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 id="2147483683" r:id="rId3"/>
  </p:sldMasterIdLst>
  <p:notesMasterIdLst>
    <p:notesMasterId r:id="rId29"/>
  </p:notesMasterIdLst>
  <p:sldIdLst>
    <p:sldId id="265" r:id="rId4"/>
    <p:sldId id="263" r:id="rId5"/>
    <p:sldId id="2147309925" r:id="rId6"/>
    <p:sldId id="267" r:id="rId7"/>
    <p:sldId id="2147309926" r:id="rId8"/>
    <p:sldId id="2147309927" r:id="rId9"/>
    <p:sldId id="287" r:id="rId10"/>
    <p:sldId id="305" r:id="rId11"/>
    <p:sldId id="303" r:id="rId12"/>
    <p:sldId id="289" r:id="rId13"/>
    <p:sldId id="4941" r:id="rId14"/>
    <p:sldId id="4942" r:id="rId15"/>
    <p:sldId id="290" r:id="rId16"/>
    <p:sldId id="291" r:id="rId17"/>
    <p:sldId id="292" r:id="rId18"/>
    <p:sldId id="4943" r:id="rId19"/>
    <p:sldId id="294" r:id="rId20"/>
    <p:sldId id="295" r:id="rId21"/>
    <p:sldId id="296" r:id="rId22"/>
    <p:sldId id="297" r:id="rId23"/>
    <p:sldId id="298" r:id="rId24"/>
    <p:sldId id="299" r:id="rId25"/>
    <p:sldId id="300" r:id="rId26"/>
    <p:sldId id="4940" r:id="rId27"/>
    <p:sldId id="301" r:id="rId28"/>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6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7E"/>
    <a:srgbClr val="FAFAFA"/>
    <a:srgbClr val="878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B1014-52DE-354D-A5B8-0BDAE363B49D}" v="7" dt="2026-04-24T12:17:56.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542"/>
    <p:restoredTop sz="94610"/>
  </p:normalViewPr>
  <p:slideViewPr>
    <p:cSldViewPr snapToGrid="0" snapToObjects="1">
      <p:cViewPr varScale="1">
        <p:scale>
          <a:sx n="145" d="100"/>
          <a:sy n="145" d="100"/>
        </p:scale>
        <p:origin x="1336" y="184"/>
      </p:cViewPr>
      <p:guideLst>
        <p:guide orient="horz" pos="3240"/>
        <p:guide pos="564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641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Claude Mythos gerade in aller Munde – so mächtige LLM, dass sie nicht frei verfügbar gemacht werden sollte</a:t>
            </a:r>
          </a:p>
          <a:p>
            <a:r>
              <a:rPr lang="de-DE" dirty="0"/>
              <a:t>Klingt nach gutem Marketing, um das natürlich aus eigener Schmiede stammende Projekt zur Absicherung zu verkaufen?</a:t>
            </a:r>
          </a:p>
          <a:p>
            <a:r>
              <a:rPr lang="de-DE" dirty="0"/>
              <a:t>Vielleicht, Fakt ist: KI ist nicht nur bei Unternehmen für effizienteres und schnelleres Arbeiten angekommen, sondern auch bei kriminellen Organisationen</a:t>
            </a:r>
          </a:p>
          <a:p>
            <a:endParaRPr lang="de-DE" dirty="0"/>
          </a:p>
          <a:p>
            <a:r>
              <a:rPr lang="de-DE" dirty="0"/>
              <a:t>Das erlaubt: mehrdimensionale Angriffe, wo gefunden Schwachstellen nur der Türöffner für Folgeangriffe sind</a:t>
            </a:r>
          </a:p>
          <a:p>
            <a:r>
              <a:rPr lang="de-DE" dirty="0"/>
              <a:t>Zudem Skalierbarkeit in neuen Dimensionen, da KI autonom agieren kann, wo selbst große Anzahl an Menschen an Grenzen geraten</a:t>
            </a:r>
          </a:p>
          <a:p>
            <a:endParaRPr lang="de-DE" dirty="0"/>
          </a:p>
          <a:p>
            <a:r>
              <a:rPr lang="de-DE" dirty="0"/>
              <a:t>Und dann wird es schwierig: Gesetzt der großen Zahl, irgendwann wird man getroffen und die Frage ist: wo</a:t>
            </a:r>
          </a:p>
          <a:p>
            <a:endParaRPr lang="de-DE" dirty="0"/>
          </a:p>
          <a:p>
            <a:r>
              <a:rPr lang="de-DE" dirty="0"/>
              <a:t>Identitäten spielen dabei eine entscheidende Rolle: deren Übernahme erlaubt es den Angreifenden sich in der Organisation unentdeckt zu bewegen und ihren Zielen nachzugehen</a:t>
            </a:r>
          </a:p>
          <a:p>
            <a:endParaRPr lang="de-DE" dirty="0"/>
          </a:p>
          <a:p>
            <a:r>
              <a:rPr lang="de-DE" dirty="0"/>
              <a:t>Das Identitäten ein Risiko darstellen, zeigt Regulatorik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NIS-2: TOM im Rahmen der Cyberhygiene, ISO 27001 Anhang A als Technological </a:t>
            </a:r>
            <a:r>
              <a:rPr lang="de-DE" dirty="0" err="1"/>
              <a:t>Controll</a:t>
            </a:r>
            <a:r>
              <a:rPr lang="de-DE" dirty="0"/>
              <a:t>, TISAX </a:t>
            </a:r>
            <a:r>
              <a:rPr lang="de-DE" dirty="0" err="1"/>
              <a:t>widment</a:t>
            </a:r>
            <a:r>
              <a:rPr lang="de-DE" dirty="0"/>
              <a:t> Identitäten ein eigenes Kapitel</a:t>
            </a:r>
          </a:p>
          <a:p>
            <a:endParaRPr lang="de-DE" dirty="0"/>
          </a:p>
          <a:p>
            <a:r>
              <a:rPr lang="de-DE" dirty="0"/>
              <a:t>Wieso ist das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91B0C-8670-1846-A68C-377AFCAF202D}" type="slidenum">
              <a:rPr kumimoji="0" lang="de-A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A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5394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ist die AWS European Sovereign Cloud konkret? Drei Fakten. Erstens: seit 15. Januar 2026 GA in Brandenburg, 69 AWS-Services zum Start. Zweitens: 7,8 Milliarden Euro Investment in Infrastruktur, Jobs und Skills in Europa. Drittens: eigene EU-Rechtsstruktur, EU-Geschäftsführung, unabhängiges EU-Advisory-Board, ausschließlich EU-Personal im Betrieb. Das ist nicht AWS mit EU-Schild — das ist eine separate Partition. Eigene Billing, eigene Accounts, eigene Identity-Systeme. In Ihrem Vendor-Risk-Assessment ein eigener Eintrag. Volle Service-Breite, AI inklusive — kein Feature-kastrierter Souveränitätskompromiss. Sie müssen den Sovereignty-vs-Innovation-Trade-off vor Ihrem Vorstand nicht mehr </a:t>
            </a:r>
            <a:r>
              <a:rPr lang="en-US" err="1"/>
              <a:t>erklären</a:t>
            </a:r>
            <a:r>
              <a:rPr lang="en-US" dirty="0"/>
              <a:t>.</a:t>
            </a:r>
          </a:p>
          <a:p>
            <a:endParaRPr lang="en-US"/>
          </a:p>
          <a:p>
            <a:r>
              <a:rPr lang="en-US"/>
              <a:t>- AWS </a:t>
            </a:r>
            <a:r>
              <a:rPr lang="en-US" err="1"/>
              <a:t>baut</a:t>
            </a:r>
            <a:r>
              <a:rPr lang="en-US"/>
              <a:t> </a:t>
            </a:r>
            <a:r>
              <a:rPr lang="en-US" err="1"/>
              <a:t>weitere</a:t>
            </a:r>
            <a:r>
              <a:rPr lang="en-US"/>
              <a:t> ESC Regionen in Europa</a:t>
            </a:r>
          </a:p>
          <a:p>
            <a:r>
              <a:rPr lang="en-US"/>
              <a:t>- 1000 AWS ESC Mitarbeiter, </a:t>
            </a:r>
            <a:r>
              <a:rPr lang="en-US" err="1"/>
              <a:t>mit</a:t>
            </a:r>
            <a:r>
              <a:rPr lang="en-US"/>
              <a:t> </a:t>
            </a:r>
            <a:r>
              <a:rPr lang="en-US" err="1"/>
              <a:t>Arbeitsverträgen</a:t>
            </a:r>
            <a:r>
              <a:rPr lang="en-US"/>
              <a:t> </a:t>
            </a:r>
            <a:r>
              <a:rPr lang="en-US" err="1"/>
              <a:t>mit</a:t>
            </a:r>
            <a:r>
              <a:rPr lang="en-US"/>
              <a:t> der ESC nicht Amazon LTD</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Jetzt der zweite Teil: die ESC ist nicht nur Versprechen, sondern geprüfter Zustand. Zitat der BSI-Präsidentin Claudia Plattner: die Zukunft der Hyperscaler in Europa sind Angebote wie die AWS European Sovereign Cloud. Das BSI begleitet die Ausgestaltung aktiv — Kill-Switch-Schutz, Update-Souveränität, Datenabfluss-Verhinderung, EU-Personal-Pflicht sind BSI-geforderte Merkmale. Seit März 2026 liegen SOC 2 Type 1, C5 Type 1 — das deutsche Regierungs-Framework des BSI selbst — und sieben ISO-Normen als externe Attestierungen vor. Regulatorik-Hebel für Sie: das ist direkter Beleg für Artikel 21 NIS2 und Paragraph 8a BSIG. Weniger Eigennachweis, weniger Auditor-Zeit.</a:t>
            </a:r>
          </a:p>
          <a:p>
            <a:endParaRPr lang="en-US"/>
          </a:p>
          <a:p>
            <a:r>
              <a:rPr lang="en-US"/>
              <a:t>DORA - Compliance</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gut die Cloud ist — sie löst nur einen Teil. Datensouveränität schützt vor wem Zugriff hat, nicht vor was durch die Wand kommt. Eine souveräne Tür nützt nichts, wenn die Wand offen ist. Und die Wand sind eure Anwendungen. Das bringt uns zur Angreiferseite.</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Zwei Zitate, die zusammen gelesen werden müssen. Anthropic berichtet: Claude Mythos hat autonom tausende Zero-Day-Schwachstellen gefunden — in jedem großen Betriebssystem und Browser. Das UK AI Security Institute bestätigt unabhängig: fähig zu mehrstufigen, vollständig autonomen Angriffen auf Unternehmensnetzwerke. Anbieter berichtet, unabhängige Aufsicht bestätigt. Die Reaktionsgeschwindigkeit des Angreifers ist Minuten — nicht Wochen. Wenn der Gegner so aussieht, müssen wir über unsere Verteidigung neu nachdenken.</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izenplatzhalter 2"/>
          <p:cNvSpPr>
            <a:spLocks noGrp="1"/>
          </p:cNvSpPr>
          <p:nvPr>
            <p:ph type="body" idx="1"/>
          </p:nvPr>
        </p:nvSpPr>
        <p:spPr>
          <a:xfrm>
            <a:off x="1028700" y="8801100"/>
            <a:ext cx="8229600" cy="72009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spc="-12">
                <a:solidFill>
                  <a:srgbClr val="D9D9D9"/>
                </a:solidFill>
                <a:latin typeface="Hermes Sans Regular"/>
                <a:ea typeface="Hermes Sans Regular"/>
                <a:cs typeface="Hermes Sans Regular"/>
              </a:rPr>
              <a:t>Wenn CURL — in fast </a:t>
            </a:r>
            <a:r>
              <a:rPr lang="en-US" sz="1200" kern="0" spc="-12" err="1">
                <a:solidFill>
                  <a:srgbClr val="D9D9D9"/>
                </a:solidFill>
                <a:latin typeface="Hermes Sans Regular"/>
                <a:ea typeface="Hermes Sans Regular"/>
                <a:cs typeface="Hermes Sans Regular"/>
              </a:rPr>
              <a:t>jedem</a:t>
            </a:r>
            <a:r>
              <a:rPr lang="en-US" sz="1200" kern="0" spc="-12">
                <a:solidFill>
                  <a:srgbClr val="D9D9D9"/>
                </a:solidFill>
                <a:latin typeface="Hermes Sans Regular"/>
                <a:ea typeface="Hermes Sans Regular"/>
                <a:cs typeface="Hermes Sans Regular"/>
              </a:rPr>
              <a:t> Server, Browser, </a:t>
            </a:r>
            <a:r>
              <a:rPr lang="en-US" sz="1200" kern="0" spc="-12" err="1">
                <a:solidFill>
                  <a:srgbClr val="D9D9D9"/>
                </a:solidFill>
                <a:latin typeface="Hermes Sans Regular"/>
                <a:ea typeface="Hermes Sans Regular"/>
                <a:cs typeface="Hermes Sans Regular"/>
              </a:rPr>
              <a:t>Betriebssystem</a:t>
            </a:r>
            <a:r>
              <a:rPr lang="en-US" sz="1200" kern="0" spc="-12">
                <a:solidFill>
                  <a:srgbClr val="D9D9D9"/>
                </a:solidFill>
                <a:latin typeface="Hermes Sans Regular"/>
                <a:ea typeface="Hermes Sans Regular"/>
                <a:cs typeface="Hermes Sans Regular"/>
              </a:rPr>
              <a:t> und </a:t>
            </a:r>
            <a:r>
              <a:rPr lang="en-US" sz="1200" kern="0" spc="-12" err="1">
                <a:solidFill>
                  <a:srgbClr val="D9D9D9"/>
                </a:solidFill>
                <a:latin typeface="Hermes Sans Regular"/>
                <a:ea typeface="Hermes Sans Regular"/>
                <a:cs typeface="Hermes Sans Regular"/>
              </a:rPr>
              <a:t>Gerät</a:t>
            </a:r>
            <a:r>
              <a:rPr lang="en-US" sz="1200" kern="0" spc="-12">
                <a:solidFill>
                  <a:srgbClr val="D9D9D9"/>
                </a:solidFill>
                <a:latin typeface="Hermes Sans Regular"/>
                <a:ea typeface="Hermes Sans Regular"/>
                <a:cs typeface="Hermes Sans Regular"/>
              </a:rPr>
              <a:t> </a:t>
            </a:r>
            <a:r>
              <a:rPr lang="en-US" sz="1200" kern="0" spc="-12" err="1">
                <a:solidFill>
                  <a:srgbClr val="D9D9D9"/>
                </a:solidFill>
                <a:latin typeface="Hermes Sans Regular"/>
                <a:ea typeface="Hermes Sans Regular"/>
                <a:cs typeface="Hermes Sans Regular"/>
              </a:rPr>
              <a:t>verbaut</a:t>
            </a:r>
            <a:r>
              <a:rPr lang="en-US" sz="1200" kern="0" spc="-12">
                <a:solidFill>
                  <a:srgbClr val="D9D9D9"/>
                </a:solidFill>
                <a:latin typeface="Hermes Sans Regular"/>
                <a:ea typeface="Hermes Sans Regular"/>
                <a:cs typeface="Hermes Sans Regular"/>
              </a:rPr>
              <a:t> — </a:t>
            </a:r>
            <a:r>
              <a:rPr lang="en-US" sz="1200" kern="0" spc="-12" err="1">
                <a:solidFill>
                  <a:srgbClr val="D9D9D9"/>
                </a:solidFill>
                <a:latin typeface="Hermes Sans Regular"/>
                <a:ea typeface="Hermes Sans Regular"/>
                <a:cs typeface="Hermes Sans Regular"/>
              </a:rPr>
              <a:t>im</a:t>
            </a:r>
            <a:r>
              <a:rPr lang="en-US" sz="1200" kern="0" spc="-12">
                <a:solidFill>
                  <a:srgbClr val="D9D9D9"/>
                </a:solidFill>
                <a:latin typeface="Hermes Sans Regular"/>
                <a:ea typeface="Hermes Sans Regular"/>
                <a:cs typeface="Hermes Sans Regular"/>
              </a:rPr>
              <a:t> AI-Noise </a:t>
            </a:r>
            <a:r>
              <a:rPr lang="en-US" sz="1200" kern="0" spc="-12" err="1">
                <a:solidFill>
                  <a:srgbClr val="D9D9D9"/>
                </a:solidFill>
                <a:latin typeface="Hermes Sans Regular"/>
                <a:ea typeface="Hermes Sans Regular"/>
                <a:cs typeface="Hermes Sans Regular"/>
              </a:rPr>
              <a:t>ertrinkt</a:t>
            </a:r>
            <a:r>
              <a:rPr lang="en-US" sz="1200" kern="0" spc="-12">
                <a:solidFill>
                  <a:srgbClr val="D9D9D9"/>
                </a:solidFill>
                <a:latin typeface="Hermes Sans Regular"/>
                <a:ea typeface="Hermes Sans Regular"/>
                <a:cs typeface="Hermes Sans Regular"/>
              </a:rPr>
              <a:t>, </a:t>
            </a:r>
            <a:r>
              <a:rPr lang="en-US" sz="1200" kern="0" spc="-12" err="1">
                <a:solidFill>
                  <a:srgbClr val="D9D9D9"/>
                </a:solidFill>
                <a:latin typeface="Hermes Sans Regular"/>
                <a:ea typeface="Hermes Sans Regular"/>
                <a:cs typeface="Hermes Sans Regular"/>
              </a:rPr>
              <a:t>ertrinkt</a:t>
            </a:r>
            <a:r>
              <a:rPr lang="en-US" sz="1200" kern="0" spc="-12">
                <a:solidFill>
                  <a:srgbClr val="D9D9D9"/>
                </a:solidFill>
                <a:latin typeface="Hermes Sans Regular"/>
                <a:ea typeface="Hermes Sans Regular"/>
                <a:cs typeface="Hermes Sans Regular"/>
              </a:rPr>
              <a:t> </a:t>
            </a:r>
            <a:r>
              <a:rPr lang="en-US" sz="1200" kern="0" spc="-12" err="1">
                <a:solidFill>
                  <a:srgbClr val="D9D9D9"/>
                </a:solidFill>
                <a:latin typeface="Hermes Sans Regular"/>
                <a:ea typeface="Hermes Sans Regular"/>
                <a:cs typeface="Hermes Sans Regular"/>
              </a:rPr>
              <a:t>jede</a:t>
            </a:r>
            <a:r>
              <a:rPr lang="en-US" sz="1200" kern="0" spc="-12">
                <a:solidFill>
                  <a:srgbClr val="D9D9D9"/>
                </a:solidFill>
                <a:latin typeface="Hermes Sans Regular"/>
                <a:ea typeface="Hermes Sans Regular"/>
                <a:cs typeface="Hermes Sans Regular"/>
              </a:rPr>
              <a:t> Security-Pipeline.</a:t>
            </a:r>
            <a:endParaRPr lang="en-US" sz="1200"/>
          </a:p>
          <a:p>
            <a:endParaRPr lang="de-DE"/>
          </a:p>
          <a:p>
            <a:r>
              <a:rPr lang="en-US" sz="1200" kern="0" spc="216">
                <a:solidFill>
                  <a:srgbClr val="8A8A8A"/>
                </a:solidFill>
                <a:latin typeface="JetBrains Mono" pitchFamily="34" charset="0"/>
                <a:ea typeface="JetBrains Mono" pitchFamily="34" charset="-122"/>
                <a:cs typeface="JetBrains Mono" pitchFamily="34" charset="-120"/>
              </a:rPr>
              <a:t>KONSEQUENZ · OHNE AI-NATIVE TRIAGE KEINE VERTEIDIGUNG</a:t>
            </a:r>
            <a:endParaRPr lang="de-DE"/>
          </a:p>
        </p:txBody>
      </p:sp>
    </p:spTree>
    <p:extLst>
      <p:ext uri="{BB962C8B-B14F-4D97-AF65-F5344CB8AC3E}">
        <p14:creationId xmlns:p14="http://schemas.microsoft.com/office/powerpoint/2010/main" val="2788547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Wenn der Gegner KI-nativ ist, muss die Verteidigung KI-nativ sein. Vier Disziplinen, ein Operationsmodell: Erkennen, Beheben, Überwachen, Betreiben. Kein Werkzeugkasten — ein System. Wir steigen jetzt tief in das erste Feld ein: Erkennen. Die anderen drei reißen wir danach kurz an.</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Unsere Klammer heißt Continuous AI Security. </a:t>
            </a:r>
            <a:br>
              <a:rPr lang="en-US"/>
            </a:br>
            <a:br>
              <a:rPr lang="en-US"/>
            </a:br>
            <a:r>
              <a:rPr lang="en-US" dirty="0"/>
              <a:t>Drei Module: AI Design Review — Security ab dem Whiteboard, also schon in der Architekturphase. AI Code Guardian — Security im Pull Request, also bevor Code gemerged wird. Und das Modul, in das wir gleich eintauchen: AI Red Team — KI-Pentest auf Abruf. Alles powered by AWS Security Agent und dabei plattform-agnostisch: AWS, Azure, Hetzner, On-Premise, SaaS. Kontinuierlich statt punktuell — das ist der Paradigmenwechsel. </a:t>
            </a:r>
            <a:br>
              <a:rPr lang="en-US"/>
            </a:br>
            <a:br>
              <a:rPr lang="en-US"/>
            </a:br>
            <a:r>
              <a:rPr lang="en-US" dirty="0"/>
              <a:t>Und er ist regulatorisch unterlegt: NIS2 Artikel 21, DORA Artikel 9 und 24, CRA — sie verlangen alle kontinuierliche Sicherheit, nicht mehr den Jahres-Audit.</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Dive AI Red Team. Schauen Sie kurz auf das Video rechts, während ich spreche. Das ist kein Signatur-Scanner — das können Burp Suite oder OWASP ZAP ohnehin. Ein Agent-Team plant Schritte, kettet Schwachstellen, reagiert wie ein echter Attacker. Multi-Step-Attack-Chains mit kontextbezogenem Anwendungsverständnis. Reproduzierbare Exploit-Pfade, fertige Code-Fixes als Pull Request. Zurück zum Kind: neugierig, unermüdlich, probiert Kombinationen, auf die kein Erwachsener kommt. Autonom, adaptiv, 24 Stunden am Tag.</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 jetzt der Proof Point. Unser Kunde MPP.360 hatte einen manuellen Pen-Test bestanden — mit Audit-Siegel. Trotzdem fand AI Red Team 28 zusätzliche Findings, mehrere davon kritisch. Das ist ein Szenario, das jeder CISO im Saal kennt. Kernbotschaft: der bestandene Pen-Test ist Compliance-Beleg, nicht Sicherheitsbeleg. Geschlossen wurden die Findings in Stunden, nicht Wochen — weil unsere Factory direkt Pull Requests mit Fix-Vorschlägen liefert. Budget: klassischer Pen-Test 20.000 bis 80.000 Euro, einmalig. AI Red Team rund 3.600 Euro inklusive Setup, kontinuierlich. Faktor 6 bis 22 günstiger bei höherer Findings-Tiefe. Haftung: wenn Claude Mythos das heute kann, müssen Sie vor Ihrem Vorstand begründen können, warum Sie nicht kontinuierlich testen. Zitat Zlatan Jusic, CEO: DIU hat nicht nur geredet, sondern gemacht — das Ergebnis war unmittelbar sichtbar. Finden ist die eine Hälfte — Beheben ist die andere.</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Finden ohne Fixen ist eine To-do-Liste, keine Verteidigung. Unsere Antwort: standardisierte Reparatur-Bausteine — Factory Skills. Nicht heldenhafter Einzeleinsatz, sondern Prozess. Effekt: Mean Time to Remediation runter, und Sie haben den Audit-Nachweis Finding — Fix — Deploy in einer nachvollziehbaren Kette dokumentiert.</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dirty="0"/>
              <a:t>Systemlandschaften – verteilt und teilweise nicht mehr unter eigener Kontrolle, komplex, </a:t>
            </a:r>
            <a:r>
              <a:rPr lang="de-DE" dirty="0" err="1"/>
              <a:t>hochspezialiserte</a:t>
            </a:r>
            <a:r>
              <a:rPr lang="de-DE" dirty="0"/>
              <a:t> Anwendungen für jeden Business Case</a:t>
            </a:r>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dirty="0"/>
              <a:t>Identitäten – Welt wächst zusammen, wo früher ein Termin am runden Tisch nötig war, teilt man heute Informationen in gemeinsamen Systemen</a:t>
            </a:r>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dirty="0"/>
              <a:t>IT-Kapazität – Menschen sind rar und teuer, Berufsbild vor allem in kleinen IT-Abteilungen immer umfangreicher, IT konstanter Wandel: Updates, Aktion – Reaktion Kreislauf</a:t>
            </a:r>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dirty="0"/>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dirty="0"/>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dirty="0"/>
              <a:t>Führt schnell dazu, dass man den Überblick verliert – blinde Flecken entziehen sich jeder Kontrolle und Überwachung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91B0C-8670-1846-A68C-377AFCAF202D}" type="slidenum">
              <a:rPr kumimoji="0" lang="de-A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A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3978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Überwachen heißt: Vorfallanalyse, Prävention, Mitigation — bevor der Mensch wach ist. Ein Betriebsauge, das Muster sieht, bevor der Alarm geht. Detect, Analyze, Mitigate, powered by AWS DevOps Agent. Direkter Hebel auf Staff-Retention und Incident-Response-Zeiten, weil das SOC bei den Drei-Uhr-morgens-Fällen entlastet wird.</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 das vierte Feld: Betreiben. Von geprompteten Apps zum geregelten Betrieb. Plan, Build, Run — Run ist das harte Stück. Agenten bauen ist einfach. Produktiv, compliant und auditierbar betreiben ist die Kunst. NIS2, DORA, ISO 27001, revisionssichere Protokolle — das sind die unsichtbaren 80 Prozent, die den Unterschied zwischen POC und Produktion machen. Genau das liefern wir für Garancy in der ESC: AI-Governance, AI-Gateways, Prompt-Audit-Trails, Cost-Guardrails.</a:t>
            </a:r>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Zurück zum Anfang. Plan, Build, Run — und zwar live nebenan. Wir stehen mit Beta Systems gemeinsam am Stand. AI Red Team Live-Demo zu festen Slots. Einladung: kommt mit einem echten Szenario. Danke.</a:t>
            </a: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DE"/>
          </a:p>
        </p:txBody>
      </p:sp>
      <p:sp>
        <p:nvSpPr>
          <p:cNvPr id="3" name="Notes Placeholder 2"/>
          <p:cNvSpPr>
            <a:spLocks noGrp="1"/>
          </p:cNvSpPr>
          <p:nvPr>
            <p:ph type="body" idx="1"/>
          </p:nvPr>
        </p:nvSpPr>
        <p:spPr/>
        <p:txBody>
          <a:bodyPr/>
          <a:lstStyle/>
          <a:p>
            <a:r>
              <a:rPr lang="de-DE" dirty="0" err="1"/>
              <a:t>Step</a:t>
            </a:r>
            <a:r>
              <a:rPr lang="de-DE" dirty="0"/>
              <a:t> 1: Erklärung Anwendungen innerhalb der Unternehmen</a:t>
            </a:r>
          </a:p>
          <a:p>
            <a:r>
              <a:rPr lang="de-DE" dirty="0" err="1"/>
              <a:t>Step</a:t>
            </a:r>
            <a:r>
              <a:rPr lang="de-DE" dirty="0"/>
              <a:t> 2: klassische Schutzmaßnahmen, die jeder kennt</a:t>
            </a:r>
          </a:p>
          <a:p>
            <a:r>
              <a:rPr lang="de-DE" dirty="0" err="1"/>
              <a:t>Step</a:t>
            </a:r>
            <a:r>
              <a:rPr lang="de-DE" dirty="0"/>
              <a:t> 3: hybride Umgebungen, Cloud </a:t>
            </a:r>
            <a:r>
              <a:rPr lang="de-DE" dirty="0">
                <a:sym typeface="Wingdings" panose="05000000000000000000" pitchFamily="2" charset="2"/>
              </a:rPr>
              <a:t> Grenzen weichen hier bereits auf</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Step</a:t>
            </a:r>
            <a:r>
              <a:rPr lang="de-DE" dirty="0"/>
              <a:t> 4: Angreifende, die sich einmal im System über diese blinden Flecken ausbreiten</a:t>
            </a:r>
          </a:p>
          <a:p>
            <a:r>
              <a:rPr lang="de-DE" dirty="0" err="1"/>
              <a:t>Step</a:t>
            </a:r>
            <a:r>
              <a:rPr lang="de-DE" dirty="0"/>
              <a:t> 5: KI gibt dem ganzen eine neue Dimension</a:t>
            </a:r>
          </a:p>
          <a:p>
            <a:r>
              <a:rPr lang="de-DE" dirty="0" err="1"/>
              <a:t>Step</a:t>
            </a:r>
            <a:r>
              <a:rPr lang="de-DE" dirty="0"/>
              <a:t> 6: oft vernachlässigt, Pflege der Berechtigungen und deshalb historische Ansammlung von Überberechtigungen und blinden Flecken KI gibt dem ganzen eine neue Dimension </a:t>
            </a:r>
            <a:r>
              <a:rPr lang="de-DE" dirty="0">
                <a:sym typeface="Wingdings" panose="05000000000000000000" pitchFamily="2" charset="2"/>
              </a:rPr>
              <a:t> </a:t>
            </a:r>
            <a:r>
              <a:rPr lang="de-DE" dirty="0" err="1">
                <a:sym typeface="Wingdings" panose="05000000000000000000" pitchFamily="2" charset="2"/>
              </a:rPr>
              <a:t>Social</a:t>
            </a:r>
            <a:r>
              <a:rPr lang="de-DE" dirty="0">
                <a:sym typeface="Wingdings" panose="05000000000000000000" pitchFamily="2" charset="2"/>
              </a:rPr>
              <a:t> Engineering führt Daten automatisiert zusammen (Stichwort booking.com), automatisiertes ausprobieren von Passwörtern  aktive Konten würde es auffallen, aber was ist mit solchen, wo man gar nicht mehr weiß, dass es sie gibt?</a:t>
            </a:r>
            <a:endParaRPr lang="de-DE" dirty="0"/>
          </a:p>
          <a:p>
            <a:r>
              <a:rPr lang="de-DE" dirty="0" err="1"/>
              <a:t>Step</a:t>
            </a:r>
            <a:r>
              <a:rPr lang="de-DE" dirty="0"/>
              <a:t> 7: </a:t>
            </a:r>
            <a:r>
              <a:rPr lang="de-DE" dirty="0" err="1"/>
              <a:t>Garancy</a:t>
            </a:r>
            <a:r>
              <a:rPr lang="de-DE" dirty="0"/>
              <a:t> setzt Need-</a:t>
            </a:r>
            <a:r>
              <a:rPr lang="de-DE" dirty="0" err="1"/>
              <a:t>to</a:t>
            </a:r>
            <a:r>
              <a:rPr lang="de-DE" dirty="0"/>
              <a:t>-</a:t>
            </a:r>
            <a:r>
              <a:rPr lang="de-DE" dirty="0" err="1"/>
              <a:t>Know</a:t>
            </a:r>
            <a:r>
              <a:rPr lang="de-DE" dirty="0"/>
              <a:t> konsequent durch und schließt diese Lücke</a:t>
            </a:r>
          </a:p>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91B0C-8670-1846-A68C-377AFCAF202D}" type="slidenum">
              <a:rPr kumimoji="0" lang="de-A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A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701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Was bedeutet das?</a:t>
            </a:r>
          </a:p>
          <a:p>
            <a:endParaRPr lang="de-DE" dirty="0"/>
          </a:p>
          <a:p>
            <a:r>
              <a:rPr lang="de-DE" dirty="0"/>
              <a:t>Informationen zu Mitarbeitenden: Eintritt, Abteilung, Wechsel der Position oder Austritt finden z. Bsp. über HR-Systeme ihren Weg in </a:t>
            </a:r>
            <a:r>
              <a:rPr lang="de-DE" dirty="0" err="1"/>
              <a:t>Garancy</a:t>
            </a:r>
            <a:endParaRPr lang="de-DE" dirty="0"/>
          </a:p>
          <a:p>
            <a:r>
              <a:rPr lang="de-DE" dirty="0"/>
              <a:t>Dort wird automatisch dafür gesorgt, das nötige Benutzerkonten angelegt werden </a:t>
            </a:r>
            <a:r>
              <a:rPr lang="de-DE" dirty="0" err="1"/>
              <a:t>bzw</a:t>
            </a:r>
            <a:r>
              <a:rPr lang="de-DE" dirty="0"/>
              <a:t> wichtiger deaktiviert werden, wenn nicht mehr nötig.</a:t>
            </a:r>
          </a:p>
          <a:p>
            <a:r>
              <a:rPr lang="de-DE" dirty="0"/>
              <a:t>System sorgt dafür, dass die für die Aufgaben nötigen Berechtigungen in den Zielsystemen vergeben und auch wieder entzogen werden. </a:t>
            </a:r>
          </a:p>
          <a:p>
            <a:endParaRPr lang="de-DE" dirty="0"/>
          </a:p>
          <a:p>
            <a:r>
              <a:rPr lang="de-DE" dirty="0"/>
              <a:t>Betonung: ein zentraler Anlaufpunkt für alle Vorgänge, Reconciliation – Abgleich gewünschter Zustand mit technischem Ist sorgt dafür, dass </a:t>
            </a:r>
            <a:r>
              <a:rPr lang="de-DE" dirty="0" err="1"/>
              <a:t>Garancy</a:t>
            </a:r>
            <a:r>
              <a:rPr lang="de-DE" dirty="0"/>
              <a:t> führend ist und damit Single Source </a:t>
            </a:r>
            <a:r>
              <a:rPr lang="de-DE" dirty="0" err="1"/>
              <a:t>of</a:t>
            </a:r>
            <a:r>
              <a:rPr lang="de-DE" dirty="0"/>
              <a:t> Truth etabliert wird </a:t>
            </a:r>
            <a:r>
              <a:rPr lang="de-DE" dirty="0">
                <a:sym typeface="Wingdings" panose="05000000000000000000" pitchFamily="2" charset="2"/>
              </a:rPr>
              <a:t> Abweichungen hiervon können als Anomalie gewertet werden und Hinweise auf einen Angriff geben</a:t>
            </a:r>
          </a:p>
          <a:p>
            <a:r>
              <a:rPr lang="de-DE" dirty="0">
                <a:sym typeface="Wingdings" panose="05000000000000000000" pitchFamily="2" charset="2"/>
              </a:rPr>
              <a:t>= zusätzlicher Schutzmechanismus in der Cybersicherheitsstrategie</a:t>
            </a:r>
          </a:p>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91B0C-8670-1846-A68C-377AFCAF202D}" type="slidenum">
              <a:rPr kumimoji="0" lang="de-A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A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8714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Was spricht für die strukturierte Verwaltung von Identitäten?</a:t>
            </a:r>
          </a:p>
          <a:p>
            <a:endParaRPr lang="de-DE" dirty="0"/>
          </a:p>
          <a:p>
            <a:r>
              <a:rPr lang="de-DE" dirty="0"/>
              <a:t>Wegfall manueller Prozesse – Effizienzsteigerung in den organisatorischen Abläufen, schnellere Time </a:t>
            </a:r>
            <a:r>
              <a:rPr lang="de-DE" dirty="0" err="1"/>
              <a:t>to</a:t>
            </a:r>
            <a:r>
              <a:rPr lang="de-DE" dirty="0"/>
              <a:t> Work für Neueintritte, weniger Fehler</a:t>
            </a:r>
          </a:p>
          <a:p>
            <a:r>
              <a:rPr lang="de-DE" dirty="0"/>
              <a:t>Verwaltung von Benutzerkonten und ihren Berechtigungen nicht als Einzelmaßnahme, sondern systematische Abläufe: </a:t>
            </a:r>
            <a:r>
              <a:rPr lang="de-DE" dirty="0" err="1"/>
              <a:t>Rezert</a:t>
            </a:r>
            <a:r>
              <a:rPr lang="de-DE" dirty="0"/>
              <a:t> und </a:t>
            </a:r>
            <a:r>
              <a:rPr lang="de-DE" dirty="0" err="1"/>
              <a:t>SoD</a:t>
            </a:r>
            <a:endParaRPr lang="de-DE" dirty="0"/>
          </a:p>
          <a:p>
            <a:r>
              <a:rPr lang="de-DE" dirty="0"/>
              <a:t>Vor allem unter Compliance-Aspekten und Risikomanagement steht Nachvollziehbarkeit im Mittelpunkt </a:t>
            </a:r>
            <a:r>
              <a:rPr lang="de-DE" dirty="0">
                <a:sym typeface="Wingdings" panose="05000000000000000000" pitchFamily="2" charset="2"/>
              </a:rPr>
              <a:t> Berechtigungen, die nicht vergeben worden, interessieren nicht, aber wieso welche bestehen, ist relevant und muss dokumentiert sein</a:t>
            </a:r>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91B0C-8670-1846-A68C-377AFCAF202D}" type="slidenum">
              <a:rPr kumimoji="0" lang="de-A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A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998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Identitäten in den Mittelpunkt zu stellen, bedeutet eine Lücke in der Cybersicherheitsstrategie zu schließen und die Organisation ganzheitlich zu betrachten. </a:t>
            </a:r>
          </a:p>
          <a:p>
            <a:endParaRPr lang="de-DE" dirty="0"/>
          </a:p>
          <a:p>
            <a:r>
              <a:rPr lang="de-DE" dirty="0"/>
              <a:t>So eine sicherheitskritische Software muss natürlich auch im Betrieb unter Sicherheitsaspekten betrachten werden, wie das aussehen kann, zeigt euch jetzt Alex…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91B0C-8670-1846-A68C-377AFCAF202D}" type="slidenum">
              <a:rPr kumimoji="0" lang="de-A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A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2806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Kurz Dank an Beta Systems. Ihr habt gehört, was in der AWS European Sovereign Cloud läuft — nämlich Garancy Cloud. Genau diese Plattform betreiben wir bei DIU. Ich zeige euch jetzt, wie man das sicher betreibt, und warum Souveränität allein dafür nicht reicht. Zwölf Minuten, fünfzehn Folien, ein Proof Point aus dem echten Leben. Los geht's.</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Die wichtigste Botschaft zuerst: Souveränität ist kein Schalter, den man umlegt. Es ist ein Profil aus drei Kategorien — Ownership und Jurisdiktion, Operating Model und Control, Technik und Guardrails. Gartner hat das im Oktober gut auf den Punkt gebracht: wer nur auf das Sovereignty-Label schaut, übersieht die tragenden Faktoren wie Security, Verfügbarkeit, Resilience. Jede Kategorie hat einen eigenen Risk-Status, den Sie verteidigen müssen. Konkreter Tipp für den Saal: der Sovereign Cloud Compass bildet genau diese drei Kategorien ab, lässt Sie Use-Case-basiert gewichten und harte Dealbreaker definieren — unabhängig, evidenzbasiert, frei verfügbar. Am Ende müssen Sie entscheiden, welche Gewichtung zu Ihrem Risiko-Appetit passt. Kein Anbieter kann das für Sie tun.</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565E-07CB-4389-DAAB-71B79FAD0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43E44-884C-F5CD-2C80-AAA738271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3B63F-211A-8DEC-D7F3-4121A39CBCC3}"/>
              </a:ext>
            </a:extLst>
          </p:cNvPr>
          <p:cNvSpPr>
            <a:spLocks noGrp="1"/>
          </p:cNvSpPr>
          <p:nvPr>
            <p:ph type="body" idx="1"/>
          </p:nvPr>
        </p:nvSpPr>
        <p:spPr/>
        <p:txBody>
          <a:bodyPr/>
          <a:lstStyle/>
          <a:p>
            <a:r>
              <a:rPr lang="en-US"/>
              <a:t>Die wichtigste Botschaft zuerst: Souveränität ist kein Schalter, den man umlegt. Es ist ein Profil aus drei Kategorien — Ownership und Jurisdiktion, Operating Model und Control, Technik und Guardrails. Gartner hat das im Oktober gut auf den Punkt gebracht: wer nur auf das Sovereignty-Label schaut, übersieht die tragenden Faktoren wie Security, Verfügbarkeit, Resilience. Jede Kategorie hat einen eigenen Risk-Status, den Sie verteidigen müssen. Konkreter Tipp für den Saal: der Sovereign Cloud Compass bildet genau diese drei Kategorien ab, lässt Sie Use-Case-basiert gewichten und harte Dealbreaker definieren — unabhängig, evidenzbasiert, frei verfügbar. Am Ende müssen Sie entscheiden, welche Gewichtung zu Ihrem Risiko-Appetit passt. Kein Anbieter kann das für Sie tun.</a:t>
            </a:r>
          </a:p>
        </p:txBody>
      </p:sp>
      <p:sp>
        <p:nvSpPr>
          <p:cNvPr id="4" name="Slide Number Placeholder 3">
            <a:extLst>
              <a:ext uri="{FF2B5EF4-FFF2-40B4-BE49-F238E27FC236}">
                <a16:creationId xmlns:a16="http://schemas.microsoft.com/office/drawing/2014/main" id="{56192163-9989-AEA9-A19C-B702466D477F}"/>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35595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321449" cy="1620444"/>
          </a:xfrm>
        </p:spPr>
        <p:txBody>
          <a:bodyPr/>
          <a:lstStyle/>
          <a:p>
            <a:r>
              <a:rPr lang="en-US" dirty="0" err="1"/>
              <a:t>Platzhalter</a:t>
            </a:r>
            <a:r>
              <a:rPr lang="en-US" dirty="0"/>
              <a:t> Headline Lorem ipsum dolor sit</a:t>
            </a:r>
            <a:br>
              <a:rPr lang="en-US" dirty="0"/>
            </a:br>
            <a:r>
              <a:rPr lang="en-US" dirty="0" err="1"/>
              <a:t>Consetetur</a:t>
            </a:r>
            <a:r>
              <a:rPr lang="en-US" dirty="0"/>
              <a:t> </a:t>
            </a:r>
            <a:r>
              <a:rPr lang="en-US" dirty="0" err="1"/>
              <a:t>sadipscing</a:t>
            </a:r>
            <a:r>
              <a:rPr lang="en-US" dirty="0"/>
              <a:t> </a:t>
            </a:r>
            <a:r>
              <a:rPr lang="en-US" dirty="0" err="1"/>
              <a:t>aliquyam</a:t>
            </a:r>
            <a:r>
              <a:rPr lang="en-US" dirty="0"/>
              <a:t> </a:t>
            </a:r>
            <a:r>
              <a:rPr lang="en-US" dirty="0" err="1"/>
              <a:t>erat</a:t>
            </a:r>
            <a:endParaRPr lang="de-AT" dirty="0"/>
          </a:p>
        </p:txBody>
      </p:sp>
      <p:sp>
        <p:nvSpPr>
          <p:cNvPr id="8" name="Footer Placeholder 7">
            <a:extLst>
              <a:ext uri="{FF2B5EF4-FFF2-40B4-BE49-F238E27FC236}">
                <a16:creationId xmlns:a16="http://schemas.microsoft.com/office/drawing/2014/main" id="{65A1CFDE-E32D-B065-38DE-EF37811F4D4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2" name="Oval 1">
            <a:extLst>
              <a:ext uri="{FF2B5EF4-FFF2-40B4-BE49-F238E27FC236}">
                <a16:creationId xmlns:a16="http://schemas.microsoft.com/office/drawing/2014/main" id="{29045555-C75D-8C8A-AEFC-7AA28566EB77}"/>
              </a:ext>
            </a:extLst>
          </p:cNvPr>
          <p:cNvSpPr/>
          <p:nvPr userDrawn="1"/>
        </p:nvSpPr>
        <p:spPr>
          <a:xfrm>
            <a:off x="-6661740" y="3817620"/>
            <a:ext cx="20469180" cy="14374245"/>
          </a:xfrm>
          <a:prstGeom prst="ellipse">
            <a:avLst/>
          </a:prstGeom>
          <a:gradFill flip="none" rotWithShape="1">
            <a:gsLst>
              <a:gs pos="0">
                <a:schemeClr val="accent2"/>
              </a:gs>
              <a:gs pos="56000">
                <a:schemeClr val="accent2">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2700"/>
          </a:p>
        </p:txBody>
      </p:sp>
      <p:grpSp>
        <p:nvGrpSpPr>
          <p:cNvPr id="3" name="Group 2">
            <a:extLst>
              <a:ext uri="{FF2B5EF4-FFF2-40B4-BE49-F238E27FC236}">
                <a16:creationId xmlns:a16="http://schemas.microsoft.com/office/drawing/2014/main" id="{A2C8F056-9AB1-3348-BFD7-9B357C2CB91F}"/>
              </a:ext>
            </a:extLst>
          </p:cNvPr>
          <p:cNvGrpSpPr/>
          <p:nvPr userDrawn="1"/>
        </p:nvGrpSpPr>
        <p:grpSpPr>
          <a:xfrm>
            <a:off x="935831" y="9458815"/>
            <a:ext cx="1570364" cy="310262"/>
            <a:chOff x="806330" y="3763047"/>
            <a:chExt cx="3065972" cy="605754"/>
          </a:xfrm>
          <a:solidFill>
            <a:schemeClr val="tx1"/>
          </a:solidFill>
        </p:grpSpPr>
        <p:sp>
          <p:nvSpPr>
            <p:cNvPr id="4" name="Freeform 3">
              <a:extLst>
                <a:ext uri="{FF2B5EF4-FFF2-40B4-BE49-F238E27FC236}">
                  <a16:creationId xmlns:a16="http://schemas.microsoft.com/office/drawing/2014/main" id="{94E1720D-CE4C-778B-2A4B-3CA7B0C699AF}"/>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5" name="Freeform 4">
              <a:extLst>
                <a:ext uri="{FF2B5EF4-FFF2-40B4-BE49-F238E27FC236}">
                  <a16:creationId xmlns:a16="http://schemas.microsoft.com/office/drawing/2014/main" id="{89E2A65F-EB1D-265D-8358-215904E918F8}"/>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6" name="Freeform 5">
              <a:extLst>
                <a:ext uri="{FF2B5EF4-FFF2-40B4-BE49-F238E27FC236}">
                  <a16:creationId xmlns:a16="http://schemas.microsoft.com/office/drawing/2014/main" id="{FD807AE5-3C3C-8A49-A38A-20726B0B32B4}"/>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9" name="Freeform 8">
              <a:extLst>
                <a:ext uri="{FF2B5EF4-FFF2-40B4-BE49-F238E27FC236}">
                  <a16:creationId xmlns:a16="http://schemas.microsoft.com/office/drawing/2014/main" id="{7E0DC10D-C413-DDD6-4024-5225F147F9FD}"/>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0AC8E87A-4FFA-F26B-0576-B15D72828115}"/>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5B7DF02C-4C54-B49C-779D-2E3AAC5BEA69}"/>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C1E6E4D4-B03F-0B0E-C411-E41AE601CA55}"/>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423B70FB-EA34-0C89-98DB-85228224FFDF}"/>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0DB430EB-CF96-37E7-76A4-A54088167E12}"/>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
        <p:nvSpPr>
          <p:cNvPr id="15" name="Text Placeholder 19">
            <a:extLst>
              <a:ext uri="{FF2B5EF4-FFF2-40B4-BE49-F238E27FC236}">
                <a16:creationId xmlns:a16="http://schemas.microsoft.com/office/drawing/2014/main" id="{A5F270AC-7069-268E-2856-537FF9C457BA}"/>
              </a:ext>
            </a:extLst>
          </p:cNvPr>
          <p:cNvSpPr>
            <a:spLocks noGrp="1"/>
          </p:cNvSpPr>
          <p:nvPr>
            <p:ph type="body" sz="quarter" idx="11"/>
          </p:nvPr>
        </p:nvSpPr>
        <p:spPr>
          <a:xfrm>
            <a:off x="964407" y="3180101"/>
            <a:ext cx="16335375" cy="5538788"/>
          </a:xfrm>
        </p:spPr>
        <p:txBody>
          <a:bodyPr/>
          <a:lstStyle>
            <a:lvl1pPr>
              <a:buSzPct val="100000"/>
              <a:defRPr b="0" i="0">
                <a:latin typeface="+mn-lt"/>
              </a:defRPr>
            </a:lvl1pPr>
            <a:lvl2pPr>
              <a:buSzPct val="100000"/>
              <a:defRPr b="0" i="0">
                <a:latin typeface="+mn-lt"/>
              </a:defRPr>
            </a:lvl2pPr>
            <a:lvl3pPr>
              <a:buSzPct val="100000"/>
              <a:defRPr b="0" i="0">
                <a:latin typeface="+mn-lt"/>
              </a:defRPr>
            </a:lvl3pPr>
            <a:lvl4pPr>
              <a:buSzPct val="100000"/>
              <a:defRPr b="0" i="0">
                <a:latin typeface="+mn-lt"/>
              </a:defRPr>
            </a:lvl4pPr>
            <a:lvl5pPr>
              <a:buSzPct val="100000"/>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Tree>
    <p:extLst>
      <p:ext uri="{BB962C8B-B14F-4D97-AF65-F5344CB8AC3E}">
        <p14:creationId xmlns:p14="http://schemas.microsoft.com/office/powerpoint/2010/main" val="3795259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321449" cy="1620444"/>
          </a:xfrm>
        </p:spPr>
        <p:txBody>
          <a:bodyPr/>
          <a:lstStyle/>
          <a:p>
            <a:r>
              <a:rPr lang="en-US" dirty="0" err="1"/>
              <a:t>Platzhalter</a:t>
            </a:r>
            <a:r>
              <a:rPr lang="en-US" dirty="0"/>
              <a:t> Headline Lorem ipsum dolor sit</a:t>
            </a:r>
            <a:br>
              <a:rPr lang="en-US" dirty="0"/>
            </a:br>
            <a:r>
              <a:rPr lang="en-US" dirty="0" err="1"/>
              <a:t>Consetetur</a:t>
            </a:r>
            <a:r>
              <a:rPr lang="en-US" dirty="0"/>
              <a:t> </a:t>
            </a:r>
            <a:r>
              <a:rPr lang="en-US" dirty="0" err="1"/>
              <a:t>sadipscing</a:t>
            </a:r>
            <a:r>
              <a:rPr lang="en-US" dirty="0"/>
              <a:t> </a:t>
            </a:r>
            <a:r>
              <a:rPr lang="en-US" dirty="0" err="1"/>
              <a:t>aliquyam</a:t>
            </a:r>
            <a:r>
              <a:rPr lang="en-US" dirty="0"/>
              <a:t> </a:t>
            </a:r>
            <a:r>
              <a:rPr lang="en-US" dirty="0" err="1"/>
              <a:t>erat</a:t>
            </a:r>
            <a:endParaRPr lang="de-AT" dirty="0"/>
          </a:p>
        </p:txBody>
      </p:sp>
      <p:sp>
        <p:nvSpPr>
          <p:cNvPr id="8" name="Footer Placeholder 7">
            <a:extLst>
              <a:ext uri="{FF2B5EF4-FFF2-40B4-BE49-F238E27FC236}">
                <a16:creationId xmlns:a16="http://schemas.microsoft.com/office/drawing/2014/main" id="{65A1CFDE-E32D-B065-38DE-EF37811F4D4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20" name="Text Placeholder 19">
            <a:extLst>
              <a:ext uri="{FF2B5EF4-FFF2-40B4-BE49-F238E27FC236}">
                <a16:creationId xmlns:a16="http://schemas.microsoft.com/office/drawing/2014/main" id="{17771488-A433-8EFE-9624-F425B7C99005}"/>
              </a:ext>
            </a:extLst>
          </p:cNvPr>
          <p:cNvSpPr>
            <a:spLocks noGrp="1"/>
          </p:cNvSpPr>
          <p:nvPr>
            <p:ph type="body" sz="quarter" idx="11"/>
          </p:nvPr>
        </p:nvSpPr>
        <p:spPr>
          <a:xfrm>
            <a:off x="964407" y="3180101"/>
            <a:ext cx="6777038" cy="5538788"/>
          </a:xfrm>
        </p:spPr>
        <p:txBody>
          <a:bodyPr/>
          <a:lstStyle>
            <a:lvl1pPr>
              <a:buSzPct val="100000"/>
              <a:defRPr b="0" i="0">
                <a:latin typeface="+mn-lt"/>
              </a:defRPr>
            </a:lvl1pPr>
            <a:lvl2pPr>
              <a:buSzPct val="100000"/>
              <a:defRPr b="0" i="0">
                <a:latin typeface="+mn-lt"/>
              </a:defRPr>
            </a:lvl2pPr>
            <a:lvl3pPr>
              <a:buSzPct val="100000"/>
              <a:defRPr b="0" i="0">
                <a:latin typeface="+mn-lt"/>
              </a:defRPr>
            </a:lvl3pPr>
            <a:lvl4pPr>
              <a:buSzPct val="100000"/>
              <a:defRPr b="0" i="0">
                <a:latin typeface="+mn-lt"/>
              </a:defRPr>
            </a:lvl4pPr>
            <a:lvl5pPr>
              <a:buSzPct val="100000"/>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24" name="Content Placeholder 23">
            <a:extLst>
              <a:ext uri="{FF2B5EF4-FFF2-40B4-BE49-F238E27FC236}">
                <a16:creationId xmlns:a16="http://schemas.microsoft.com/office/drawing/2014/main" id="{9309B9BB-A552-19CD-6ECE-E72BDD34F060}"/>
              </a:ext>
            </a:extLst>
          </p:cNvPr>
          <p:cNvSpPr>
            <a:spLocks noGrp="1"/>
          </p:cNvSpPr>
          <p:nvPr>
            <p:ph sz="quarter" idx="12"/>
          </p:nvPr>
        </p:nvSpPr>
        <p:spPr>
          <a:xfrm>
            <a:off x="11532395" y="3440907"/>
            <a:ext cx="5767388" cy="474106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Tree>
    <p:extLst>
      <p:ext uri="{BB962C8B-B14F-4D97-AF65-F5344CB8AC3E}">
        <p14:creationId xmlns:p14="http://schemas.microsoft.com/office/powerpoint/2010/main" val="408595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2EDC7151-C4FE-4A4B-2407-F08BF1B7012D}"/>
              </a:ext>
            </a:extLst>
          </p:cNvPr>
          <p:cNvSpPr>
            <a:spLocks noGrp="1"/>
          </p:cNvSpPr>
          <p:nvPr>
            <p:ph type="body" sz="quarter" idx="20" hasCustomPrompt="1"/>
          </p:nvPr>
        </p:nvSpPr>
        <p:spPr>
          <a:xfrm>
            <a:off x="5148800" y="5171303"/>
            <a:ext cx="3782199" cy="2613455"/>
          </a:xfrm>
        </p:spPr>
        <p:txBody>
          <a:bodyPr/>
          <a:lstStyle>
            <a:lvl1pPr marL="16670" indent="-16670">
              <a:lnSpc>
                <a:spcPct val="112000"/>
              </a:lnSpc>
              <a:spcAft>
                <a:spcPts val="0"/>
              </a:spcAft>
              <a:buNone/>
              <a:tabLst/>
              <a:defRPr sz="2400" b="0" i="0">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sed </a:t>
            </a:r>
            <a:r>
              <a:rPr lang="de-AT" dirty="0" err="1"/>
              <a:t>diam</a:t>
            </a:r>
            <a:r>
              <a:rPr lang="de-AT" dirty="0"/>
              <a:t> </a:t>
            </a:r>
            <a:r>
              <a:rPr lang="de-AT" dirty="0" err="1"/>
              <a:t>nonumy</a:t>
            </a:r>
            <a:r>
              <a:rPr lang="de-AT" dirty="0"/>
              <a:t> </a:t>
            </a:r>
            <a:r>
              <a:rPr lang="de-AT" dirty="0" err="1"/>
              <a:t>eirmod</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17" name="Text Placeholder 3">
            <a:extLst>
              <a:ext uri="{FF2B5EF4-FFF2-40B4-BE49-F238E27FC236}">
                <a16:creationId xmlns:a16="http://schemas.microsoft.com/office/drawing/2014/main" id="{C7CC73ED-A05C-356B-9455-B7B7F1F56BCA}"/>
              </a:ext>
            </a:extLst>
          </p:cNvPr>
          <p:cNvSpPr>
            <a:spLocks noGrp="1"/>
          </p:cNvSpPr>
          <p:nvPr>
            <p:ph type="body" sz="quarter" idx="22" hasCustomPrompt="1"/>
          </p:nvPr>
        </p:nvSpPr>
        <p:spPr>
          <a:xfrm>
            <a:off x="9333192" y="5171303"/>
            <a:ext cx="3782199" cy="2613455"/>
          </a:xfrm>
        </p:spPr>
        <p:txBody>
          <a:bodyPr/>
          <a:lstStyle>
            <a:lvl1pPr marL="16670" indent="-16670">
              <a:lnSpc>
                <a:spcPct val="112000"/>
              </a:lnSpc>
              <a:spcAft>
                <a:spcPts val="0"/>
              </a:spcAft>
              <a:buNone/>
              <a:tabLst/>
              <a:defRPr sz="2400" b="0" i="0">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sed </a:t>
            </a:r>
            <a:r>
              <a:rPr lang="de-AT" dirty="0" err="1"/>
              <a:t>diam</a:t>
            </a:r>
            <a:r>
              <a:rPr lang="de-AT" dirty="0"/>
              <a:t> </a:t>
            </a:r>
            <a:r>
              <a:rPr lang="de-AT" dirty="0" err="1"/>
              <a:t>nonumy</a:t>
            </a:r>
            <a:r>
              <a:rPr lang="de-AT" dirty="0"/>
              <a:t> </a:t>
            </a:r>
            <a:r>
              <a:rPr lang="de-AT" dirty="0" err="1"/>
              <a:t>eirmod</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19" name="Text Placeholder 3">
            <a:extLst>
              <a:ext uri="{FF2B5EF4-FFF2-40B4-BE49-F238E27FC236}">
                <a16:creationId xmlns:a16="http://schemas.microsoft.com/office/drawing/2014/main" id="{F7ED2BE8-0F3C-8FE2-FAFD-2C2283AE850D}"/>
              </a:ext>
            </a:extLst>
          </p:cNvPr>
          <p:cNvSpPr>
            <a:spLocks noGrp="1"/>
          </p:cNvSpPr>
          <p:nvPr>
            <p:ph type="body" sz="quarter" idx="24" hasCustomPrompt="1"/>
          </p:nvPr>
        </p:nvSpPr>
        <p:spPr>
          <a:xfrm>
            <a:off x="13517583" y="5171303"/>
            <a:ext cx="3782199" cy="2613455"/>
          </a:xfrm>
        </p:spPr>
        <p:txBody>
          <a:bodyPr/>
          <a:lstStyle>
            <a:lvl1pPr marL="16670" indent="-16670">
              <a:lnSpc>
                <a:spcPct val="112000"/>
              </a:lnSpc>
              <a:spcAft>
                <a:spcPts val="0"/>
              </a:spcAft>
              <a:buNone/>
              <a:tabLst/>
              <a:defRPr sz="2400" b="0" i="0">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sed </a:t>
            </a:r>
            <a:r>
              <a:rPr lang="de-AT" dirty="0" err="1"/>
              <a:t>diam</a:t>
            </a:r>
            <a:r>
              <a:rPr lang="de-AT" dirty="0"/>
              <a:t> </a:t>
            </a:r>
            <a:r>
              <a:rPr lang="de-AT" dirty="0" err="1"/>
              <a:t>nonumy</a:t>
            </a:r>
            <a:r>
              <a:rPr lang="de-AT" dirty="0"/>
              <a:t> </a:t>
            </a:r>
            <a:r>
              <a:rPr lang="de-AT" dirty="0" err="1"/>
              <a:t>eirmod</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321449" cy="1620444"/>
          </a:xfrm>
        </p:spPr>
        <p:txBody>
          <a:bodyPr/>
          <a:lstStyle/>
          <a:p>
            <a:r>
              <a:rPr lang="en-US" dirty="0" err="1"/>
              <a:t>Platzhalter</a:t>
            </a:r>
            <a:r>
              <a:rPr lang="en-US" dirty="0"/>
              <a:t> Headline Lorem ipsum dolor sit</a:t>
            </a:r>
            <a:br>
              <a:rPr lang="en-US" dirty="0"/>
            </a:br>
            <a:r>
              <a:rPr lang="en-US" dirty="0" err="1"/>
              <a:t>Consetetur</a:t>
            </a:r>
            <a:r>
              <a:rPr lang="en-US" dirty="0"/>
              <a:t> </a:t>
            </a:r>
            <a:r>
              <a:rPr lang="en-US" dirty="0" err="1"/>
              <a:t>sadipscing</a:t>
            </a:r>
            <a:r>
              <a:rPr lang="en-US" dirty="0"/>
              <a:t> </a:t>
            </a:r>
            <a:r>
              <a:rPr lang="en-US" dirty="0" err="1"/>
              <a:t>aliquyam</a:t>
            </a:r>
            <a:r>
              <a:rPr lang="en-US" dirty="0"/>
              <a:t> </a:t>
            </a:r>
            <a:r>
              <a:rPr lang="en-US" dirty="0" err="1"/>
              <a:t>erat</a:t>
            </a:r>
            <a:endParaRPr lang="de-AT" dirty="0"/>
          </a:p>
        </p:txBody>
      </p:sp>
      <p:sp>
        <p:nvSpPr>
          <p:cNvPr id="8" name="Footer Placeholder 7">
            <a:extLst>
              <a:ext uri="{FF2B5EF4-FFF2-40B4-BE49-F238E27FC236}">
                <a16:creationId xmlns:a16="http://schemas.microsoft.com/office/drawing/2014/main" id="{65A1CFDE-E32D-B065-38DE-EF37811F4D4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4" name="Text Placeholder 3">
            <a:extLst>
              <a:ext uri="{FF2B5EF4-FFF2-40B4-BE49-F238E27FC236}">
                <a16:creationId xmlns:a16="http://schemas.microsoft.com/office/drawing/2014/main" id="{67F2EEED-5168-CC38-8F17-BA6CD2B4EE03}"/>
              </a:ext>
            </a:extLst>
          </p:cNvPr>
          <p:cNvSpPr>
            <a:spLocks noGrp="1"/>
          </p:cNvSpPr>
          <p:nvPr>
            <p:ph type="body" sz="quarter" idx="11" hasCustomPrompt="1"/>
          </p:nvPr>
        </p:nvSpPr>
        <p:spPr>
          <a:xfrm>
            <a:off x="964407" y="4693445"/>
            <a:ext cx="3782199" cy="450056"/>
          </a:xfrm>
        </p:spPr>
        <p:txBody>
          <a:bodyPr/>
          <a:lstStyle>
            <a:lvl1pPr>
              <a:buNone/>
              <a:defRPr b="0" i="0">
                <a:latin typeface="TT Hoves Pro Medium" panose="020B0003020000020203" pitchFamily="34" charset="77"/>
              </a:defRPr>
            </a:lvl1pPr>
          </a:lstStyle>
          <a:p>
            <a:pPr lvl="0"/>
            <a:r>
              <a:rPr lang="de-AT" dirty="0"/>
              <a:t>Platzhalter </a:t>
            </a:r>
            <a:r>
              <a:rPr lang="de-AT" dirty="0" err="1"/>
              <a:t>Lorem</a:t>
            </a:r>
            <a:r>
              <a:rPr lang="de-AT" dirty="0"/>
              <a:t> </a:t>
            </a:r>
            <a:r>
              <a:rPr lang="de-AT" dirty="0" err="1"/>
              <a:t>ipsum</a:t>
            </a:r>
            <a:endParaRPr lang="de-AT" dirty="0"/>
          </a:p>
        </p:txBody>
      </p:sp>
      <p:sp>
        <p:nvSpPr>
          <p:cNvPr id="5" name="Text Placeholder 3">
            <a:extLst>
              <a:ext uri="{FF2B5EF4-FFF2-40B4-BE49-F238E27FC236}">
                <a16:creationId xmlns:a16="http://schemas.microsoft.com/office/drawing/2014/main" id="{81014116-258B-EF22-AED2-A2A1E7E6A5EB}"/>
              </a:ext>
            </a:extLst>
          </p:cNvPr>
          <p:cNvSpPr>
            <a:spLocks noGrp="1"/>
          </p:cNvSpPr>
          <p:nvPr>
            <p:ph type="body" sz="quarter" idx="12" hasCustomPrompt="1"/>
          </p:nvPr>
        </p:nvSpPr>
        <p:spPr>
          <a:xfrm>
            <a:off x="964407" y="5171303"/>
            <a:ext cx="3782199" cy="2613455"/>
          </a:xfrm>
        </p:spPr>
        <p:txBody>
          <a:bodyPr/>
          <a:lstStyle>
            <a:lvl1pPr marL="16670" indent="-16670">
              <a:lnSpc>
                <a:spcPct val="112000"/>
              </a:lnSpc>
              <a:spcAft>
                <a:spcPts val="0"/>
              </a:spcAft>
              <a:buNone/>
              <a:tabLst/>
              <a:defRPr sz="2400" b="0" i="0">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sed </a:t>
            </a:r>
            <a:r>
              <a:rPr lang="de-AT" dirty="0" err="1"/>
              <a:t>diam</a:t>
            </a:r>
            <a:r>
              <a:rPr lang="de-AT" dirty="0"/>
              <a:t> </a:t>
            </a:r>
            <a:r>
              <a:rPr lang="de-AT" dirty="0" err="1"/>
              <a:t>nonumy</a:t>
            </a:r>
            <a:r>
              <a:rPr lang="de-AT" dirty="0"/>
              <a:t> </a:t>
            </a:r>
            <a:r>
              <a:rPr lang="de-AT" dirty="0" err="1"/>
              <a:t>eirmod</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6" name="Text Placeholder 3">
            <a:extLst>
              <a:ext uri="{FF2B5EF4-FFF2-40B4-BE49-F238E27FC236}">
                <a16:creationId xmlns:a16="http://schemas.microsoft.com/office/drawing/2014/main" id="{4EE261B5-4897-5D96-8822-E28BD5157C29}"/>
              </a:ext>
            </a:extLst>
          </p:cNvPr>
          <p:cNvSpPr>
            <a:spLocks noGrp="1"/>
          </p:cNvSpPr>
          <p:nvPr>
            <p:ph type="body" sz="quarter" idx="13" hasCustomPrompt="1"/>
          </p:nvPr>
        </p:nvSpPr>
        <p:spPr>
          <a:xfrm>
            <a:off x="5148800" y="4693445"/>
            <a:ext cx="3782199" cy="450056"/>
          </a:xfrm>
        </p:spPr>
        <p:txBody>
          <a:bodyPr/>
          <a:lstStyle>
            <a:lvl1pPr>
              <a:buNone/>
              <a:defRPr b="0" i="0">
                <a:latin typeface="TT Hoves Pro Medium" panose="020B0003020000020203" pitchFamily="34" charset="77"/>
              </a:defRPr>
            </a:lvl1pPr>
          </a:lstStyle>
          <a:p>
            <a:pPr lvl="0"/>
            <a:r>
              <a:rPr lang="de-AT" dirty="0"/>
              <a:t>Platzhalter </a:t>
            </a:r>
            <a:r>
              <a:rPr lang="de-AT" dirty="0" err="1"/>
              <a:t>Lorem</a:t>
            </a:r>
            <a:r>
              <a:rPr lang="de-AT" dirty="0"/>
              <a:t> </a:t>
            </a:r>
            <a:r>
              <a:rPr lang="de-AT" dirty="0" err="1"/>
              <a:t>ipsum</a:t>
            </a:r>
            <a:endParaRPr lang="de-AT" dirty="0"/>
          </a:p>
        </p:txBody>
      </p:sp>
      <p:sp>
        <p:nvSpPr>
          <p:cNvPr id="10" name="Text Placeholder 3">
            <a:extLst>
              <a:ext uri="{FF2B5EF4-FFF2-40B4-BE49-F238E27FC236}">
                <a16:creationId xmlns:a16="http://schemas.microsoft.com/office/drawing/2014/main" id="{50C1BD31-0E05-5818-C3D1-9557412227CF}"/>
              </a:ext>
            </a:extLst>
          </p:cNvPr>
          <p:cNvSpPr>
            <a:spLocks noGrp="1"/>
          </p:cNvSpPr>
          <p:nvPr>
            <p:ph type="body" sz="quarter" idx="15" hasCustomPrompt="1"/>
          </p:nvPr>
        </p:nvSpPr>
        <p:spPr>
          <a:xfrm>
            <a:off x="9333192" y="4693445"/>
            <a:ext cx="3782199" cy="450056"/>
          </a:xfrm>
        </p:spPr>
        <p:txBody>
          <a:bodyPr/>
          <a:lstStyle>
            <a:lvl1pPr>
              <a:buNone/>
              <a:defRPr b="0" i="0">
                <a:latin typeface="TT Hoves Pro Medium" panose="020B0003020000020203" pitchFamily="34" charset="77"/>
              </a:defRPr>
            </a:lvl1pPr>
          </a:lstStyle>
          <a:p>
            <a:pPr lvl="0"/>
            <a:r>
              <a:rPr lang="de-AT" dirty="0"/>
              <a:t>Platzhalter </a:t>
            </a:r>
            <a:r>
              <a:rPr lang="de-AT" dirty="0" err="1"/>
              <a:t>Lorem</a:t>
            </a:r>
            <a:r>
              <a:rPr lang="de-AT" dirty="0"/>
              <a:t> </a:t>
            </a:r>
            <a:r>
              <a:rPr lang="de-AT" dirty="0" err="1"/>
              <a:t>ipsum</a:t>
            </a:r>
            <a:endParaRPr lang="de-AT" dirty="0"/>
          </a:p>
        </p:txBody>
      </p:sp>
      <p:sp>
        <p:nvSpPr>
          <p:cNvPr id="12" name="Text Placeholder 3">
            <a:extLst>
              <a:ext uri="{FF2B5EF4-FFF2-40B4-BE49-F238E27FC236}">
                <a16:creationId xmlns:a16="http://schemas.microsoft.com/office/drawing/2014/main" id="{ACE1FD90-DF2E-2A2B-25EA-183D770907A8}"/>
              </a:ext>
            </a:extLst>
          </p:cNvPr>
          <p:cNvSpPr>
            <a:spLocks noGrp="1"/>
          </p:cNvSpPr>
          <p:nvPr>
            <p:ph type="body" sz="quarter" idx="17" hasCustomPrompt="1"/>
          </p:nvPr>
        </p:nvSpPr>
        <p:spPr>
          <a:xfrm>
            <a:off x="13517583" y="4693445"/>
            <a:ext cx="3782199" cy="450056"/>
          </a:xfrm>
        </p:spPr>
        <p:txBody>
          <a:bodyPr/>
          <a:lstStyle>
            <a:lvl1pPr>
              <a:buNone/>
              <a:defRPr b="0" i="0">
                <a:latin typeface="TT Hoves Pro Medium" panose="020B0003020000020203" pitchFamily="34" charset="77"/>
              </a:defRPr>
            </a:lvl1pPr>
          </a:lstStyle>
          <a:p>
            <a:pPr lvl="0"/>
            <a:r>
              <a:rPr lang="de-AT" dirty="0"/>
              <a:t>Platzhalter </a:t>
            </a:r>
            <a:r>
              <a:rPr lang="de-AT" dirty="0" err="1"/>
              <a:t>Lorem</a:t>
            </a:r>
            <a:r>
              <a:rPr lang="de-AT" dirty="0"/>
              <a:t> </a:t>
            </a:r>
            <a:r>
              <a:rPr lang="de-AT" dirty="0" err="1"/>
              <a:t>ipsum</a:t>
            </a:r>
            <a:endParaRPr lang="de-AT" dirty="0"/>
          </a:p>
        </p:txBody>
      </p:sp>
    </p:spTree>
    <p:extLst>
      <p:ext uri="{BB962C8B-B14F-4D97-AF65-F5344CB8AC3E}">
        <p14:creationId xmlns:p14="http://schemas.microsoft.com/office/powerpoint/2010/main" val="3339914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B722-47A5-632F-D5EB-B243062EC0F6}"/>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
        <p:nvSpPr>
          <p:cNvPr id="3" name="Footer Placeholder 2">
            <a:extLst>
              <a:ext uri="{FF2B5EF4-FFF2-40B4-BE49-F238E27FC236}">
                <a16:creationId xmlns:a16="http://schemas.microsoft.com/office/drawing/2014/main" id="{8AF05E69-7477-0ED0-0C9A-E9CF39978F9A}"/>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8" name="Text Placeholder 7">
            <a:extLst>
              <a:ext uri="{FF2B5EF4-FFF2-40B4-BE49-F238E27FC236}">
                <a16:creationId xmlns:a16="http://schemas.microsoft.com/office/drawing/2014/main" id="{3A98194C-9F67-2DF4-C315-22F60412F7F0}"/>
              </a:ext>
            </a:extLst>
          </p:cNvPr>
          <p:cNvSpPr>
            <a:spLocks noGrp="1"/>
          </p:cNvSpPr>
          <p:nvPr>
            <p:ph type="body" sz="quarter" idx="12"/>
          </p:nvPr>
        </p:nvSpPr>
        <p:spPr>
          <a:xfrm>
            <a:off x="964409" y="211455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9" name="Text Placeholder 7">
            <a:extLst>
              <a:ext uri="{FF2B5EF4-FFF2-40B4-BE49-F238E27FC236}">
                <a16:creationId xmlns:a16="http://schemas.microsoft.com/office/drawing/2014/main" id="{49263948-7F13-53C5-AB11-2FB23B440C31}"/>
              </a:ext>
            </a:extLst>
          </p:cNvPr>
          <p:cNvSpPr>
            <a:spLocks noGrp="1"/>
          </p:cNvSpPr>
          <p:nvPr>
            <p:ph type="body" sz="quarter" idx="13"/>
          </p:nvPr>
        </p:nvSpPr>
        <p:spPr>
          <a:xfrm>
            <a:off x="6539259" y="211455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0" name="Text Placeholder 7">
            <a:extLst>
              <a:ext uri="{FF2B5EF4-FFF2-40B4-BE49-F238E27FC236}">
                <a16:creationId xmlns:a16="http://schemas.microsoft.com/office/drawing/2014/main" id="{96A8F7BD-9CA5-4E7F-9797-F4FEED1B6A45}"/>
              </a:ext>
            </a:extLst>
          </p:cNvPr>
          <p:cNvSpPr>
            <a:spLocks noGrp="1"/>
          </p:cNvSpPr>
          <p:nvPr>
            <p:ph type="body" sz="quarter" idx="14"/>
          </p:nvPr>
        </p:nvSpPr>
        <p:spPr>
          <a:xfrm>
            <a:off x="12114111" y="211455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1" name="Text Placeholder 7">
            <a:extLst>
              <a:ext uri="{FF2B5EF4-FFF2-40B4-BE49-F238E27FC236}">
                <a16:creationId xmlns:a16="http://schemas.microsoft.com/office/drawing/2014/main" id="{4D717A79-F76B-652F-02E5-0A9906F14C6E}"/>
              </a:ext>
            </a:extLst>
          </p:cNvPr>
          <p:cNvSpPr>
            <a:spLocks noGrp="1"/>
          </p:cNvSpPr>
          <p:nvPr>
            <p:ph type="body" sz="quarter" idx="15"/>
          </p:nvPr>
        </p:nvSpPr>
        <p:spPr>
          <a:xfrm>
            <a:off x="964409" y="560650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2" name="Text Placeholder 7">
            <a:extLst>
              <a:ext uri="{FF2B5EF4-FFF2-40B4-BE49-F238E27FC236}">
                <a16:creationId xmlns:a16="http://schemas.microsoft.com/office/drawing/2014/main" id="{ED079DCA-DF2F-31AD-F3B1-0022C307C7E9}"/>
              </a:ext>
            </a:extLst>
          </p:cNvPr>
          <p:cNvSpPr>
            <a:spLocks noGrp="1"/>
          </p:cNvSpPr>
          <p:nvPr>
            <p:ph type="body" sz="quarter" idx="16"/>
          </p:nvPr>
        </p:nvSpPr>
        <p:spPr>
          <a:xfrm>
            <a:off x="6539259" y="560650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3" name="Text Placeholder 7">
            <a:extLst>
              <a:ext uri="{FF2B5EF4-FFF2-40B4-BE49-F238E27FC236}">
                <a16:creationId xmlns:a16="http://schemas.microsoft.com/office/drawing/2014/main" id="{31AEC391-E32A-7824-F27F-A178486A3515}"/>
              </a:ext>
            </a:extLst>
          </p:cNvPr>
          <p:cNvSpPr>
            <a:spLocks noGrp="1"/>
          </p:cNvSpPr>
          <p:nvPr>
            <p:ph type="body" sz="quarter" idx="17"/>
          </p:nvPr>
        </p:nvSpPr>
        <p:spPr>
          <a:xfrm>
            <a:off x="12114111" y="560650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6" name="Picture Placeholder 15">
            <a:extLst>
              <a:ext uri="{FF2B5EF4-FFF2-40B4-BE49-F238E27FC236}">
                <a16:creationId xmlns:a16="http://schemas.microsoft.com/office/drawing/2014/main" id="{C12FF330-585B-9FD0-F0FF-7140571FD205}"/>
              </a:ext>
            </a:extLst>
          </p:cNvPr>
          <p:cNvSpPr>
            <a:spLocks noGrp="1"/>
          </p:cNvSpPr>
          <p:nvPr>
            <p:ph type="pic" sz="quarter" idx="18" hasCustomPrompt="1"/>
          </p:nvPr>
        </p:nvSpPr>
        <p:spPr>
          <a:xfrm>
            <a:off x="1410219" y="2445545"/>
            <a:ext cx="540543" cy="542925"/>
          </a:xfrm>
        </p:spPr>
        <p:txBody>
          <a:bodyPr/>
          <a:lstStyle>
            <a:lvl1pPr marL="9525" indent="-9525" algn="ctr">
              <a:buNone/>
              <a:tabLst/>
              <a:defRPr sz="1050"/>
            </a:lvl1pPr>
          </a:lstStyle>
          <a:p>
            <a:r>
              <a:rPr lang="de-AT" dirty="0" err="1"/>
              <a:t>icon</a:t>
            </a:r>
            <a:endParaRPr lang="de-AT" dirty="0"/>
          </a:p>
        </p:txBody>
      </p:sp>
      <p:sp>
        <p:nvSpPr>
          <p:cNvPr id="17" name="Picture Placeholder 15">
            <a:extLst>
              <a:ext uri="{FF2B5EF4-FFF2-40B4-BE49-F238E27FC236}">
                <a16:creationId xmlns:a16="http://schemas.microsoft.com/office/drawing/2014/main" id="{2F50EC7D-352E-275E-E8EB-52B43BB5CBCF}"/>
              </a:ext>
            </a:extLst>
          </p:cNvPr>
          <p:cNvSpPr>
            <a:spLocks noGrp="1"/>
          </p:cNvSpPr>
          <p:nvPr>
            <p:ph type="pic" sz="quarter" idx="19" hasCustomPrompt="1"/>
          </p:nvPr>
        </p:nvSpPr>
        <p:spPr>
          <a:xfrm>
            <a:off x="6984621" y="2445545"/>
            <a:ext cx="540543" cy="542925"/>
          </a:xfrm>
        </p:spPr>
        <p:txBody>
          <a:bodyPr/>
          <a:lstStyle>
            <a:lvl1pPr marL="9525" indent="-9525" algn="ctr">
              <a:buNone/>
              <a:tabLst/>
              <a:defRPr sz="1050"/>
            </a:lvl1pPr>
          </a:lstStyle>
          <a:p>
            <a:r>
              <a:rPr lang="de-AT" dirty="0" err="1"/>
              <a:t>icon</a:t>
            </a:r>
            <a:endParaRPr lang="de-AT" dirty="0"/>
          </a:p>
        </p:txBody>
      </p:sp>
      <p:sp>
        <p:nvSpPr>
          <p:cNvPr id="18" name="Picture Placeholder 15">
            <a:extLst>
              <a:ext uri="{FF2B5EF4-FFF2-40B4-BE49-F238E27FC236}">
                <a16:creationId xmlns:a16="http://schemas.microsoft.com/office/drawing/2014/main" id="{53CA0AB4-62EF-711E-88BE-2554561DCDA3}"/>
              </a:ext>
            </a:extLst>
          </p:cNvPr>
          <p:cNvSpPr>
            <a:spLocks noGrp="1"/>
          </p:cNvSpPr>
          <p:nvPr>
            <p:ph type="pic" sz="quarter" idx="20" hasCustomPrompt="1"/>
          </p:nvPr>
        </p:nvSpPr>
        <p:spPr>
          <a:xfrm>
            <a:off x="12559025" y="2445545"/>
            <a:ext cx="540543" cy="542925"/>
          </a:xfrm>
        </p:spPr>
        <p:txBody>
          <a:bodyPr/>
          <a:lstStyle>
            <a:lvl1pPr marL="9525" indent="-9525" algn="ctr">
              <a:buNone/>
              <a:tabLst/>
              <a:defRPr sz="1050"/>
            </a:lvl1pPr>
          </a:lstStyle>
          <a:p>
            <a:r>
              <a:rPr lang="de-AT" dirty="0" err="1"/>
              <a:t>icon</a:t>
            </a:r>
            <a:endParaRPr lang="de-AT" dirty="0"/>
          </a:p>
        </p:txBody>
      </p:sp>
      <p:sp>
        <p:nvSpPr>
          <p:cNvPr id="19" name="Picture Placeholder 15">
            <a:extLst>
              <a:ext uri="{FF2B5EF4-FFF2-40B4-BE49-F238E27FC236}">
                <a16:creationId xmlns:a16="http://schemas.microsoft.com/office/drawing/2014/main" id="{AC1B3F7E-589B-9AB2-F115-C6ACB3F2857D}"/>
              </a:ext>
            </a:extLst>
          </p:cNvPr>
          <p:cNvSpPr>
            <a:spLocks noGrp="1"/>
          </p:cNvSpPr>
          <p:nvPr>
            <p:ph type="pic" sz="quarter" idx="21" hasCustomPrompt="1"/>
          </p:nvPr>
        </p:nvSpPr>
        <p:spPr>
          <a:xfrm>
            <a:off x="1410219" y="5974454"/>
            <a:ext cx="540543" cy="542925"/>
          </a:xfrm>
        </p:spPr>
        <p:txBody>
          <a:bodyPr/>
          <a:lstStyle>
            <a:lvl1pPr marL="9525" indent="-9525" algn="ctr">
              <a:buNone/>
              <a:tabLst/>
              <a:defRPr sz="1050"/>
            </a:lvl1pPr>
          </a:lstStyle>
          <a:p>
            <a:r>
              <a:rPr lang="de-AT" dirty="0" err="1"/>
              <a:t>icon</a:t>
            </a:r>
            <a:endParaRPr lang="de-AT" dirty="0"/>
          </a:p>
        </p:txBody>
      </p:sp>
      <p:sp>
        <p:nvSpPr>
          <p:cNvPr id="20" name="Picture Placeholder 15">
            <a:extLst>
              <a:ext uri="{FF2B5EF4-FFF2-40B4-BE49-F238E27FC236}">
                <a16:creationId xmlns:a16="http://schemas.microsoft.com/office/drawing/2014/main" id="{B5323CAC-B61B-3537-5D7D-85B27FB88BD3}"/>
              </a:ext>
            </a:extLst>
          </p:cNvPr>
          <p:cNvSpPr>
            <a:spLocks noGrp="1"/>
          </p:cNvSpPr>
          <p:nvPr>
            <p:ph type="pic" sz="quarter" idx="22" hasCustomPrompt="1"/>
          </p:nvPr>
        </p:nvSpPr>
        <p:spPr>
          <a:xfrm>
            <a:off x="6984621" y="5974454"/>
            <a:ext cx="540543" cy="542925"/>
          </a:xfrm>
        </p:spPr>
        <p:txBody>
          <a:bodyPr/>
          <a:lstStyle>
            <a:lvl1pPr marL="9525" indent="-9525" algn="ctr">
              <a:buNone/>
              <a:tabLst/>
              <a:defRPr sz="1050"/>
            </a:lvl1pPr>
          </a:lstStyle>
          <a:p>
            <a:r>
              <a:rPr lang="de-AT" dirty="0" err="1"/>
              <a:t>icon</a:t>
            </a:r>
            <a:endParaRPr lang="de-AT" dirty="0"/>
          </a:p>
        </p:txBody>
      </p:sp>
      <p:sp>
        <p:nvSpPr>
          <p:cNvPr id="21" name="Picture Placeholder 15">
            <a:extLst>
              <a:ext uri="{FF2B5EF4-FFF2-40B4-BE49-F238E27FC236}">
                <a16:creationId xmlns:a16="http://schemas.microsoft.com/office/drawing/2014/main" id="{6148FF32-9787-92E9-DE37-426B49DD6511}"/>
              </a:ext>
            </a:extLst>
          </p:cNvPr>
          <p:cNvSpPr>
            <a:spLocks noGrp="1"/>
          </p:cNvSpPr>
          <p:nvPr>
            <p:ph type="pic" sz="quarter" idx="23" hasCustomPrompt="1"/>
          </p:nvPr>
        </p:nvSpPr>
        <p:spPr>
          <a:xfrm>
            <a:off x="12559025" y="5974454"/>
            <a:ext cx="540543" cy="542925"/>
          </a:xfrm>
        </p:spPr>
        <p:txBody>
          <a:bodyPr/>
          <a:lstStyle>
            <a:lvl1pPr marL="9525" indent="-9525" algn="ctr">
              <a:buNone/>
              <a:tabLst/>
              <a:defRPr sz="1050"/>
            </a:lvl1pPr>
          </a:lstStyle>
          <a:p>
            <a:r>
              <a:rPr lang="de-AT" dirty="0" err="1"/>
              <a:t>icon</a:t>
            </a:r>
            <a:endParaRPr lang="de-AT" dirty="0"/>
          </a:p>
        </p:txBody>
      </p:sp>
    </p:spTree>
    <p:extLst>
      <p:ext uri="{BB962C8B-B14F-4D97-AF65-F5344CB8AC3E}">
        <p14:creationId xmlns:p14="http://schemas.microsoft.com/office/powerpoint/2010/main" val="12694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B722-47A5-632F-D5EB-B243062EC0F6}"/>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
        <p:nvSpPr>
          <p:cNvPr id="3" name="Footer Placeholder 2">
            <a:extLst>
              <a:ext uri="{FF2B5EF4-FFF2-40B4-BE49-F238E27FC236}">
                <a16:creationId xmlns:a16="http://schemas.microsoft.com/office/drawing/2014/main" id="{8AF05E69-7477-0ED0-0C9A-E9CF39978F9A}"/>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Tree>
    <p:extLst>
      <p:ext uri="{BB962C8B-B14F-4D97-AF65-F5344CB8AC3E}">
        <p14:creationId xmlns:p14="http://schemas.microsoft.com/office/powerpoint/2010/main" val="2185334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4993842" cy="1620444"/>
          </a:xfrm>
        </p:spPr>
        <p:txBody>
          <a:bodyPr/>
          <a:lstStyle/>
          <a:p>
            <a:r>
              <a:rPr lang="en-US" dirty="0"/>
              <a:t>Headline</a:t>
            </a:r>
            <a:br>
              <a:rPr lang="en-US" dirty="0"/>
            </a:br>
            <a:r>
              <a:rPr lang="en-US" dirty="0" err="1"/>
              <a:t>Platzhalter</a:t>
            </a:r>
            <a:endParaRPr lang="de-AT" dirty="0"/>
          </a:p>
        </p:txBody>
      </p:sp>
      <p:sp>
        <p:nvSpPr>
          <p:cNvPr id="15" name="Footer Placeholder 14">
            <a:extLst>
              <a:ext uri="{FF2B5EF4-FFF2-40B4-BE49-F238E27FC236}">
                <a16:creationId xmlns:a16="http://schemas.microsoft.com/office/drawing/2014/main" id="{D107362A-72E7-A6F9-3C31-6DEF4037931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4" name="Text Placeholder 7">
            <a:extLst>
              <a:ext uri="{FF2B5EF4-FFF2-40B4-BE49-F238E27FC236}">
                <a16:creationId xmlns:a16="http://schemas.microsoft.com/office/drawing/2014/main" id="{39AA8004-5166-4889-A8A0-33280F14E8BD}"/>
              </a:ext>
            </a:extLst>
          </p:cNvPr>
          <p:cNvSpPr>
            <a:spLocks noGrp="1"/>
          </p:cNvSpPr>
          <p:nvPr>
            <p:ph type="body" sz="quarter" idx="12"/>
          </p:nvPr>
        </p:nvSpPr>
        <p:spPr>
          <a:xfrm>
            <a:off x="6551165" y="931069"/>
            <a:ext cx="5185671" cy="3496931"/>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5" name="Picture Placeholder 15">
            <a:extLst>
              <a:ext uri="{FF2B5EF4-FFF2-40B4-BE49-F238E27FC236}">
                <a16:creationId xmlns:a16="http://schemas.microsoft.com/office/drawing/2014/main" id="{68EE2E91-162D-0944-82CA-C09971688103}"/>
              </a:ext>
            </a:extLst>
          </p:cNvPr>
          <p:cNvSpPr>
            <a:spLocks noGrp="1"/>
          </p:cNvSpPr>
          <p:nvPr>
            <p:ph type="pic" sz="quarter" idx="18" hasCustomPrompt="1"/>
          </p:nvPr>
        </p:nvSpPr>
        <p:spPr>
          <a:xfrm>
            <a:off x="6996975" y="1262063"/>
            <a:ext cx="540543" cy="542925"/>
          </a:xfrm>
        </p:spPr>
        <p:txBody>
          <a:bodyPr/>
          <a:lstStyle>
            <a:lvl1pPr marL="9525" indent="-9525" algn="ctr">
              <a:buNone/>
              <a:tabLst/>
              <a:defRPr sz="1050"/>
            </a:lvl1pPr>
          </a:lstStyle>
          <a:p>
            <a:r>
              <a:rPr lang="de-AT" dirty="0" err="1"/>
              <a:t>icon</a:t>
            </a:r>
            <a:endParaRPr lang="de-AT" dirty="0"/>
          </a:p>
        </p:txBody>
      </p:sp>
      <p:sp>
        <p:nvSpPr>
          <p:cNvPr id="6" name="Text Placeholder 7">
            <a:extLst>
              <a:ext uri="{FF2B5EF4-FFF2-40B4-BE49-F238E27FC236}">
                <a16:creationId xmlns:a16="http://schemas.microsoft.com/office/drawing/2014/main" id="{63011B2A-F4D0-EBA5-9F09-A4F0D763226C}"/>
              </a:ext>
            </a:extLst>
          </p:cNvPr>
          <p:cNvSpPr>
            <a:spLocks noGrp="1"/>
          </p:cNvSpPr>
          <p:nvPr>
            <p:ph type="body" sz="quarter" idx="19"/>
          </p:nvPr>
        </p:nvSpPr>
        <p:spPr>
          <a:xfrm>
            <a:off x="12114111" y="931069"/>
            <a:ext cx="5185671" cy="3496931"/>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8" name="Picture Placeholder 15">
            <a:extLst>
              <a:ext uri="{FF2B5EF4-FFF2-40B4-BE49-F238E27FC236}">
                <a16:creationId xmlns:a16="http://schemas.microsoft.com/office/drawing/2014/main" id="{C016C291-C37B-6059-2DCF-D876AFC5B890}"/>
              </a:ext>
            </a:extLst>
          </p:cNvPr>
          <p:cNvSpPr>
            <a:spLocks noGrp="1"/>
          </p:cNvSpPr>
          <p:nvPr>
            <p:ph type="pic" sz="quarter" idx="20" hasCustomPrompt="1"/>
          </p:nvPr>
        </p:nvSpPr>
        <p:spPr>
          <a:xfrm>
            <a:off x="12559922" y="1262063"/>
            <a:ext cx="540543" cy="542925"/>
          </a:xfrm>
        </p:spPr>
        <p:txBody>
          <a:bodyPr/>
          <a:lstStyle>
            <a:lvl1pPr marL="9525" indent="-9525" algn="ctr">
              <a:buNone/>
              <a:tabLst/>
              <a:defRPr sz="1050"/>
            </a:lvl1pPr>
          </a:lstStyle>
          <a:p>
            <a:r>
              <a:rPr lang="de-AT" dirty="0" err="1"/>
              <a:t>icon</a:t>
            </a:r>
            <a:endParaRPr lang="de-AT" dirty="0"/>
          </a:p>
        </p:txBody>
      </p:sp>
      <p:sp>
        <p:nvSpPr>
          <p:cNvPr id="9" name="Text Placeholder 7">
            <a:extLst>
              <a:ext uri="{FF2B5EF4-FFF2-40B4-BE49-F238E27FC236}">
                <a16:creationId xmlns:a16="http://schemas.microsoft.com/office/drawing/2014/main" id="{39402AA4-51A0-D276-3573-087127EE9204}"/>
              </a:ext>
            </a:extLst>
          </p:cNvPr>
          <p:cNvSpPr>
            <a:spLocks noGrp="1"/>
          </p:cNvSpPr>
          <p:nvPr>
            <p:ph type="body" sz="quarter" idx="21"/>
          </p:nvPr>
        </p:nvSpPr>
        <p:spPr>
          <a:xfrm>
            <a:off x="6551165" y="4762508"/>
            <a:ext cx="5185671" cy="3496931"/>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0" name="Picture Placeholder 15">
            <a:extLst>
              <a:ext uri="{FF2B5EF4-FFF2-40B4-BE49-F238E27FC236}">
                <a16:creationId xmlns:a16="http://schemas.microsoft.com/office/drawing/2014/main" id="{A2B75FFE-6EFC-684D-CA5A-5BD57319D7A1}"/>
              </a:ext>
            </a:extLst>
          </p:cNvPr>
          <p:cNvSpPr>
            <a:spLocks noGrp="1"/>
          </p:cNvSpPr>
          <p:nvPr>
            <p:ph type="pic" sz="quarter" idx="22" hasCustomPrompt="1"/>
          </p:nvPr>
        </p:nvSpPr>
        <p:spPr>
          <a:xfrm>
            <a:off x="6996975" y="5093502"/>
            <a:ext cx="540543" cy="542925"/>
          </a:xfrm>
        </p:spPr>
        <p:txBody>
          <a:bodyPr/>
          <a:lstStyle>
            <a:lvl1pPr marL="9525" indent="-9525" algn="ctr">
              <a:buNone/>
              <a:tabLst/>
              <a:defRPr sz="1050"/>
            </a:lvl1pPr>
          </a:lstStyle>
          <a:p>
            <a:r>
              <a:rPr lang="de-AT" dirty="0" err="1"/>
              <a:t>icon</a:t>
            </a:r>
            <a:endParaRPr lang="de-AT" dirty="0"/>
          </a:p>
        </p:txBody>
      </p:sp>
      <p:sp>
        <p:nvSpPr>
          <p:cNvPr id="11" name="Text Placeholder 7">
            <a:extLst>
              <a:ext uri="{FF2B5EF4-FFF2-40B4-BE49-F238E27FC236}">
                <a16:creationId xmlns:a16="http://schemas.microsoft.com/office/drawing/2014/main" id="{99ABF2DF-2338-A537-DAFE-5659AC0432FF}"/>
              </a:ext>
            </a:extLst>
          </p:cNvPr>
          <p:cNvSpPr>
            <a:spLocks noGrp="1"/>
          </p:cNvSpPr>
          <p:nvPr>
            <p:ph type="body" sz="quarter" idx="23"/>
          </p:nvPr>
        </p:nvSpPr>
        <p:spPr>
          <a:xfrm>
            <a:off x="12114111" y="4762508"/>
            <a:ext cx="5185671" cy="3496931"/>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2" name="Picture Placeholder 15">
            <a:extLst>
              <a:ext uri="{FF2B5EF4-FFF2-40B4-BE49-F238E27FC236}">
                <a16:creationId xmlns:a16="http://schemas.microsoft.com/office/drawing/2014/main" id="{F7D77C46-4116-9213-0A89-164C93E03B90}"/>
              </a:ext>
            </a:extLst>
          </p:cNvPr>
          <p:cNvSpPr>
            <a:spLocks noGrp="1"/>
          </p:cNvSpPr>
          <p:nvPr>
            <p:ph type="pic" sz="quarter" idx="24" hasCustomPrompt="1"/>
          </p:nvPr>
        </p:nvSpPr>
        <p:spPr>
          <a:xfrm>
            <a:off x="12559922" y="5093502"/>
            <a:ext cx="540543" cy="542925"/>
          </a:xfrm>
        </p:spPr>
        <p:txBody>
          <a:bodyPr/>
          <a:lstStyle>
            <a:lvl1pPr marL="9525" indent="-9525" algn="ctr">
              <a:buNone/>
              <a:tabLst/>
              <a:defRPr sz="1050"/>
            </a:lvl1pPr>
          </a:lstStyle>
          <a:p>
            <a:r>
              <a:rPr lang="de-AT" dirty="0" err="1"/>
              <a:t>icon</a:t>
            </a:r>
            <a:endParaRPr lang="de-AT" dirty="0"/>
          </a:p>
        </p:txBody>
      </p:sp>
    </p:spTree>
    <p:extLst>
      <p:ext uri="{BB962C8B-B14F-4D97-AF65-F5344CB8AC3E}">
        <p14:creationId xmlns:p14="http://schemas.microsoft.com/office/powerpoint/2010/main" val="300056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4"/>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5A1CFDE-E32D-B065-38DE-EF37811F4D4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2" name="Oval 1">
            <a:extLst>
              <a:ext uri="{FF2B5EF4-FFF2-40B4-BE49-F238E27FC236}">
                <a16:creationId xmlns:a16="http://schemas.microsoft.com/office/drawing/2014/main" id="{29045555-C75D-8C8A-AEFC-7AA28566EB77}"/>
              </a:ext>
            </a:extLst>
          </p:cNvPr>
          <p:cNvSpPr/>
          <p:nvPr userDrawn="1"/>
        </p:nvSpPr>
        <p:spPr>
          <a:xfrm>
            <a:off x="-6661740" y="3817620"/>
            <a:ext cx="20469180" cy="14374245"/>
          </a:xfrm>
          <a:prstGeom prst="ellipse">
            <a:avLst/>
          </a:prstGeom>
          <a:gradFill flip="none" rotWithShape="1">
            <a:gsLst>
              <a:gs pos="0">
                <a:schemeClr val="accent2"/>
              </a:gs>
              <a:gs pos="56000">
                <a:schemeClr val="accent2">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2700"/>
          </a:p>
        </p:txBody>
      </p:sp>
      <p:grpSp>
        <p:nvGrpSpPr>
          <p:cNvPr id="3" name="Group 2">
            <a:extLst>
              <a:ext uri="{FF2B5EF4-FFF2-40B4-BE49-F238E27FC236}">
                <a16:creationId xmlns:a16="http://schemas.microsoft.com/office/drawing/2014/main" id="{A2C8F056-9AB1-3348-BFD7-9B357C2CB91F}"/>
              </a:ext>
            </a:extLst>
          </p:cNvPr>
          <p:cNvGrpSpPr/>
          <p:nvPr userDrawn="1"/>
        </p:nvGrpSpPr>
        <p:grpSpPr>
          <a:xfrm>
            <a:off x="935831" y="9458815"/>
            <a:ext cx="1570364" cy="310262"/>
            <a:chOff x="806330" y="3763047"/>
            <a:chExt cx="3065972" cy="605754"/>
          </a:xfrm>
          <a:solidFill>
            <a:schemeClr val="tx1"/>
          </a:solidFill>
        </p:grpSpPr>
        <p:sp>
          <p:nvSpPr>
            <p:cNvPr id="4" name="Freeform 3">
              <a:extLst>
                <a:ext uri="{FF2B5EF4-FFF2-40B4-BE49-F238E27FC236}">
                  <a16:creationId xmlns:a16="http://schemas.microsoft.com/office/drawing/2014/main" id="{94E1720D-CE4C-778B-2A4B-3CA7B0C699AF}"/>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5" name="Freeform 4">
              <a:extLst>
                <a:ext uri="{FF2B5EF4-FFF2-40B4-BE49-F238E27FC236}">
                  <a16:creationId xmlns:a16="http://schemas.microsoft.com/office/drawing/2014/main" id="{89E2A65F-EB1D-265D-8358-215904E918F8}"/>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6" name="Freeform 5">
              <a:extLst>
                <a:ext uri="{FF2B5EF4-FFF2-40B4-BE49-F238E27FC236}">
                  <a16:creationId xmlns:a16="http://schemas.microsoft.com/office/drawing/2014/main" id="{FD807AE5-3C3C-8A49-A38A-20726B0B32B4}"/>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9" name="Freeform 8">
              <a:extLst>
                <a:ext uri="{FF2B5EF4-FFF2-40B4-BE49-F238E27FC236}">
                  <a16:creationId xmlns:a16="http://schemas.microsoft.com/office/drawing/2014/main" id="{7E0DC10D-C413-DDD6-4024-5225F147F9FD}"/>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0AC8E87A-4FFA-F26B-0576-B15D72828115}"/>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5B7DF02C-4C54-B49C-779D-2E3AAC5BEA69}"/>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C1E6E4D4-B03F-0B0E-C411-E41AE601CA55}"/>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423B70FB-EA34-0C89-98DB-85228224FFDF}"/>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0DB430EB-CF96-37E7-76A4-A54088167E12}"/>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
        <p:nvSpPr>
          <p:cNvPr id="15" name="Title 1">
            <a:extLst>
              <a:ext uri="{FF2B5EF4-FFF2-40B4-BE49-F238E27FC236}">
                <a16:creationId xmlns:a16="http://schemas.microsoft.com/office/drawing/2014/main" id="{85E91F77-462C-9ACF-3CB3-7D6ABA6D2B21}"/>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
        <p:nvSpPr>
          <p:cNvPr id="19" name="Text Placeholder 18">
            <a:extLst>
              <a:ext uri="{FF2B5EF4-FFF2-40B4-BE49-F238E27FC236}">
                <a16:creationId xmlns:a16="http://schemas.microsoft.com/office/drawing/2014/main" id="{D899306C-F795-C1EC-02E5-C9F66931456D}"/>
              </a:ext>
            </a:extLst>
          </p:cNvPr>
          <p:cNvSpPr>
            <a:spLocks noGrp="1"/>
          </p:cNvSpPr>
          <p:nvPr>
            <p:ph type="body" sz="quarter" idx="11" hasCustomPrompt="1"/>
          </p:nvPr>
        </p:nvSpPr>
        <p:spPr>
          <a:xfrm>
            <a:off x="969189"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20" name="Text Placeholder 18">
            <a:extLst>
              <a:ext uri="{FF2B5EF4-FFF2-40B4-BE49-F238E27FC236}">
                <a16:creationId xmlns:a16="http://schemas.microsoft.com/office/drawing/2014/main" id="{0E48B1A8-D468-E194-0430-EDA6A13CC7E8}"/>
              </a:ext>
            </a:extLst>
          </p:cNvPr>
          <p:cNvSpPr>
            <a:spLocks noGrp="1"/>
          </p:cNvSpPr>
          <p:nvPr>
            <p:ph type="body" sz="quarter" idx="12" hasCustomPrompt="1"/>
          </p:nvPr>
        </p:nvSpPr>
        <p:spPr>
          <a:xfrm>
            <a:off x="969189"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21" name="Text Placeholder 18">
            <a:extLst>
              <a:ext uri="{FF2B5EF4-FFF2-40B4-BE49-F238E27FC236}">
                <a16:creationId xmlns:a16="http://schemas.microsoft.com/office/drawing/2014/main" id="{C742A54F-9B05-3E67-FB83-6F99CA5E14A8}"/>
              </a:ext>
            </a:extLst>
          </p:cNvPr>
          <p:cNvSpPr>
            <a:spLocks noGrp="1"/>
          </p:cNvSpPr>
          <p:nvPr>
            <p:ph type="body" sz="quarter" idx="13" hasCustomPrompt="1"/>
          </p:nvPr>
        </p:nvSpPr>
        <p:spPr>
          <a:xfrm>
            <a:off x="969189"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22" name="Text Placeholder 18">
            <a:extLst>
              <a:ext uri="{FF2B5EF4-FFF2-40B4-BE49-F238E27FC236}">
                <a16:creationId xmlns:a16="http://schemas.microsoft.com/office/drawing/2014/main" id="{1A9E4FD1-25FD-5EDA-5EDE-00F6815D5E80}"/>
              </a:ext>
            </a:extLst>
          </p:cNvPr>
          <p:cNvSpPr>
            <a:spLocks noGrp="1"/>
          </p:cNvSpPr>
          <p:nvPr>
            <p:ph type="body" sz="quarter" idx="14" hasCustomPrompt="1"/>
          </p:nvPr>
        </p:nvSpPr>
        <p:spPr>
          <a:xfrm>
            <a:off x="969189"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28" name="Picture Placeholder 27">
            <a:extLst>
              <a:ext uri="{FF2B5EF4-FFF2-40B4-BE49-F238E27FC236}">
                <a16:creationId xmlns:a16="http://schemas.microsoft.com/office/drawing/2014/main" id="{D2F253DE-F6BE-B6F3-2A33-001B6517CABD}"/>
              </a:ext>
            </a:extLst>
          </p:cNvPr>
          <p:cNvSpPr>
            <a:spLocks noGrp="1"/>
          </p:cNvSpPr>
          <p:nvPr>
            <p:ph type="pic" sz="quarter" idx="15"/>
          </p:nvPr>
        </p:nvSpPr>
        <p:spPr>
          <a:xfrm>
            <a:off x="1213266" y="2437112"/>
            <a:ext cx="2612232" cy="759618"/>
          </a:xfrm>
        </p:spPr>
        <p:txBody>
          <a:bodyPr/>
          <a:lstStyle/>
          <a:p>
            <a:endParaRPr lang="de-AT"/>
          </a:p>
        </p:txBody>
      </p:sp>
      <p:sp>
        <p:nvSpPr>
          <p:cNvPr id="29" name="Picture Placeholder 27">
            <a:extLst>
              <a:ext uri="{FF2B5EF4-FFF2-40B4-BE49-F238E27FC236}">
                <a16:creationId xmlns:a16="http://schemas.microsoft.com/office/drawing/2014/main" id="{140966F4-292F-2C61-B911-F55FCB402211}"/>
              </a:ext>
            </a:extLst>
          </p:cNvPr>
          <p:cNvSpPr>
            <a:spLocks noGrp="1"/>
          </p:cNvSpPr>
          <p:nvPr>
            <p:ph type="pic" sz="quarter" idx="16"/>
          </p:nvPr>
        </p:nvSpPr>
        <p:spPr>
          <a:xfrm>
            <a:off x="1213266" y="4096652"/>
            <a:ext cx="2612232" cy="759618"/>
          </a:xfrm>
        </p:spPr>
        <p:txBody>
          <a:bodyPr/>
          <a:lstStyle/>
          <a:p>
            <a:endParaRPr lang="de-AT"/>
          </a:p>
        </p:txBody>
      </p:sp>
      <p:sp>
        <p:nvSpPr>
          <p:cNvPr id="30" name="Picture Placeholder 27">
            <a:extLst>
              <a:ext uri="{FF2B5EF4-FFF2-40B4-BE49-F238E27FC236}">
                <a16:creationId xmlns:a16="http://schemas.microsoft.com/office/drawing/2014/main" id="{3705F6FE-65DE-8A7E-CF47-EB72FFC14805}"/>
              </a:ext>
            </a:extLst>
          </p:cNvPr>
          <p:cNvSpPr>
            <a:spLocks noGrp="1"/>
          </p:cNvSpPr>
          <p:nvPr>
            <p:ph type="pic" sz="quarter" idx="17"/>
          </p:nvPr>
        </p:nvSpPr>
        <p:spPr>
          <a:xfrm>
            <a:off x="1213266" y="5756192"/>
            <a:ext cx="2612232" cy="759618"/>
          </a:xfrm>
        </p:spPr>
        <p:txBody>
          <a:bodyPr/>
          <a:lstStyle/>
          <a:p>
            <a:endParaRPr lang="de-AT"/>
          </a:p>
        </p:txBody>
      </p:sp>
      <p:sp>
        <p:nvSpPr>
          <p:cNvPr id="31" name="Picture Placeholder 27">
            <a:extLst>
              <a:ext uri="{FF2B5EF4-FFF2-40B4-BE49-F238E27FC236}">
                <a16:creationId xmlns:a16="http://schemas.microsoft.com/office/drawing/2014/main" id="{F886D643-83E1-D8E5-E9D8-6435D6016AA7}"/>
              </a:ext>
            </a:extLst>
          </p:cNvPr>
          <p:cNvSpPr>
            <a:spLocks noGrp="1"/>
          </p:cNvSpPr>
          <p:nvPr>
            <p:ph type="pic" sz="quarter" idx="18"/>
          </p:nvPr>
        </p:nvSpPr>
        <p:spPr>
          <a:xfrm>
            <a:off x="1213266" y="7415733"/>
            <a:ext cx="2612232" cy="759618"/>
          </a:xfrm>
        </p:spPr>
        <p:txBody>
          <a:bodyPr/>
          <a:lstStyle/>
          <a:p>
            <a:endParaRPr lang="de-AT"/>
          </a:p>
        </p:txBody>
      </p:sp>
      <p:sp>
        <p:nvSpPr>
          <p:cNvPr id="32" name="Text Placeholder 18">
            <a:extLst>
              <a:ext uri="{FF2B5EF4-FFF2-40B4-BE49-F238E27FC236}">
                <a16:creationId xmlns:a16="http://schemas.microsoft.com/office/drawing/2014/main" id="{225FE013-A2F4-325E-42C6-3099205AD957}"/>
              </a:ext>
            </a:extLst>
          </p:cNvPr>
          <p:cNvSpPr>
            <a:spLocks noGrp="1"/>
          </p:cNvSpPr>
          <p:nvPr>
            <p:ph type="body" sz="quarter" idx="19" hasCustomPrompt="1"/>
          </p:nvPr>
        </p:nvSpPr>
        <p:spPr>
          <a:xfrm>
            <a:off x="4317223"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3" name="Text Placeholder 18">
            <a:extLst>
              <a:ext uri="{FF2B5EF4-FFF2-40B4-BE49-F238E27FC236}">
                <a16:creationId xmlns:a16="http://schemas.microsoft.com/office/drawing/2014/main" id="{FF908116-08EB-BB7E-EA30-58F33DBEC3B4}"/>
              </a:ext>
            </a:extLst>
          </p:cNvPr>
          <p:cNvSpPr>
            <a:spLocks noGrp="1"/>
          </p:cNvSpPr>
          <p:nvPr>
            <p:ph type="body" sz="quarter" idx="20" hasCustomPrompt="1"/>
          </p:nvPr>
        </p:nvSpPr>
        <p:spPr>
          <a:xfrm>
            <a:off x="4317223"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4" name="Text Placeholder 18">
            <a:extLst>
              <a:ext uri="{FF2B5EF4-FFF2-40B4-BE49-F238E27FC236}">
                <a16:creationId xmlns:a16="http://schemas.microsoft.com/office/drawing/2014/main" id="{3CB8DC70-ED74-2D42-7788-2E041913B24A}"/>
              </a:ext>
            </a:extLst>
          </p:cNvPr>
          <p:cNvSpPr>
            <a:spLocks noGrp="1"/>
          </p:cNvSpPr>
          <p:nvPr>
            <p:ph type="body" sz="quarter" idx="21" hasCustomPrompt="1"/>
          </p:nvPr>
        </p:nvSpPr>
        <p:spPr>
          <a:xfrm>
            <a:off x="4317223"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5" name="Text Placeholder 18">
            <a:extLst>
              <a:ext uri="{FF2B5EF4-FFF2-40B4-BE49-F238E27FC236}">
                <a16:creationId xmlns:a16="http://schemas.microsoft.com/office/drawing/2014/main" id="{E7233D7B-FD6A-B323-1E4B-ADDA2A883D42}"/>
              </a:ext>
            </a:extLst>
          </p:cNvPr>
          <p:cNvSpPr>
            <a:spLocks noGrp="1"/>
          </p:cNvSpPr>
          <p:nvPr>
            <p:ph type="body" sz="quarter" idx="22" hasCustomPrompt="1"/>
          </p:nvPr>
        </p:nvSpPr>
        <p:spPr>
          <a:xfrm>
            <a:off x="4317223"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6" name="Picture Placeholder 27">
            <a:extLst>
              <a:ext uri="{FF2B5EF4-FFF2-40B4-BE49-F238E27FC236}">
                <a16:creationId xmlns:a16="http://schemas.microsoft.com/office/drawing/2014/main" id="{C7073CEF-EB72-1715-781E-BC1080140083}"/>
              </a:ext>
            </a:extLst>
          </p:cNvPr>
          <p:cNvSpPr>
            <a:spLocks noGrp="1"/>
          </p:cNvSpPr>
          <p:nvPr>
            <p:ph type="pic" sz="quarter" idx="23"/>
          </p:nvPr>
        </p:nvSpPr>
        <p:spPr>
          <a:xfrm>
            <a:off x="4561299" y="2437112"/>
            <a:ext cx="2612232" cy="759618"/>
          </a:xfrm>
        </p:spPr>
        <p:txBody>
          <a:bodyPr/>
          <a:lstStyle/>
          <a:p>
            <a:endParaRPr lang="de-AT"/>
          </a:p>
        </p:txBody>
      </p:sp>
      <p:sp>
        <p:nvSpPr>
          <p:cNvPr id="37" name="Picture Placeholder 27">
            <a:extLst>
              <a:ext uri="{FF2B5EF4-FFF2-40B4-BE49-F238E27FC236}">
                <a16:creationId xmlns:a16="http://schemas.microsoft.com/office/drawing/2014/main" id="{582913D2-B10B-98BC-A85F-7366C5013480}"/>
              </a:ext>
            </a:extLst>
          </p:cNvPr>
          <p:cNvSpPr>
            <a:spLocks noGrp="1"/>
          </p:cNvSpPr>
          <p:nvPr>
            <p:ph type="pic" sz="quarter" idx="24"/>
          </p:nvPr>
        </p:nvSpPr>
        <p:spPr>
          <a:xfrm>
            <a:off x="4561299" y="4096652"/>
            <a:ext cx="2612232" cy="759618"/>
          </a:xfrm>
        </p:spPr>
        <p:txBody>
          <a:bodyPr/>
          <a:lstStyle/>
          <a:p>
            <a:endParaRPr lang="de-AT"/>
          </a:p>
        </p:txBody>
      </p:sp>
      <p:sp>
        <p:nvSpPr>
          <p:cNvPr id="38" name="Picture Placeholder 27">
            <a:extLst>
              <a:ext uri="{FF2B5EF4-FFF2-40B4-BE49-F238E27FC236}">
                <a16:creationId xmlns:a16="http://schemas.microsoft.com/office/drawing/2014/main" id="{DB2D66E9-A1F2-8453-6192-1E52C4E90623}"/>
              </a:ext>
            </a:extLst>
          </p:cNvPr>
          <p:cNvSpPr>
            <a:spLocks noGrp="1"/>
          </p:cNvSpPr>
          <p:nvPr>
            <p:ph type="pic" sz="quarter" idx="25"/>
          </p:nvPr>
        </p:nvSpPr>
        <p:spPr>
          <a:xfrm>
            <a:off x="4561299" y="5756192"/>
            <a:ext cx="2612232" cy="759618"/>
          </a:xfrm>
        </p:spPr>
        <p:txBody>
          <a:bodyPr/>
          <a:lstStyle/>
          <a:p>
            <a:endParaRPr lang="de-AT"/>
          </a:p>
        </p:txBody>
      </p:sp>
      <p:sp>
        <p:nvSpPr>
          <p:cNvPr id="39" name="Picture Placeholder 27">
            <a:extLst>
              <a:ext uri="{FF2B5EF4-FFF2-40B4-BE49-F238E27FC236}">
                <a16:creationId xmlns:a16="http://schemas.microsoft.com/office/drawing/2014/main" id="{3D5779D3-DEB8-5122-7BCD-8F3E6ED7E90B}"/>
              </a:ext>
            </a:extLst>
          </p:cNvPr>
          <p:cNvSpPr>
            <a:spLocks noGrp="1"/>
          </p:cNvSpPr>
          <p:nvPr>
            <p:ph type="pic" sz="quarter" idx="26"/>
          </p:nvPr>
        </p:nvSpPr>
        <p:spPr>
          <a:xfrm>
            <a:off x="4561299" y="7415733"/>
            <a:ext cx="2612232" cy="759618"/>
          </a:xfrm>
        </p:spPr>
        <p:txBody>
          <a:bodyPr/>
          <a:lstStyle/>
          <a:p>
            <a:endParaRPr lang="de-AT"/>
          </a:p>
        </p:txBody>
      </p:sp>
      <p:sp>
        <p:nvSpPr>
          <p:cNvPr id="40" name="Text Placeholder 18">
            <a:extLst>
              <a:ext uri="{FF2B5EF4-FFF2-40B4-BE49-F238E27FC236}">
                <a16:creationId xmlns:a16="http://schemas.microsoft.com/office/drawing/2014/main" id="{74A00F91-24F4-2CD0-F249-C1E20E744CE5}"/>
              </a:ext>
            </a:extLst>
          </p:cNvPr>
          <p:cNvSpPr>
            <a:spLocks noGrp="1"/>
          </p:cNvSpPr>
          <p:nvPr>
            <p:ph type="body" sz="quarter" idx="27" hasCustomPrompt="1"/>
          </p:nvPr>
        </p:nvSpPr>
        <p:spPr>
          <a:xfrm>
            <a:off x="7665255"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1" name="Text Placeholder 18">
            <a:extLst>
              <a:ext uri="{FF2B5EF4-FFF2-40B4-BE49-F238E27FC236}">
                <a16:creationId xmlns:a16="http://schemas.microsoft.com/office/drawing/2014/main" id="{D925B121-4971-87E2-7320-6E8542F210AE}"/>
              </a:ext>
            </a:extLst>
          </p:cNvPr>
          <p:cNvSpPr>
            <a:spLocks noGrp="1"/>
          </p:cNvSpPr>
          <p:nvPr>
            <p:ph type="body" sz="quarter" idx="28" hasCustomPrompt="1"/>
          </p:nvPr>
        </p:nvSpPr>
        <p:spPr>
          <a:xfrm>
            <a:off x="7665255"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2" name="Text Placeholder 18">
            <a:extLst>
              <a:ext uri="{FF2B5EF4-FFF2-40B4-BE49-F238E27FC236}">
                <a16:creationId xmlns:a16="http://schemas.microsoft.com/office/drawing/2014/main" id="{AB418B86-DE61-3141-A5A2-27592538974B}"/>
              </a:ext>
            </a:extLst>
          </p:cNvPr>
          <p:cNvSpPr>
            <a:spLocks noGrp="1"/>
          </p:cNvSpPr>
          <p:nvPr>
            <p:ph type="body" sz="quarter" idx="29" hasCustomPrompt="1"/>
          </p:nvPr>
        </p:nvSpPr>
        <p:spPr>
          <a:xfrm>
            <a:off x="7665255"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3" name="Text Placeholder 18">
            <a:extLst>
              <a:ext uri="{FF2B5EF4-FFF2-40B4-BE49-F238E27FC236}">
                <a16:creationId xmlns:a16="http://schemas.microsoft.com/office/drawing/2014/main" id="{0C3D72C0-5135-4051-AF84-9CE6952D3631}"/>
              </a:ext>
            </a:extLst>
          </p:cNvPr>
          <p:cNvSpPr>
            <a:spLocks noGrp="1"/>
          </p:cNvSpPr>
          <p:nvPr>
            <p:ph type="body" sz="quarter" idx="30" hasCustomPrompt="1"/>
          </p:nvPr>
        </p:nvSpPr>
        <p:spPr>
          <a:xfrm>
            <a:off x="7665255"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4" name="Picture Placeholder 27">
            <a:extLst>
              <a:ext uri="{FF2B5EF4-FFF2-40B4-BE49-F238E27FC236}">
                <a16:creationId xmlns:a16="http://schemas.microsoft.com/office/drawing/2014/main" id="{6620AAC0-9BAE-FFA3-9AB6-BC1864B0D1D4}"/>
              </a:ext>
            </a:extLst>
          </p:cNvPr>
          <p:cNvSpPr>
            <a:spLocks noGrp="1"/>
          </p:cNvSpPr>
          <p:nvPr>
            <p:ph type="pic" sz="quarter" idx="31"/>
          </p:nvPr>
        </p:nvSpPr>
        <p:spPr>
          <a:xfrm>
            <a:off x="7909332" y="2437112"/>
            <a:ext cx="2612232" cy="759618"/>
          </a:xfrm>
        </p:spPr>
        <p:txBody>
          <a:bodyPr/>
          <a:lstStyle/>
          <a:p>
            <a:endParaRPr lang="de-AT"/>
          </a:p>
        </p:txBody>
      </p:sp>
      <p:sp>
        <p:nvSpPr>
          <p:cNvPr id="45" name="Picture Placeholder 27">
            <a:extLst>
              <a:ext uri="{FF2B5EF4-FFF2-40B4-BE49-F238E27FC236}">
                <a16:creationId xmlns:a16="http://schemas.microsoft.com/office/drawing/2014/main" id="{F03A394D-9E10-638D-C233-EC5508B542A9}"/>
              </a:ext>
            </a:extLst>
          </p:cNvPr>
          <p:cNvSpPr>
            <a:spLocks noGrp="1"/>
          </p:cNvSpPr>
          <p:nvPr>
            <p:ph type="pic" sz="quarter" idx="32"/>
          </p:nvPr>
        </p:nvSpPr>
        <p:spPr>
          <a:xfrm>
            <a:off x="7909332" y="4096652"/>
            <a:ext cx="2612232" cy="759618"/>
          </a:xfrm>
        </p:spPr>
        <p:txBody>
          <a:bodyPr/>
          <a:lstStyle/>
          <a:p>
            <a:endParaRPr lang="de-AT"/>
          </a:p>
        </p:txBody>
      </p:sp>
      <p:sp>
        <p:nvSpPr>
          <p:cNvPr id="46" name="Picture Placeholder 27">
            <a:extLst>
              <a:ext uri="{FF2B5EF4-FFF2-40B4-BE49-F238E27FC236}">
                <a16:creationId xmlns:a16="http://schemas.microsoft.com/office/drawing/2014/main" id="{198B18C9-5ABC-19F1-BA61-118240100A67}"/>
              </a:ext>
            </a:extLst>
          </p:cNvPr>
          <p:cNvSpPr>
            <a:spLocks noGrp="1"/>
          </p:cNvSpPr>
          <p:nvPr>
            <p:ph type="pic" sz="quarter" idx="33"/>
          </p:nvPr>
        </p:nvSpPr>
        <p:spPr>
          <a:xfrm>
            <a:off x="7909332" y="5756192"/>
            <a:ext cx="2612232" cy="759618"/>
          </a:xfrm>
        </p:spPr>
        <p:txBody>
          <a:bodyPr/>
          <a:lstStyle/>
          <a:p>
            <a:endParaRPr lang="de-AT"/>
          </a:p>
        </p:txBody>
      </p:sp>
      <p:sp>
        <p:nvSpPr>
          <p:cNvPr id="47" name="Picture Placeholder 27">
            <a:extLst>
              <a:ext uri="{FF2B5EF4-FFF2-40B4-BE49-F238E27FC236}">
                <a16:creationId xmlns:a16="http://schemas.microsoft.com/office/drawing/2014/main" id="{967EE452-D833-F32E-3957-AA36824D1ACB}"/>
              </a:ext>
            </a:extLst>
          </p:cNvPr>
          <p:cNvSpPr>
            <a:spLocks noGrp="1"/>
          </p:cNvSpPr>
          <p:nvPr>
            <p:ph type="pic" sz="quarter" idx="34"/>
          </p:nvPr>
        </p:nvSpPr>
        <p:spPr>
          <a:xfrm>
            <a:off x="7909332" y="7415733"/>
            <a:ext cx="2612232" cy="759618"/>
          </a:xfrm>
        </p:spPr>
        <p:txBody>
          <a:bodyPr/>
          <a:lstStyle/>
          <a:p>
            <a:endParaRPr lang="de-AT"/>
          </a:p>
        </p:txBody>
      </p:sp>
      <p:sp>
        <p:nvSpPr>
          <p:cNvPr id="48" name="Text Placeholder 18">
            <a:extLst>
              <a:ext uri="{FF2B5EF4-FFF2-40B4-BE49-F238E27FC236}">
                <a16:creationId xmlns:a16="http://schemas.microsoft.com/office/drawing/2014/main" id="{B5F8C3F1-F9BC-2CE4-B052-63BB4F9C7E00}"/>
              </a:ext>
            </a:extLst>
          </p:cNvPr>
          <p:cNvSpPr>
            <a:spLocks noGrp="1"/>
          </p:cNvSpPr>
          <p:nvPr>
            <p:ph type="body" sz="quarter" idx="35" hasCustomPrompt="1"/>
          </p:nvPr>
        </p:nvSpPr>
        <p:spPr>
          <a:xfrm>
            <a:off x="11013289"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9" name="Text Placeholder 18">
            <a:extLst>
              <a:ext uri="{FF2B5EF4-FFF2-40B4-BE49-F238E27FC236}">
                <a16:creationId xmlns:a16="http://schemas.microsoft.com/office/drawing/2014/main" id="{0192FA7F-5ED3-8696-5ED9-399D64000468}"/>
              </a:ext>
            </a:extLst>
          </p:cNvPr>
          <p:cNvSpPr>
            <a:spLocks noGrp="1"/>
          </p:cNvSpPr>
          <p:nvPr>
            <p:ph type="body" sz="quarter" idx="36" hasCustomPrompt="1"/>
          </p:nvPr>
        </p:nvSpPr>
        <p:spPr>
          <a:xfrm>
            <a:off x="11013289"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0" name="Text Placeholder 18">
            <a:extLst>
              <a:ext uri="{FF2B5EF4-FFF2-40B4-BE49-F238E27FC236}">
                <a16:creationId xmlns:a16="http://schemas.microsoft.com/office/drawing/2014/main" id="{5A51E2E2-596E-2A7A-8C88-4217BE44D35F}"/>
              </a:ext>
            </a:extLst>
          </p:cNvPr>
          <p:cNvSpPr>
            <a:spLocks noGrp="1"/>
          </p:cNvSpPr>
          <p:nvPr>
            <p:ph type="body" sz="quarter" idx="37" hasCustomPrompt="1"/>
          </p:nvPr>
        </p:nvSpPr>
        <p:spPr>
          <a:xfrm>
            <a:off x="11013289"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1" name="Text Placeholder 18">
            <a:extLst>
              <a:ext uri="{FF2B5EF4-FFF2-40B4-BE49-F238E27FC236}">
                <a16:creationId xmlns:a16="http://schemas.microsoft.com/office/drawing/2014/main" id="{C7C94CF5-8169-DAC6-7424-4805EC90B85F}"/>
              </a:ext>
            </a:extLst>
          </p:cNvPr>
          <p:cNvSpPr>
            <a:spLocks noGrp="1"/>
          </p:cNvSpPr>
          <p:nvPr>
            <p:ph type="body" sz="quarter" idx="38" hasCustomPrompt="1"/>
          </p:nvPr>
        </p:nvSpPr>
        <p:spPr>
          <a:xfrm>
            <a:off x="11013289"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2" name="Picture Placeholder 27">
            <a:extLst>
              <a:ext uri="{FF2B5EF4-FFF2-40B4-BE49-F238E27FC236}">
                <a16:creationId xmlns:a16="http://schemas.microsoft.com/office/drawing/2014/main" id="{D3CF851A-108B-496D-FE60-A78DD4065232}"/>
              </a:ext>
            </a:extLst>
          </p:cNvPr>
          <p:cNvSpPr>
            <a:spLocks noGrp="1"/>
          </p:cNvSpPr>
          <p:nvPr>
            <p:ph type="pic" sz="quarter" idx="39"/>
          </p:nvPr>
        </p:nvSpPr>
        <p:spPr>
          <a:xfrm>
            <a:off x="11257365" y="2437112"/>
            <a:ext cx="2612232" cy="759618"/>
          </a:xfrm>
        </p:spPr>
        <p:txBody>
          <a:bodyPr/>
          <a:lstStyle/>
          <a:p>
            <a:endParaRPr lang="de-AT"/>
          </a:p>
        </p:txBody>
      </p:sp>
      <p:sp>
        <p:nvSpPr>
          <p:cNvPr id="53" name="Picture Placeholder 27">
            <a:extLst>
              <a:ext uri="{FF2B5EF4-FFF2-40B4-BE49-F238E27FC236}">
                <a16:creationId xmlns:a16="http://schemas.microsoft.com/office/drawing/2014/main" id="{815473BB-E265-F12A-90D2-486B1C8416B4}"/>
              </a:ext>
            </a:extLst>
          </p:cNvPr>
          <p:cNvSpPr>
            <a:spLocks noGrp="1"/>
          </p:cNvSpPr>
          <p:nvPr>
            <p:ph type="pic" sz="quarter" idx="40"/>
          </p:nvPr>
        </p:nvSpPr>
        <p:spPr>
          <a:xfrm>
            <a:off x="11257365" y="4096652"/>
            <a:ext cx="2612232" cy="759618"/>
          </a:xfrm>
        </p:spPr>
        <p:txBody>
          <a:bodyPr/>
          <a:lstStyle/>
          <a:p>
            <a:endParaRPr lang="de-AT"/>
          </a:p>
        </p:txBody>
      </p:sp>
      <p:sp>
        <p:nvSpPr>
          <p:cNvPr id="54" name="Picture Placeholder 27">
            <a:extLst>
              <a:ext uri="{FF2B5EF4-FFF2-40B4-BE49-F238E27FC236}">
                <a16:creationId xmlns:a16="http://schemas.microsoft.com/office/drawing/2014/main" id="{AB54C306-CEF6-48C3-8040-161AB2E748F2}"/>
              </a:ext>
            </a:extLst>
          </p:cNvPr>
          <p:cNvSpPr>
            <a:spLocks noGrp="1"/>
          </p:cNvSpPr>
          <p:nvPr>
            <p:ph type="pic" sz="quarter" idx="41"/>
          </p:nvPr>
        </p:nvSpPr>
        <p:spPr>
          <a:xfrm>
            <a:off x="11257365" y="5756192"/>
            <a:ext cx="2612232" cy="759618"/>
          </a:xfrm>
        </p:spPr>
        <p:txBody>
          <a:bodyPr/>
          <a:lstStyle/>
          <a:p>
            <a:endParaRPr lang="de-AT"/>
          </a:p>
        </p:txBody>
      </p:sp>
      <p:sp>
        <p:nvSpPr>
          <p:cNvPr id="55" name="Picture Placeholder 27">
            <a:extLst>
              <a:ext uri="{FF2B5EF4-FFF2-40B4-BE49-F238E27FC236}">
                <a16:creationId xmlns:a16="http://schemas.microsoft.com/office/drawing/2014/main" id="{B0FDF1CD-999F-B2BE-3A9B-A6D38B5311A2}"/>
              </a:ext>
            </a:extLst>
          </p:cNvPr>
          <p:cNvSpPr>
            <a:spLocks noGrp="1"/>
          </p:cNvSpPr>
          <p:nvPr>
            <p:ph type="pic" sz="quarter" idx="42"/>
          </p:nvPr>
        </p:nvSpPr>
        <p:spPr>
          <a:xfrm>
            <a:off x="11257365" y="7415733"/>
            <a:ext cx="2612232" cy="759618"/>
          </a:xfrm>
        </p:spPr>
        <p:txBody>
          <a:bodyPr/>
          <a:lstStyle/>
          <a:p>
            <a:endParaRPr lang="de-AT"/>
          </a:p>
        </p:txBody>
      </p:sp>
      <p:sp>
        <p:nvSpPr>
          <p:cNvPr id="56" name="Text Placeholder 18">
            <a:extLst>
              <a:ext uri="{FF2B5EF4-FFF2-40B4-BE49-F238E27FC236}">
                <a16:creationId xmlns:a16="http://schemas.microsoft.com/office/drawing/2014/main" id="{BC2EC5AD-1024-BFFC-C004-9B01707FADA7}"/>
              </a:ext>
            </a:extLst>
          </p:cNvPr>
          <p:cNvSpPr>
            <a:spLocks noGrp="1"/>
          </p:cNvSpPr>
          <p:nvPr>
            <p:ph type="body" sz="quarter" idx="43" hasCustomPrompt="1"/>
          </p:nvPr>
        </p:nvSpPr>
        <p:spPr>
          <a:xfrm>
            <a:off x="14361320"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7" name="Text Placeholder 18">
            <a:extLst>
              <a:ext uri="{FF2B5EF4-FFF2-40B4-BE49-F238E27FC236}">
                <a16:creationId xmlns:a16="http://schemas.microsoft.com/office/drawing/2014/main" id="{F5C9E3C6-A8AA-067B-E453-52C727E4EC4B}"/>
              </a:ext>
            </a:extLst>
          </p:cNvPr>
          <p:cNvSpPr>
            <a:spLocks noGrp="1"/>
          </p:cNvSpPr>
          <p:nvPr>
            <p:ph type="body" sz="quarter" idx="44" hasCustomPrompt="1"/>
          </p:nvPr>
        </p:nvSpPr>
        <p:spPr>
          <a:xfrm>
            <a:off x="14361320"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8" name="Text Placeholder 18">
            <a:extLst>
              <a:ext uri="{FF2B5EF4-FFF2-40B4-BE49-F238E27FC236}">
                <a16:creationId xmlns:a16="http://schemas.microsoft.com/office/drawing/2014/main" id="{08F5EE38-D216-2EE8-7531-44D99C931229}"/>
              </a:ext>
            </a:extLst>
          </p:cNvPr>
          <p:cNvSpPr>
            <a:spLocks noGrp="1"/>
          </p:cNvSpPr>
          <p:nvPr>
            <p:ph type="body" sz="quarter" idx="45" hasCustomPrompt="1"/>
          </p:nvPr>
        </p:nvSpPr>
        <p:spPr>
          <a:xfrm>
            <a:off x="14361320"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9" name="Text Placeholder 18">
            <a:extLst>
              <a:ext uri="{FF2B5EF4-FFF2-40B4-BE49-F238E27FC236}">
                <a16:creationId xmlns:a16="http://schemas.microsoft.com/office/drawing/2014/main" id="{190AE7B2-5D25-62E6-D0C3-222DDEB2DB08}"/>
              </a:ext>
            </a:extLst>
          </p:cNvPr>
          <p:cNvSpPr>
            <a:spLocks noGrp="1"/>
          </p:cNvSpPr>
          <p:nvPr>
            <p:ph type="body" sz="quarter" idx="46" hasCustomPrompt="1"/>
          </p:nvPr>
        </p:nvSpPr>
        <p:spPr>
          <a:xfrm>
            <a:off x="14361320"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60" name="Picture Placeholder 27">
            <a:extLst>
              <a:ext uri="{FF2B5EF4-FFF2-40B4-BE49-F238E27FC236}">
                <a16:creationId xmlns:a16="http://schemas.microsoft.com/office/drawing/2014/main" id="{CF52A2A2-3BFA-8AF7-994D-6A38B81F6FAA}"/>
              </a:ext>
            </a:extLst>
          </p:cNvPr>
          <p:cNvSpPr>
            <a:spLocks noGrp="1"/>
          </p:cNvSpPr>
          <p:nvPr>
            <p:ph type="pic" sz="quarter" idx="47"/>
          </p:nvPr>
        </p:nvSpPr>
        <p:spPr>
          <a:xfrm>
            <a:off x="14605396" y="2437112"/>
            <a:ext cx="2612232" cy="759618"/>
          </a:xfrm>
        </p:spPr>
        <p:txBody>
          <a:bodyPr/>
          <a:lstStyle/>
          <a:p>
            <a:endParaRPr lang="de-AT"/>
          </a:p>
        </p:txBody>
      </p:sp>
      <p:sp>
        <p:nvSpPr>
          <p:cNvPr id="61" name="Picture Placeholder 27">
            <a:extLst>
              <a:ext uri="{FF2B5EF4-FFF2-40B4-BE49-F238E27FC236}">
                <a16:creationId xmlns:a16="http://schemas.microsoft.com/office/drawing/2014/main" id="{639B0C79-C887-7C01-BE0E-E9A0F2065B5B}"/>
              </a:ext>
            </a:extLst>
          </p:cNvPr>
          <p:cNvSpPr>
            <a:spLocks noGrp="1"/>
          </p:cNvSpPr>
          <p:nvPr>
            <p:ph type="pic" sz="quarter" idx="48"/>
          </p:nvPr>
        </p:nvSpPr>
        <p:spPr>
          <a:xfrm>
            <a:off x="14605396" y="4096652"/>
            <a:ext cx="2612232" cy="759618"/>
          </a:xfrm>
        </p:spPr>
        <p:txBody>
          <a:bodyPr/>
          <a:lstStyle/>
          <a:p>
            <a:endParaRPr lang="de-AT"/>
          </a:p>
        </p:txBody>
      </p:sp>
      <p:sp>
        <p:nvSpPr>
          <p:cNvPr id="62" name="Picture Placeholder 27">
            <a:extLst>
              <a:ext uri="{FF2B5EF4-FFF2-40B4-BE49-F238E27FC236}">
                <a16:creationId xmlns:a16="http://schemas.microsoft.com/office/drawing/2014/main" id="{7B7DE095-E1BB-C0DF-8EB7-13CE355B0D38}"/>
              </a:ext>
            </a:extLst>
          </p:cNvPr>
          <p:cNvSpPr>
            <a:spLocks noGrp="1"/>
          </p:cNvSpPr>
          <p:nvPr>
            <p:ph type="pic" sz="quarter" idx="49"/>
          </p:nvPr>
        </p:nvSpPr>
        <p:spPr>
          <a:xfrm>
            <a:off x="14605396" y="5756192"/>
            <a:ext cx="2612232" cy="759618"/>
          </a:xfrm>
        </p:spPr>
        <p:txBody>
          <a:bodyPr/>
          <a:lstStyle/>
          <a:p>
            <a:endParaRPr lang="de-AT"/>
          </a:p>
        </p:txBody>
      </p:sp>
      <p:sp>
        <p:nvSpPr>
          <p:cNvPr id="63" name="Picture Placeholder 27">
            <a:extLst>
              <a:ext uri="{FF2B5EF4-FFF2-40B4-BE49-F238E27FC236}">
                <a16:creationId xmlns:a16="http://schemas.microsoft.com/office/drawing/2014/main" id="{7B6D3D9A-90E4-645E-4E0B-9C353636433C}"/>
              </a:ext>
            </a:extLst>
          </p:cNvPr>
          <p:cNvSpPr>
            <a:spLocks noGrp="1"/>
          </p:cNvSpPr>
          <p:nvPr>
            <p:ph type="pic" sz="quarter" idx="50"/>
          </p:nvPr>
        </p:nvSpPr>
        <p:spPr>
          <a:xfrm>
            <a:off x="14605396" y="7415733"/>
            <a:ext cx="2612232" cy="759618"/>
          </a:xfrm>
        </p:spPr>
        <p:txBody>
          <a:bodyPr/>
          <a:lstStyle/>
          <a:p>
            <a:endParaRPr lang="de-AT"/>
          </a:p>
        </p:txBody>
      </p:sp>
    </p:spTree>
    <p:extLst>
      <p:ext uri="{BB962C8B-B14F-4D97-AF65-F5344CB8AC3E}">
        <p14:creationId xmlns:p14="http://schemas.microsoft.com/office/powerpoint/2010/main" val="3171197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4"/>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5A1CFDE-E32D-B065-38DE-EF37811F4D4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2" name="Oval 1">
            <a:extLst>
              <a:ext uri="{FF2B5EF4-FFF2-40B4-BE49-F238E27FC236}">
                <a16:creationId xmlns:a16="http://schemas.microsoft.com/office/drawing/2014/main" id="{29045555-C75D-8C8A-AEFC-7AA28566EB77}"/>
              </a:ext>
            </a:extLst>
          </p:cNvPr>
          <p:cNvSpPr/>
          <p:nvPr userDrawn="1"/>
        </p:nvSpPr>
        <p:spPr>
          <a:xfrm>
            <a:off x="-6661740" y="3817620"/>
            <a:ext cx="20469180" cy="14374245"/>
          </a:xfrm>
          <a:prstGeom prst="ellipse">
            <a:avLst/>
          </a:prstGeom>
          <a:gradFill flip="none" rotWithShape="1">
            <a:gsLst>
              <a:gs pos="0">
                <a:schemeClr val="accent2"/>
              </a:gs>
              <a:gs pos="56000">
                <a:schemeClr val="accent2">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2700"/>
          </a:p>
        </p:txBody>
      </p:sp>
      <p:grpSp>
        <p:nvGrpSpPr>
          <p:cNvPr id="3" name="Group 2">
            <a:extLst>
              <a:ext uri="{FF2B5EF4-FFF2-40B4-BE49-F238E27FC236}">
                <a16:creationId xmlns:a16="http://schemas.microsoft.com/office/drawing/2014/main" id="{A2C8F056-9AB1-3348-BFD7-9B357C2CB91F}"/>
              </a:ext>
            </a:extLst>
          </p:cNvPr>
          <p:cNvGrpSpPr/>
          <p:nvPr userDrawn="1"/>
        </p:nvGrpSpPr>
        <p:grpSpPr>
          <a:xfrm>
            <a:off x="935831" y="9458815"/>
            <a:ext cx="1570364" cy="310262"/>
            <a:chOff x="806330" y="3763047"/>
            <a:chExt cx="3065972" cy="605754"/>
          </a:xfrm>
          <a:solidFill>
            <a:schemeClr val="tx1"/>
          </a:solidFill>
        </p:grpSpPr>
        <p:sp>
          <p:nvSpPr>
            <p:cNvPr id="4" name="Freeform 3">
              <a:extLst>
                <a:ext uri="{FF2B5EF4-FFF2-40B4-BE49-F238E27FC236}">
                  <a16:creationId xmlns:a16="http://schemas.microsoft.com/office/drawing/2014/main" id="{94E1720D-CE4C-778B-2A4B-3CA7B0C699AF}"/>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5" name="Freeform 4">
              <a:extLst>
                <a:ext uri="{FF2B5EF4-FFF2-40B4-BE49-F238E27FC236}">
                  <a16:creationId xmlns:a16="http://schemas.microsoft.com/office/drawing/2014/main" id="{89E2A65F-EB1D-265D-8358-215904E918F8}"/>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6" name="Freeform 5">
              <a:extLst>
                <a:ext uri="{FF2B5EF4-FFF2-40B4-BE49-F238E27FC236}">
                  <a16:creationId xmlns:a16="http://schemas.microsoft.com/office/drawing/2014/main" id="{FD807AE5-3C3C-8A49-A38A-20726B0B32B4}"/>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9" name="Freeform 8">
              <a:extLst>
                <a:ext uri="{FF2B5EF4-FFF2-40B4-BE49-F238E27FC236}">
                  <a16:creationId xmlns:a16="http://schemas.microsoft.com/office/drawing/2014/main" id="{7E0DC10D-C413-DDD6-4024-5225F147F9FD}"/>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0AC8E87A-4FFA-F26B-0576-B15D72828115}"/>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5B7DF02C-4C54-B49C-779D-2E3AAC5BEA69}"/>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C1E6E4D4-B03F-0B0E-C411-E41AE601CA55}"/>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423B70FB-EA34-0C89-98DB-85228224FFDF}"/>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0DB430EB-CF96-37E7-76A4-A54088167E12}"/>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
        <p:nvSpPr>
          <p:cNvPr id="15" name="Title 1">
            <a:extLst>
              <a:ext uri="{FF2B5EF4-FFF2-40B4-BE49-F238E27FC236}">
                <a16:creationId xmlns:a16="http://schemas.microsoft.com/office/drawing/2014/main" id="{85E91F77-462C-9ACF-3CB3-7D6ABA6D2B21}"/>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
        <p:nvSpPr>
          <p:cNvPr id="19" name="Text Placeholder 18">
            <a:extLst>
              <a:ext uri="{FF2B5EF4-FFF2-40B4-BE49-F238E27FC236}">
                <a16:creationId xmlns:a16="http://schemas.microsoft.com/office/drawing/2014/main" id="{D899306C-F795-C1EC-02E5-C9F66931456D}"/>
              </a:ext>
            </a:extLst>
          </p:cNvPr>
          <p:cNvSpPr>
            <a:spLocks noGrp="1"/>
          </p:cNvSpPr>
          <p:nvPr>
            <p:ph type="body" sz="quarter" idx="11" hasCustomPrompt="1"/>
          </p:nvPr>
        </p:nvSpPr>
        <p:spPr>
          <a:xfrm>
            <a:off x="969189"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20" name="Text Placeholder 18">
            <a:extLst>
              <a:ext uri="{FF2B5EF4-FFF2-40B4-BE49-F238E27FC236}">
                <a16:creationId xmlns:a16="http://schemas.microsoft.com/office/drawing/2014/main" id="{0E48B1A8-D468-E194-0430-EDA6A13CC7E8}"/>
              </a:ext>
            </a:extLst>
          </p:cNvPr>
          <p:cNvSpPr>
            <a:spLocks noGrp="1"/>
          </p:cNvSpPr>
          <p:nvPr>
            <p:ph type="body" sz="quarter" idx="12" hasCustomPrompt="1"/>
          </p:nvPr>
        </p:nvSpPr>
        <p:spPr>
          <a:xfrm>
            <a:off x="969189"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21" name="Text Placeholder 18">
            <a:extLst>
              <a:ext uri="{FF2B5EF4-FFF2-40B4-BE49-F238E27FC236}">
                <a16:creationId xmlns:a16="http://schemas.microsoft.com/office/drawing/2014/main" id="{C742A54F-9B05-3E67-FB83-6F99CA5E14A8}"/>
              </a:ext>
            </a:extLst>
          </p:cNvPr>
          <p:cNvSpPr>
            <a:spLocks noGrp="1"/>
          </p:cNvSpPr>
          <p:nvPr>
            <p:ph type="body" sz="quarter" idx="13" hasCustomPrompt="1"/>
          </p:nvPr>
        </p:nvSpPr>
        <p:spPr>
          <a:xfrm>
            <a:off x="969189"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22" name="Text Placeholder 18">
            <a:extLst>
              <a:ext uri="{FF2B5EF4-FFF2-40B4-BE49-F238E27FC236}">
                <a16:creationId xmlns:a16="http://schemas.microsoft.com/office/drawing/2014/main" id="{1A9E4FD1-25FD-5EDA-5EDE-00F6815D5E80}"/>
              </a:ext>
            </a:extLst>
          </p:cNvPr>
          <p:cNvSpPr>
            <a:spLocks noGrp="1"/>
          </p:cNvSpPr>
          <p:nvPr>
            <p:ph type="body" sz="quarter" idx="14" hasCustomPrompt="1"/>
          </p:nvPr>
        </p:nvSpPr>
        <p:spPr>
          <a:xfrm>
            <a:off x="969189"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2" name="Text Placeholder 18">
            <a:extLst>
              <a:ext uri="{FF2B5EF4-FFF2-40B4-BE49-F238E27FC236}">
                <a16:creationId xmlns:a16="http://schemas.microsoft.com/office/drawing/2014/main" id="{225FE013-A2F4-325E-42C6-3099205AD957}"/>
              </a:ext>
            </a:extLst>
          </p:cNvPr>
          <p:cNvSpPr>
            <a:spLocks noGrp="1"/>
          </p:cNvSpPr>
          <p:nvPr>
            <p:ph type="body" sz="quarter" idx="19" hasCustomPrompt="1"/>
          </p:nvPr>
        </p:nvSpPr>
        <p:spPr>
          <a:xfrm>
            <a:off x="4317223"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3" name="Text Placeholder 18">
            <a:extLst>
              <a:ext uri="{FF2B5EF4-FFF2-40B4-BE49-F238E27FC236}">
                <a16:creationId xmlns:a16="http://schemas.microsoft.com/office/drawing/2014/main" id="{FF908116-08EB-BB7E-EA30-58F33DBEC3B4}"/>
              </a:ext>
            </a:extLst>
          </p:cNvPr>
          <p:cNvSpPr>
            <a:spLocks noGrp="1"/>
          </p:cNvSpPr>
          <p:nvPr>
            <p:ph type="body" sz="quarter" idx="20" hasCustomPrompt="1"/>
          </p:nvPr>
        </p:nvSpPr>
        <p:spPr>
          <a:xfrm>
            <a:off x="4317223"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4" name="Text Placeholder 18">
            <a:extLst>
              <a:ext uri="{FF2B5EF4-FFF2-40B4-BE49-F238E27FC236}">
                <a16:creationId xmlns:a16="http://schemas.microsoft.com/office/drawing/2014/main" id="{3CB8DC70-ED74-2D42-7788-2E041913B24A}"/>
              </a:ext>
            </a:extLst>
          </p:cNvPr>
          <p:cNvSpPr>
            <a:spLocks noGrp="1"/>
          </p:cNvSpPr>
          <p:nvPr>
            <p:ph type="body" sz="quarter" idx="21" hasCustomPrompt="1"/>
          </p:nvPr>
        </p:nvSpPr>
        <p:spPr>
          <a:xfrm>
            <a:off x="4317223"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5" name="Text Placeholder 18">
            <a:extLst>
              <a:ext uri="{FF2B5EF4-FFF2-40B4-BE49-F238E27FC236}">
                <a16:creationId xmlns:a16="http://schemas.microsoft.com/office/drawing/2014/main" id="{E7233D7B-FD6A-B323-1E4B-ADDA2A883D42}"/>
              </a:ext>
            </a:extLst>
          </p:cNvPr>
          <p:cNvSpPr>
            <a:spLocks noGrp="1"/>
          </p:cNvSpPr>
          <p:nvPr>
            <p:ph type="body" sz="quarter" idx="22" hasCustomPrompt="1"/>
          </p:nvPr>
        </p:nvSpPr>
        <p:spPr>
          <a:xfrm>
            <a:off x="4317223"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0" name="Text Placeholder 18">
            <a:extLst>
              <a:ext uri="{FF2B5EF4-FFF2-40B4-BE49-F238E27FC236}">
                <a16:creationId xmlns:a16="http://schemas.microsoft.com/office/drawing/2014/main" id="{74A00F91-24F4-2CD0-F249-C1E20E744CE5}"/>
              </a:ext>
            </a:extLst>
          </p:cNvPr>
          <p:cNvSpPr>
            <a:spLocks noGrp="1"/>
          </p:cNvSpPr>
          <p:nvPr>
            <p:ph type="body" sz="quarter" idx="27" hasCustomPrompt="1"/>
          </p:nvPr>
        </p:nvSpPr>
        <p:spPr>
          <a:xfrm>
            <a:off x="7665255"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1" name="Text Placeholder 18">
            <a:extLst>
              <a:ext uri="{FF2B5EF4-FFF2-40B4-BE49-F238E27FC236}">
                <a16:creationId xmlns:a16="http://schemas.microsoft.com/office/drawing/2014/main" id="{D925B121-4971-87E2-7320-6E8542F210AE}"/>
              </a:ext>
            </a:extLst>
          </p:cNvPr>
          <p:cNvSpPr>
            <a:spLocks noGrp="1"/>
          </p:cNvSpPr>
          <p:nvPr>
            <p:ph type="body" sz="quarter" idx="28" hasCustomPrompt="1"/>
          </p:nvPr>
        </p:nvSpPr>
        <p:spPr>
          <a:xfrm>
            <a:off x="7665255"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2" name="Text Placeholder 18">
            <a:extLst>
              <a:ext uri="{FF2B5EF4-FFF2-40B4-BE49-F238E27FC236}">
                <a16:creationId xmlns:a16="http://schemas.microsoft.com/office/drawing/2014/main" id="{AB418B86-DE61-3141-A5A2-27592538974B}"/>
              </a:ext>
            </a:extLst>
          </p:cNvPr>
          <p:cNvSpPr>
            <a:spLocks noGrp="1"/>
          </p:cNvSpPr>
          <p:nvPr>
            <p:ph type="body" sz="quarter" idx="29" hasCustomPrompt="1"/>
          </p:nvPr>
        </p:nvSpPr>
        <p:spPr>
          <a:xfrm>
            <a:off x="7665255"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3" name="Text Placeholder 18">
            <a:extLst>
              <a:ext uri="{FF2B5EF4-FFF2-40B4-BE49-F238E27FC236}">
                <a16:creationId xmlns:a16="http://schemas.microsoft.com/office/drawing/2014/main" id="{0C3D72C0-5135-4051-AF84-9CE6952D3631}"/>
              </a:ext>
            </a:extLst>
          </p:cNvPr>
          <p:cNvSpPr>
            <a:spLocks noGrp="1"/>
          </p:cNvSpPr>
          <p:nvPr>
            <p:ph type="body" sz="quarter" idx="30" hasCustomPrompt="1"/>
          </p:nvPr>
        </p:nvSpPr>
        <p:spPr>
          <a:xfrm>
            <a:off x="7665255"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8" name="Text Placeholder 18">
            <a:extLst>
              <a:ext uri="{FF2B5EF4-FFF2-40B4-BE49-F238E27FC236}">
                <a16:creationId xmlns:a16="http://schemas.microsoft.com/office/drawing/2014/main" id="{B5F8C3F1-F9BC-2CE4-B052-63BB4F9C7E00}"/>
              </a:ext>
            </a:extLst>
          </p:cNvPr>
          <p:cNvSpPr>
            <a:spLocks noGrp="1"/>
          </p:cNvSpPr>
          <p:nvPr>
            <p:ph type="body" sz="quarter" idx="35" hasCustomPrompt="1"/>
          </p:nvPr>
        </p:nvSpPr>
        <p:spPr>
          <a:xfrm>
            <a:off x="11013289"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9" name="Text Placeholder 18">
            <a:extLst>
              <a:ext uri="{FF2B5EF4-FFF2-40B4-BE49-F238E27FC236}">
                <a16:creationId xmlns:a16="http://schemas.microsoft.com/office/drawing/2014/main" id="{0192FA7F-5ED3-8696-5ED9-399D64000468}"/>
              </a:ext>
            </a:extLst>
          </p:cNvPr>
          <p:cNvSpPr>
            <a:spLocks noGrp="1"/>
          </p:cNvSpPr>
          <p:nvPr>
            <p:ph type="body" sz="quarter" idx="36" hasCustomPrompt="1"/>
          </p:nvPr>
        </p:nvSpPr>
        <p:spPr>
          <a:xfrm>
            <a:off x="11013289"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0" name="Text Placeholder 18">
            <a:extLst>
              <a:ext uri="{FF2B5EF4-FFF2-40B4-BE49-F238E27FC236}">
                <a16:creationId xmlns:a16="http://schemas.microsoft.com/office/drawing/2014/main" id="{5A51E2E2-596E-2A7A-8C88-4217BE44D35F}"/>
              </a:ext>
            </a:extLst>
          </p:cNvPr>
          <p:cNvSpPr>
            <a:spLocks noGrp="1"/>
          </p:cNvSpPr>
          <p:nvPr>
            <p:ph type="body" sz="quarter" idx="37" hasCustomPrompt="1"/>
          </p:nvPr>
        </p:nvSpPr>
        <p:spPr>
          <a:xfrm>
            <a:off x="11013289"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1" name="Text Placeholder 18">
            <a:extLst>
              <a:ext uri="{FF2B5EF4-FFF2-40B4-BE49-F238E27FC236}">
                <a16:creationId xmlns:a16="http://schemas.microsoft.com/office/drawing/2014/main" id="{C7C94CF5-8169-DAC6-7424-4805EC90B85F}"/>
              </a:ext>
            </a:extLst>
          </p:cNvPr>
          <p:cNvSpPr>
            <a:spLocks noGrp="1"/>
          </p:cNvSpPr>
          <p:nvPr>
            <p:ph type="body" sz="quarter" idx="38" hasCustomPrompt="1"/>
          </p:nvPr>
        </p:nvSpPr>
        <p:spPr>
          <a:xfrm>
            <a:off x="11013289"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6" name="Text Placeholder 18">
            <a:extLst>
              <a:ext uri="{FF2B5EF4-FFF2-40B4-BE49-F238E27FC236}">
                <a16:creationId xmlns:a16="http://schemas.microsoft.com/office/drawing/2014/main" id="{BC2EC5AD-1024-BFFC-C004-9B01707FADA7}"/>
              </a:ext>
            </a:extLst>
          </p:cNvPr>
          <p:cNvSpPr>
            <a:spLocks noGrp="1"/>
          </p:cNvSpPr>
          <p:nvPr>
            <p:ph type="body" sz="quarter" idx="43" hasCustomPrompt="1"/>
          </p:nvPr>
        </p:nvSpPr>
        <p:spPr>
          <a:xfrm>
            <a:off x="14361320"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7" name="Text Placeholder 18">
            <a:extLst>
              <a:ext uri="{FF2B5EF4-FFF2-40B4-BE49-F238E27FC236}">
                <a16:creationId xmlns:a16="http://schemas.microsoft.com/office/drawing/2014/main" id="{F5C9E3C6-A8AA-067B-E453-52C727E4EC4B}"/>
              </a:ext>
            </a:extLst>
          </p:cNvPr>
          <p:cNvSpPr>
            <a:spLocks noGrp="1"/>
          </p:cNvSpPr>
          <p:nvPr>
            <p:ph type="body" sz="quarter" idx="44" hasCustomPrompt="1"/>
          </p:nvPr>
        </p:nvSpPr>
        <p:spPr>
          <a:xfrm>
            <a:off x="14361320"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8" name="Text Placeholder 18">
            <a:extLst>
              <a:ext uri="{FF2B5EF4-FFF2-40B4-BE49-F238E27FC236}">
                <a16:creationId xmlns:a16="http://schemas.microsoft.com/office/drawing/2014/main" id="{08F5EE38-D216-2EE8-7531-44D99C931229}"/>
              </a:ext>
            </a:extLst>
          </p:cNvPr>
          <p:cNvSpPr>
            <a:spLocks noGrp="1"/>
          </p:cNvSpPr>
          <p:nvPr>
            <p:ph type="body" sz="quarter" idx="45" hasCustomPrompt="1"/>
          </p:nvPr>
        </p:nvSpPr>
        <p:spPr>
          <a:xfrm>
            <a:off x="14361320"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9" name="Text Placeholder 18">
            <a:extLst>
              <a:ext uri="{FF2B5EF4-FFF2-40B4-BE49-F238E27FC236}">
                <a16:creationId xmlns:a16="http://schemas.microsoft.com/office/drawing/2014/main" id="{190AE7B2-5D25-62E6-D0C3-222DDEB2DB08}"/>
              </a:ext>
            </a:extLst>
          </p:cNvPr>
          <p:cNvSpPr>
            <a:spLocks noGrp="1"/>
          </p:cNvSpPr>
          <p:nvPr>
            <p:ph type="body" sz="quarter" idx="46" hasCustomPrompt="1"/>
          </p:nvPr>
        </p:nvSpPr>
        <p:spPr>
          <a:xfrm>
            <a:off x="14361320"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Tree>
    <p:extLst>
      <p:ext uri="{BB962C8B-B14F-4D97-AF65-F5344CB8AC3E}">
        <p14:creationId xmlns:p14="http://schemas.microsoft.com/office/powerpoint/2010/main" val="1245408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B722-47A5-632F-D5EB-B243062EC0F6}"/>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
        <p:nvSpPr>
          <p:cNvPr id="3" name="Footer Placeholder 2">
            <a:extLst>
              <a:ext uri="{FF2B5EF4-FFF2-40B4-BE49-F238E27FC236}">
                <a16:creationId xmlns:a16="http://schemas.microsoft.com/office/drawing/2014/main" id="{8AF05E69-7477-0ED0-0C9A-E9CF39978F9A}"/>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5" name="Table Placeholder 4">
            <a:extLst>
              <a:ext uri="{FF2B5EF4-FFF2-40B4-BE49-F238E27FC236}">
                <a16:creationId xmlns:a16="http://schemas.microsoft.com/office/drawing/2014/main" id="{C7D33B07-7290-2915-9EE5-AD2D3B1FE9EF}"/>
              </a:ext>
            </a:extLst>
          </p:cNvPr>
          <p:cNvSpPr>
            <a:spLocks noGrp="1"/>
          </p:cNvSpPr>
          <p:nvPr>
            <p:ph type="tbl" sz="quarter" idx="11"/>
          </p:nvPr>
        </p:nvSpPr>
        <p:spPr>
          <a:xfrm>
            <a:off x="964407" y="2340770"/>
            <a:ext cx="16335375" cy="6695654"/>
          </a:xfrm>
        </p:spPr>
        <p:txBody>
          <a:bodyPr/>
          <a:lstStyle/>
          <a:p>
            <a:endParaRPr lang="de-AT"/>
          </a:p>
        </p:txBody>
      </p:sp>
    </p:spTree>
    <p:extLst>
      <p:ext uri="{BB962C8B-B14F-4D97-AF65-F5344CB8AC3E}">
        <p14:creationId xmlns:p14="http://schemas.microsoft.com/office/powerpoint/2010/main" val="113905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8" name="Text Placeholder 23">
            <a:extLst>
              <a:ext uri="{FF2B5EF4-FFF2-40B4-BE49-F238E27FC236}">
                <a16:creationId xmlns:a16="http://schemas.microsoft.com/office/drawing/2014/main" id="{D649D684-208A-9048-E1D0-4442C826A561}"/>
              </a:ext>
            </a:extLst>
          </p:cNvPr>
          <p:cNvSpPr>
            <a:spLocks noGrp="1"/>
          </p:cNvSpPr>
          <p:nvPr>
            <p:ph type="body" sz="quarter" idx="23" hasCustomPrompt="1"/>
          </p:nvPr>
        </p:nvSpPr>
        <p:spPr>
          <a:xfrm>
            <a:off x="978333" y="2245659"/>
            <a:ext cx="16483374" cy="911609"/>
          </a:xfrm>
          <a:prstGeom prst="roundRect">
            <a:avLst/>
          </a:prstGeom>
          <a:solidFill>
            <a:schemeClr val="bg1">
              <a:lumMod val="95000"/>
            </a:schemeClr>
          </a:solidFill>
        </p:spPr>
        <p:txBody>
          <a:bodyPr anchor="t" anchorCtr="0"/>
          <a:lstStyle>
            <a:lvl1pPr algn="l">
              <a:buNone/>
              <a:defRPr sz="150">
                <a:noFill/>
              </a:defRPr>
            </a:lvl1pPr>
          </a:lstStyle>
          <a:p>
            <a:pPr lvl="0"/>
            <a:r>
              <a:rPr lang="de-AT" dirty="0"/>
              <a:t>.</a:t>
            </a:r>
          </a:p>
        </p:txBody>
      </p:sp>
      <p:sp>
        <p:nvSpPr>
          <p:cNvPr id="39" name="Text Placeholder 23">
            <a:extLst>
              <a:ext uri="{FF2B5EF4-FFF2-40B4-BE49-F238E27FC236}">
                <a16:creationId xmlns:a16="http://schemas.microsoft.com/office/drawing/2014/main" id="{3128315C-91AB-2D1E-B915-81FEB10713D8}"/>
              </a:ext>
            </a:extLst>
          </p:cNvPr>
          <p:cNvSpPr>
            <a:spLocks noGrp="1"/>
          </p:cNvSpPr>
          <p:nvPr>
            <p:ph type="body" sz="quarter" idx="24" hasCustomPrompt="1"/>
          </p:nvPr>
        </p:nvSpPr>
        <p:spPr>
          <a:xfrm>
            <a:off x="978333" y="3211607"/>
            <a:ext cx="16483374" cy="911609"/>
          </a:xfrm>
          <a:prstGeom prst="roundRect">
            <a:avLst/>
          </a:prstGeom>
          <a:solidFill>
            <a:schemeClr val="bg1">
              <a:lumMod val="95000"/>
            </a:schemeClr>
          </a:solidFill>
        </p:spPr>
        <p:txBody>
          <a:bodyPr anchor="t" anchorCtr="0"/>
          <a:lstStyle>
            <a:lvl1pPr algn="l">
              <a:buNone/>
              <a:defRPr sz="150">
                <a:noFill/>
              </a:defRPr>
            </a:lvl1pPr>
          </a:lstStyle>
          <a:p>
            <a:pPr lvl="0"/>
            <a:r>
              <a:rPr lang="de-AT" dirty="0"/>
              <a:t>.</a:t>
            </a:r>
          </a:p>
        </p:txBody>
      </p:sp>
      <p:sp>
        <p:nvSpPr>
          <p:cNvPr id="40" name="Text Placeholder 23">
            <a:extLst>
              <a:ext uri="{FF2B5EF4-FFF2-40B4-BE49-F238E27FC236}">
                <a16:creationId xmlns:a16="http://schemas.microsoft.com/office/drawing/2014/main" id="{C3777D86-7D2C-6DAB-EF51-6E5429DE2395}"/>
              </a:ext>
            </a:extLst>
          </p:cNvPr>
          <p:cNvSpPr>
            <a:spLocks noGrp="1"/>
          </p:cNvSpPr>
          <p:nvPr>
            <p:ph type="body" sz="quarter" idx="25" hasCustomPrompt="1"/>
          </p:nvPr>
        </p:nvSpPr>
        <p:spPr>
          <a:xfrm>
            <a:off x="978333" y="4177555"/>
            <a:ext cx="16483374" cy="911609"/>
          </a:xfrm>
          <a:prstGeom prst="roundRect">
            <a:avLst/>
          </a:prstGeom>
          <a:solidFill>
            <a:schemeClr val="bg1">
              <a:lumMod val="95000"/>
            </a:schemeClr>
          </a:solidFill>
        </p:spPr>
        <p:txBody>
          <a:bodyPr anchor="t" anchorCtr="0"/>
          <a:lstStyle>
            <a:lvl1pPr algn="l">
              <a:buNone/>
              <a:defRPr sz="150">
                <a:noFill/>
              </a:defRPr>
            </a:lvl1pPr>
          </a:lstStyle>
          <a:p>
            <a:pPr lvl="0"/>
            <a:r>
              <a:rPr lang="de-AT" dirty="0"/>
              <a:t>.</a:t>
            </a:r>
          </a:p>
        </p:txBody>
      </p:sp>
      <p:sp>
        <p:nvSpPr>
          <p:cNvPr id="41" name="Text Placeholder 23">
            <a:extLst>
              <a:ext uri="{FF2B5EF4-FFF2-40B4-BE49-F238E27FC236}">
                <a16:creationId xmlns:a16="http://schemas.microsoft.com/office/drawing/2014/main" id="{FF72E5A7-A6A5-A526-B8B1-AEED662D614E}"/>
              </a:ext>
            </a:extLst>
          </p:cNvPr>
          <p:cNvSpPr>
            <a:spLocks noGrp="1"/>
          </p:cNvSpPr>
          <p:nvPr>
            <p:ph type="body" sz="quarter" idx="26" hasCustomPrompt="1"/>
          </p:nvPr>
        </p:nvSpPr>
        <p:spPr>
          <a:xfrm>
            <a:off x="978333" y="5143502"/>
            <a:ext cx="16483374" cy="911609"/>
          </a:xfrm>
          <a:prstGeom prst="roundRect">
            <a:avLst/>
          </a:prstGeom>
          <a:solidFill>
            <a:schemeClr val="bg1">
              <a:lumMod val="95000"/>
            </a:schemeClr>
          </a:solidFill>
        </p:spPr>
        <p:txBody>
          <a:bodyPr anchor="t" anchorCtr="0"/>
          <a:lstStyle>
            <a:lvl1pPr algn="l">
              <a:buNone/>
              <a:defRPr sz="150">
                <a:noFill/>
              </a:defRPr>
            </a:lvl1pPr>
          </a:lstStyle>
          <a:p>
            <a:pPr lvl="0"/>
            <a:r>
              <a:rPr lang="de-AT" dirty="0"/>
              <a:t>.</a:t>
            </a:r>
          </a:p>
        </p:txBody>
      </p:sp>
      <p:sp>
        <p:nvSpPr>
          <p:cNvPr id="42" name="Text Placeholder 23">
            <a:extLst>
              <a:ext uri="{FF2B5EF4-FFF2-40B4-BE49-F238E27FC236}">
                <a16:creationId xmlns:a16="http://schemas.microsoft.com/office/drawing/2014/main" id="{8DF789BD-6723-36F2-56AC-4FBA700D8AB6}"/>
              </a:ext>
            </a:extLst>
          </p:cNvPr>
          <p:cNvSpPr>
            <a:spLocks noGrp="1"/>
          </p:cNvSpPr>
          <p:nvPr>
            <p:ph type="body" sz="quarter" idx="27" hasCustomPrompt="1"/>
          </p:nvPr>
        </p:nvSpPr>
        <p:spPr>
          <a:xfrm>
            <a:off x="978333" y="6109449"/>
            <a:ext cx="16483374" cy="911609"/>
          </a:xfrm>
          <a:prstGeom prst="roundRect">
            <a:avLst/>
          </a:prstGeom>
          <a:solidFill>
            <a:schemeClr val="bg1">
              <a:lumMod val="95000"/>
            </a:schemeClr>
          </a:solidFill>
        </p:spPr>
        <p:txBody>
          <a:bodyPr anchor="t" anchorCtr="0"/>
          <a:lstStyle>
            <a:lvl1pPr algn="l">
              <a:buNone/>
              <a:defRPr sz="150">
                <a:noFill/>
              </a:defRPr>
            </a:lvl1pPr>
          </a:lstStyle>
          <a:p>
            <a:pPr lvl="0"/>
            <a:r>
              <a:rPr lang="de-AT" dirty="0"/>
              <a:t>.</a:t>
            </a:r>
          </a:p>
        </p:txBody>
      </p:sp>
      <p:sp>
        <p:nvSpPr>
          <p:cNvPr id="43" name="Text Placeholder 23">
            <a:extLst>
              <a:ext uri="{FF2B5EF4-FFF2-40B4-BE49-F238E27FC236}">
                <a16:creationId xmlns:a16="http://schemas.microsoft.com/office/drawing/2014/main" id="{B22CFBDF-342F-D2CC-2226-68842779ECE9}"/>
              </a:ext>
            </a:extLst>
          </p:cNvPr>
          <p:cNvSpPr>
            <a:spLocks noGrp="1"/>
          </p:cNvSpPr>
          <p:nvPr>
            <p:ph type="body" sz="quarter" idx="28" hasCustomPrompt="1"/>
          </p:nvPr>
        </p:nvSpPr>
        <p:spPr>
          <a:xfrm>
            <a:off x="978333" y="7075397"/>
            <a:ext cx="16483374" cy="911609"/>
          </a:xfrm>
          <a:prstGeom prst="roundRect">
            <a:avLst/>
          </a:prstGeom>
          <a:solidFill>
            <a:schemeClr val="bg1">
              <a:lumMod val="95000"/>
            </a:schemeClr>
          </a:solidFill>
        </p:spPr>
        <p:txBody>
          <a:bodyPr anchor="t" anchorCtr="0"/>
          <a:lstStyle>
            <a:lvl1pPr algn="l">
              <a:buNone/>
              <a:defRPr sz="150">
                <a:noFill/>
              </a:defRPr>
            </a:lvl1pPr>
          </a:lstStyle>
          <a:p>
            <a:pPr lvl="0"/>
            <a:r>
              <a:rPr lang="de-AT" dirty="0"/>
              <a:t>.</a:t>
            </a:r>
          </a:p>
        </p:txBody>
      </p:sp>
      <p:sp>
        <p:nvSpPr>
          <p:cNvPr id="44" name="Text Placeholder 23">
            <a:extLst>
              <a:ext uri="{FF2B5EF4-FFF2-40B4-BE49-F238E27FC236}">
                <a16:creationId xmlns:a16="http://schemas.microsoft.com/office/drawing/2014/main" id="{DE6E716C-3AAC-29FC-6B99-E6AA0981BA65}"/>
              </a:ext>
            </a:extLst>
          </p:cNvPr>
          <p:cNvSpPr>
            <a:spLocks noGrp="1"/>
          </p:cNvSpPr>
          <p:nvPr>
            <p:ph type="body" sz="quarter" idx="29" hasCustomPrompt="1"/>
          </p:nvPr>
        </p:nvSpPr>
        <p:spPr>
          <a:xfrm>
            <a:off x="978333" y="8041342"/>
            <a:ext cx="16483374" cy="911609"/>
          </a:xfrm>
          <a:prstGeom prst="roundRect">
            <a:avLst/>
          </a:prstGeom>
          <a:solidFill>
            <a:schemeClr val="bg1">
              <a:lumMod val="95000"/>
            </a:schemeClr>
          </a:solidFill>
          <a:ln>
            <a:solidFill>
              <a:schemeClr val="accent1"/>
            </a:solidFill>
          </a:ln>
        </p:spPr>
        <p:txBody>
          <a:bodyPr anchor="t" anchorCtr="0"/>
          <a:lstStyle>
            <a:lvl1pPr algn="l">
              <a:buNone/>
              <a:defRPr sz="150">
                <a:noFill/>
              </a:defRPr>
            </a:lvl1pPr>
          </a:lstStyle>
          <a:p>
            <a:pPr lvl="0"/>
            <a:r>
              <a:rPr lang="de-AT" dirty="0"/>
              <a:t>.</a:t>
            </a:r>
          </a:p>
        </p:txBody>
      </p:sp>
      <p:sp>
        <p:nvSpPr>
          <p:cNvPr id="2" name="Title 1">
            <a:extLst>
              <a:ext uri="{FF2B5EF4-FFF2-40B4-BE49-F238E27FC236}">
                <a16:creationId xmlns:a16="http://schemas.microsoft.com/office/drawing/2014/main" id="{1906B722-47A5-632F-D5EB-B243062EC0F6}"/>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
        <p:nvSpPr>
          <p:cNvPr id="3" name="Footer Placeholder 2">
            <a:extLst>
              <a:ext uri="{FF2B5EF4-FFF2-40B4-BE49-F238E27FC236}">
                <a16:creationId xmlns:a16="http://schemas.microsoft.com/office/drawing/2014/main" id="{8AF05E69-7477-0ED0-0C9A-E9CF39978F9A}"/>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26" name="Text Placeholder 23">
            <a:extLst>
              <a:ext uri="{FF2B5EF4-FFF2-40B4-BE49-F238E27FC236}">
                <a16:creationId xmlns:a16="http://schemas.microsoft.com/office/drawing/2014/main" id="{B478CE7F-4B77-24A1-2779-A28934CA68BD}"/>
              </a:ext>
            </a:extLst>
          </p:cNvPr>
          <p:cNvSpPr>
            <a:spLocks noGrp="1"/>
          </p:cNvSpPr>
          <p:nvPr>
            <p:ph type="body" sz="quarter" idx="11" hasCustomPrompt="1"/>
          </p:nvPr>
        </p:nvSpPr>
        <p:spPr>
          <a:xfrm>
            <a:off x="981638" y="2245659"/>
            <a:ext cx="1868400" cy="911609"/>
          </a:xfrm>
          <a:prstGeom prst="roundRect">
            <a:avLst/>
          </a:prstGeom>
          <a:solidFill>
            <a:schemeClr val="accent1"/>
          </a:solidFill>
        </p:spPr>
        <p:txBody>
          <a:bodyPr anchor="ctr" anchorCtr="0"/>
          <a:lstStyle>
            <a:lvl1pPr algn="ctr">
              <a:buNone/>
              <a:defRPr sz="1800">
                <a:solidFill>
                  <a:schemeClr val="bg1"/>
                </a:solidFill>
              </a:defRPr>
            </a:lvl1pPr>
          </a:lstStyle>
          <a:p>
            <a:pPr lvl="0"/>
            <a:r>
              <a:rPr lang="de-AT" dirty="0"/>
              <a:t>Projekt</a:t>
            </a:r>
          </a:p>
        </p:txBody>
      </p:sp>
      <p:sp>
        <p:nvSpPr>
          <p:cNvPr id="27" name="Text Placeholder 23">
            <a:extLst>
              <a:ext uri="{FF2B5EF4-FFF2-40B4-BE49-F238E27FC236}">
                <a16:creationId xmlns:a16="http://schemas.microsoft.com/office/drawing/2014/main" id="{E0C1F895-BF9B-6AE2-50F3-E18F2DE6E694}"/>
              </a:ext>
            </a:extLst>
          </p:cNvPr>
          <p:cNvSpPr>
            <a:spLocks noGrp="1"/>
          </p:cNvSpPr>
          <p:nvPr>
            <p:ph type="body" sz="quarter" idx="12" hasCustomPrompt="1"/>
          </p:nvPr>
        </p:nvSpPr>
        <p:spPr>
          <a:xfrm>
            <a:off x="981638" y="3211607"/>
            <a:ext cx="1868400" cy="911609"/>
          </a:xfrm>
          <a:prstGeom prst="roundRect">
            <a:avLst/>
          </a:prstGeom>
          <a:solidFill>
            <a:schemeClr val="accent1"/>
          </a:solidFill>
        </p:spPr>
        <p:txBody>
          <a:bodyPr anchor="ctr" anchorCtr="0"/>
          <a:lstStyle>
            <a:lvl1pPr algn="ctr">
              <a:buNone/>
              <a:defRPr sz="1800">
                <a:solidFill>
                  <a:schemeClr val="bg1"/>
                </a:solidFill>
              </a:defRPr>
            </a:lvl1pPr>
          </a:lstStyle>
          <a:p>
            <a:pPr lvl="0"/>
            <a:r>
              <a:rPr lang="de-AT" dirty="0"/>
              <a:t>Projekt</a:t>
            </a:r>
          </a:p>
        </p:txBody>
      </p:sp>
      <p:sp>
        <p:nvSpPr>
          <p:cNvPr id="28" name="Text Placeholder 23">
            <a:extLst>
              <a:ext uri="{FF2B5EF4-FFF2-40B4-BE49-F238E27FC236}">
                <a16:creationId xmlns:a16="http://schemas.microsoft.com/office/drawing/2014/main" id="{2CF10BAD-0DA0-8150-70DC-408AF24F44C5}"/>
              </a:ext>
            </a:extLst>
          </p:cNvPr>
          <p:cNvSpPr>
            <a:spLocks noGrp="1"/>
          </p:cNvSpPr>
          <p:nvPr>
            <p:ph type="body" sz="quarter" idx="13" hasCustomPrompt="1"/>
          </p:nvPr>
        </p:nvSpPr>
        <p:spPr>
          <a:xfrm>
            <a:off x="981638" y="4177555"/>
            <a:ext cx="1868400" cy="911609"/>
          </a:xfrm>
          <a:prstGeom prst="roundRect">
            <a:avLst/>
          </a:prstGeom>
          <a:solidFill>
            <a:schemeClr val="accent1"/>
          </a:solidFill>
        </p:spPr>
        <p:txBody>
          <a:bodyPr anchor="ctr" anchorCtr="0"/>
          <a:lstStyle>
            <a:lvl1pPr algn="ctr">
              <a:buNone/>
              <a:defRPr sz="1800">
                <a:solidFill>
                  <a:schemeClr val="bg1"/>
                </a:solidFill>
              </a:defRPr>
            </a:lvl1pPr>
          </a:lstStyle>
          <a:p>
            <a:pPr lvl="0"/>
            <a:r>
              <a:rPr lang="de-AT" dirty="0"/>
              <a:t>Projekt</a:t>
            </a:r>
          </a:p>
        </p:txBody>
      </p:sp>
      <p:sp>
        <p:nvSpPr>
          <p:cNvPr id="29" name="Text Placeholder 23">
            <a:extLst>
              <a:ext uri="{FF2B5EF4-FFF2-40B4-BE49-F238E27FC236}">
                <a16:creationId xmlns:a16="http://schemas.microsoft.com/office/drawing/2014/main" id="{2EF9417F-5C93-B089-0D7A-7C7C980C9198}"/>
              </a:ext>
            </a:extLst>
          </p:cNvPr>
          <p:cNvSpPr>
            <a:spLocks noGrp="1"/>
          </p:cNvSpPr>
          <p:nvPr>
            <p:ph type="body" sz="quarter" idx="14" hasCustomPrompt="1"/>
          </p:nvPr>
        </p:nvSpPr>
        <p:spPr>
          <a:xfrm>
            <a:off x="981638" y="5143502"/>
            <a:ext cx="1868400" cy="911609"/>
          </a:xfrm>
          <a:prstGeom prst="roundRect">
            <a:avLst/>
          </a:prstGeom>
          <a:solidFill>
            <a:schemeClr val="accent1"/>
          </a:solidFill>
        </p:spPr>
        <p:txBody>
          <a:bodyPr anchor="ctr" anchorCtr="0"/>
          <a:lstStyle>
            <a:lvl1pPr algn="ctr">
              <a:buNone/>
              <a:defRPr sz="1800">
                <a:solidFill>
                  <a:schemeClr val="bg1"/>
                </a:solidFill>
              </a:defRPr>
            </a:lvl1pPr>
          </a:lstStyle>
          <a:p>
            <a:pPr lvl="0"/>
            <a:r>
              <a:rPr lang="de-AT" dirty="0"/>
              <a:t>Projekt</a:t>
            </a:r>
          </a:p>
        </p:txBody>
      </p:sp>
      <p:sp>
        <p:nvSpPr>
          <p:cNvPr id="30" name="Text Placeholder 23">
            <a:extLst>
              <a:ext uri="{FF2B5EF4-FFF2-40B4-BE49-F238E27FC236}">
                <a16:creationId xmlns:a16="http://schemas.microsoft.com/office/drawing/2014/main" id="{F39447C1-BC5D-BD90-C5D4-35CBCF4EFFFD}"/>
              </a:ext>
            </a:extLst>
          </p:cNvPr>
          <p:cNvSpPr>
            <a:spLocks noGrp="1"/>
          </p:cNvSpPr>
          <p:nvPr>
            <p:ph type="body" sz="quarter" idx="15" hasCustomPrompt="1"/>
          </p:nvPr>
        </p:nvSpPr>
        <p:spPr>
          <a:xfrm>
            <a:off x="981638" y="6109449"/>
            <a:ext cx="1868400" cy="911609"/>
          </a:xfrm>
          <a:prstGeom prst="roundRect">
            <a:avLst/>
          </a:prstGeom>
          <a:solidFill>
            <a:schemeClr val="accent1"/>
          </a:solidFill>
        </p:spPr>
        <p:txBody>
          <a:bodyPr anchor="ctr" anchorCtr="0"/>
          <a:lstStyle>
            <a:lvl1pPr algn="ctr">
              <a:buNone/>
              <a:defRPr sz="1800">
                <a:solidFill>
                  <a:schemeClr val="bg1"/>
                </a:solidFill>
              </a:defRPr>
            </a:lvl1pPr>
          </a:lstStyle>
          <a:p>
            <a:pPr lvl="0"/>
            <a:r>
              <a:rPr lang="de-AT" dirty="0"/>
              <a:t>Projekt</a:t>
            </a:r>
          </a:p>
        </p:txBody>
      </p:sp>
      <p:sp>
        <p:nvSpPr>
          <p:cNvPr id="31" name="Text Placeholder 23">
            <a:extLst>
              <a:ext uri="{FF2B5EF4-FFF2-40B4-BE49-F238E27FC236}">
                <a16:creationId xmlns:a16="http://schemas.microsoft.com/office/drawing/2014/main" id="{C881A8B1-0545-45C6-0BF6-36267D44FE04}"/>
              </a:ext>
            </a:extLst>
          </p:cNvPr>
          <p:cNvSpPr>
            <a:spLocks noGrp="1"/>
          </p:cNvSpPr>
          <p:nvPr>
            <p:ph type="body" sz="quarter" idx="16" hasCustomPrompt="1"/>
          </p:nvPr>
        </p:nvSpPr>
        <p:spPr>
          <a:xfrm>
            <a:off x="981638" y="7075397"/>
            <a:ext cx="1868400" cy="911609"/>
          </a:xfrm>
          <a:prstGeom prst="roundRect">
            <a:avLst/>
          </a:prstGeom>
          <a:solidFill>
            <a:schemeClr val="accent1"/>
          </a:solidFill>
        </p:spPr>
        <p:txBody>
          <a:bodyPr anchor="ctr" anchorCtr="0"/>
          <a:lstStyle>
            <a:lvl1pPr algn="ctr">
              <a:buNone/>
              <a:defRPr sz="1800">
                <a:solidFill>
                  <a:schemeClr val="bg1"/>
                </a:solidFill>
              </a:defRPr>
            </a:lvl1pPr>
          </a:lstStyle>
          <a:p>
            <a:pPr lvl="0"/>
            <a:r>
              <a:rPr lang="de-AT" dirty="0"/>
              <a:t>Projekt</a:t>
            </a:r>
          </a:p>
        </p:txBody>
      </p:sp>
      <p:sp>
        <p:nvSpPr>
          <p:cNvPr id="32" name="Text Placeholder 23">
            <a:extLst>
              <a:ext uri="{FF2B5EF4-FFF2-40B4-BE49-F238E27FC236}">
                <a16:creationId xmlns:a16="http://schemas.microsoft.com/office/drawing/2014/main" id="{5A178348-9D8F-344B-62B7-C8238F01036A}"/>
              </a:ext>
            </a:extLst>
          </p:cNvPr>
          <p:cNvSpPr>
            <a:spLocks noGrp="1"/>
          </p:cNvSpPr>
          <p:nvPr>
            <p:ph type="body" sz="quarter" idx="17" hasCustomPrompt="1"/>
          </p:nvPr>
        </p:nvSpPr>
        <p:spPr>
          <a:xfrm>
            <a:off x="981638" y="8041342"/>
            <a:ext cx="1868400" cy="911609"/>
          </a:xfrm>
          <a:prstGeom prst="roundRect">
            <a:avLst/>
          </a:prstGeom>
          <a:solidFill>
            <a:schemeClr val="bg1"/>
          </a:solidFill>
          <a:ln>
            <a:solidFill>
              <a:schemeClr val="accent1"/>
            </a:solidFill>
          </a:ln>
        </p:spPr>
        <p:txBody>
          <a:bodyPr anchor="ctr" anchorCtr="0"/>
          <a:lstStyle>
            <a:lvl1pPr algn="ctr">
              <a:buNone/>
              <a:defRPr sz="1800">
                <a:solidFill>
                  <a:schemeClr val="tx1"/>
                </a:solidFill>
              </a:defRPr>
            </a:lvl1pPr>
          </a:lstStyle>
          <a:p>
            <a:pPr lvl="0"/>
            <a:r>
              <a:rPr lang="de-AT" dirty="0"/>
              <a:t>Projekt</a:t>
            </a:r>
          </a:p>
        </p:txBody>
      </p:sp>
      <p:sp>
        <p:nvSpPr>
          <p:cNvPr id="33" name="Text Placeholder 23">
            <a:extLst>
              <a:ext uri="{FF2B5EF4-FFF2-40B4-BE49-F238E27FC236}">
                <a16:creationId xmlns:a16="http://schemas.microsoft.com/office/drawing/2014/main" id="{56E31EA1-C789-54B2-B0DD-352BAFFE3BD3}"/>
              </a:ext>
            </a:extLst>
          </p:cNvPr>
          <p:cNvSpPr>
            <a:spLocks noGrp="1"/>
          </p:cNvSpPr>
          <p:nvPr>
            <p:ph type="body" sz="quarter" idx="18" hasCustomPrompt="1"/>
          </p:nvPr>
        </p:nvSpPr>
        <p:spPr>
          <a:xfrm>
            <a:off x="2891603" y="2245659"/>
            <a:ext cx="4839234" cy="911609"/>
          </a:xfrm>
          <a:prstGeom prst="roundRect">
            <a:avLst>
              <a:gd name="adj" fmla="val 9828"/>
            </a:avLst>
          </a:prstGeom>
          <a:solidFill>
            <a:schemeClr val="bg1"/>
          </a:solidFill>
          <a:ln w="12700">
            <a:solidFill>
              <a:schemeClr val="accent1"/>
            </a:solidFill>
          </a:ln>
        </p:spPr>
        <p:txBody>
          <a:bodyPr anchor="ctr" anchorCtr="0"/>
          <a:lstStyle>
            <a:lvl1pPr algn="ctr">
              <a:buNone/>
              <a:defRPr sz="1800">
                <a:solidFill>
                  <a:schemeClr val="tx1"/>
                </a:solidFill>
              </a:defRPr>
            </a:lvl1pPr>
          </a:lstStyle>
          <a:p>
            <a:pPr lvl="0"/>
            <a:r>
              <a:rPr lang="de-AT" dirty="0"/>
              <a:t>Projekt</a:t>
            </a:r>
          </a:p>
        </p:txBody>
      </p:sp>
      <p:sp>
        <p:nvSpPr>
          <p:cNvPr id="34" name="Text Placeholder 23">
            <a:extLst>
              <a:ext uri="{FF2B5EF4-FFF2-40B4-BE49-F238E27FC236}">
                <a16:creationId xmlns:a16="http://schemas.microsoft.com/office/drawing/2014/main" id="{FD5DD4DF-B234-5A48-39AC-B38B91843617}"/>
              </a:ext>
            </a:extLst>
          </p:cNvPr>
          <p:cNvSpPr>
            <a:spLocks noGrp="1"/>
          </p:cNvSpPr>
          <p:nvPr>
            <p:ph type="body" sz="quarter" idx="19" hasCustomPrompt="1"/>
          </p:nvPr>
        </p:nvSpPr>
        <p:spPr>
          <a:xfrm>
            <a:off x="8980676" y="2245659"/>
            <a:ext cx="7270707" cy="911609"/>
          </a:xfrm>
          <a:prstGeom prst="roundRect">
            <a:avLst>
              <a:gd name="adj" fmla="val 9828"/>
            </a:avLst>
          </a:prstGeom>
          <a:solidFill>
            <a:schemeClr val="bg1"/>
          </a:solidFill>
          <a:ln w="12700">
            <a:solidFill>
              <a:schemeClr val="accent1"/>
            </a:solidFill>
          </a:ln>
        </p:spPr>
        <p:txBody>
          <a:bodyPr anchor="ctr" anchorCtr="0"/>
          <a:lstStyle>
            <a:lvl1pPr algn="ctr">
              <a:buNone/>
              <a:defRPr sz="1800">
                <a:solidFill>
                  <a:schemeClr val="tx1"/>
                </a:solidFill>
              </a:defRPr>
            </a:lvl1pPr>
          </a:lstStyle>
          <a:p>
            <a:pPr lvl="0"/>
            <a:r>
              <a:rPr lang="de-AT" dirty="0"/>
              <a:t>Projekt</a:t>
            </a:r>
          </a:p>
        </p:txBody>
      </p:sp>
      <p:sp>
        <p:nvSpPr>
          <p:cNvPr id="35" name="Text Placeholder 23">
            <a:extLst>
              <a:ext uri="{FF2B5EF4-FFF2-40B4-BE49-F238E27FC236}">
                <a16:creationId xmlns:a16="http://schemas.microsoft.com/office/drawing/2014/main" id="{30B0BEDD-D52B-0039-ACB9-4EAA29A9321B}"/>
              </a:ext>
            </a:extLst>
          </p:cNvPr>
          <p:cNvSpPr>
            <a:spLocks noGrp="1"/>
          </p:cNvSpPr>
          <p:nvPr>
            <p:ph type="body" sz="quarter" idx="20" hasCustomPrompt="1"/>
          </p:nvPr>
        </p:nvSpPr>
        <p:spPr>
          <a:xfrm>
            <a:off x="7733766" y="3211607"/>
            <a:ext cx="4236561" cy="911609"/>
          </a:xfrm>
          <a:prstGeom prst="roundRect">
            <a:avLst>
              <a:gd name="adj" fmla="val 14387"/>
            </a:avLst>
          </a:prstGeom>
          <a:solidFill>
            <a:schemeClr val="bg1"/>
          </a:solidFill>
          <a:ln w="12700">
            <a:solidFill>
              <a:schemeClr val="accent1"/>
            </a:solidFill>
          </a:ln>
        </p:spPr>
        <p:txBody>
          <a:bodyPr anchor="ctr" anchorCtr="0"/>
          <a:lstStyle>
            <a:lvl1pPr algn="ctr">
              <a:buNone/>
              <a:defRPr sz="1800">
                <a:solidFill>
                  <a:schemeClr val="tx1"/>
                </a:solidFill>
              </a:defRPr>
            </a:lvl1pPr>
          </a:lstStyle>
          <a:p>
            <a:pPr lvl="0"/>
            <a:r>
              <a:rPr lang="de-AT" dirty="0"/>
              <a:t>Projekt</a:t>
            </a:r>
          </a:p>
        </p:txBody>
      </p:sp>
      <p:sp>
        <p:nvSpPr>
          <p:cNvPr id="36" name="Text Placeholder 23">
            <a:extLst>
              <a:ext uri="{FF2B5EF4-FFF2-40B4-BE49-F238E27FC236}">
                <a16:creationId xmlns:a16="http://schemas.microsoft.com/office/drawing/2014/main" id="{08BAA810-3D0C-E949-4F2A-A806CB2D35C4}"/>
              </a:ext>
            </a:extLst>
          </p:cNvPr>
          <p:cNvSpPr>
            <a:spLocks noGrp="1"/>
          </p:cNvSpPr>
          <p:nvPr>
            <p:ph type="body" sz="quarter" idx="21" hasCustomPrompt="1"/>
          </p:nvPr>
        </p:nvSpPr>
        <p:spPr>
          <a:xfrm>
            <a:off x="2891602" y="5143501"/>
            <a:ext cx="5441907" cy="911609"/>
          </a:xfrm>
          <a:prstGeom prst="roundRect">
            <a:avLst/>
          </a:prstGeom>
          <a:solidFill>
            <a:schemeClr val="bg1"/>
          </a:solidFill>
          <a:ln w="12700">
            <a:solidFill>
              <a:schemeClr val="accent1"/>
            </a:solidFill>
          </a:ln>
        </p:spPr>
        <p:txBody>
          <a:bodyPr anchor="ctr" anchorCtr="0"/>
          <a:lstStyle>
            <a:lvl1pPr algn="ctr">
              <a:buNone/>
              <a:defRPr sz="1800">
                <a:solidFill>
                  <a:schemeClr val="tx1"/>
                </a:solidFill>
              </a:defRPr>
            </a:lvl1pPr>
          </a:lstStyle>
          <a:p>
            <a:pPr lvl="0"/>
            <a:r>
              <a:rPr lang="de-AT" dirty="0"/>
              <a:t>Projekt</a:t>
            </a:r>
          </a:p>
        </p:txBody>
      </p:sp>
      <p:sp>
        <p:nvSpPr>
          <p:cNvPr id="37" name="Text Placeholder 23">
            <a:extLst>
              <a:ext uri="{FF2B5EF4-FFF2-40B4-BE49-F238E27FC236}">
                <a16:creationId xmlns:a16="http://schemas.microsoft.com/office/drawing/2014/main" id="{863768AA-D89B-67B2-2A2B-9DDE294DCADF}"/>
              </a:ext>
            </a:extLst>
          </p:cNvPr>
          <p:cNvSpPr>
            <a:spLocks noGrp="1"/>
          </p:cNvSpPr>
          <p:nvPr>
            <p:ph type="body" sz="quarter" idx="22" hasCustomPrompt="1"/>
          </p:nvPr>
        </p:nvSpPr>
        <p:spPr>
          <a:xfrm>
            <a:off x="12164519" y="7075397"/>
            <a:ext cx="4273899" cy="911609"/>
          </a:xfrm>
          <a:prstGeom prst="roundRect">
            <a:avLst/>
          </a:prstGeom>
          <a:solidFill>
            <a:schemeClr val="bg1"/>
          </a:solidFill>
          <a:ln w="12700">
            <a:solidFill>
              <a:schemeClr val="accent1"/>
            </a:solidFill>
          </a:ln>
        </p:spPr>
        <p:txBody>
          <a:bodyPr anchor="ctr" anchorCtr="0"/>
          <a:lstStyle>
            <a:lvl1pPr algn="ctr">
              <a:buNone/>
              <a:defRPr sz="1800">
                <a:solidFill>
                  <a:schemeClr val="tx1"/>
                </a:solidFill>
              </a:defRPr>
            </a:lvl1pPr>
          </a:lstStyle>
          <a:p>
            <a:pPr lvl="0"/>
            <a:r>
              <a:rPr lang="de-AT" dirty="0"/>
              <a:t>Projekt</a:t>
            </a:r>
          </a:p>
        </p:txBody>
      </p:sp>
      <p:sp>
        <p:nvSpPr>
          <p:cNvPr id="45" name="Text Placeholder 23">
            <a:extLst>
              <a:ext uri="{FF2B5EF4-FFF2-40B4-BE49-F238E27FC236}">
                <a16:creationId xmlns:a16="http://schemas.microsoft.com/office/drawing/2014/main" id="{553F4A72-0180-25FB-111B-070D3D2AD848}"/>
              </a:ext>
            </a:extLst>
          </p:cNvPr>
          <p:cNvSpPr>
            <a:spLocks noGrp="1"/>
          </p:cNvSpPr>
          <p:nvPr>
            <p:ph type="body" sz="quarter" idx="30" hasCustomPrompt="1"/>
          </p:nvPr>
        </p:nvSpPr>
        <p:spPr>
          <a:xfrm>
            <a:off x="2933169" y="1780643"/>
            <a:ext cx="1077726" cy="389895"/>
          </a:xfrm>
          <a:prstGeom prst="rect">
            <a:avLst/>
          </a:prstGeom>
          <a:noFill/>
        </p:spPr>
        <p:txBody>
          <a:bodyPr anchor="ctr" anchorCtr="0"/>
          <a:lstStyle>
            <a:lvl1pPr algn="ctr">
              <a:buNone/>
              <a:defRPr sz="1800">
                <a:solidFill>
                  <a:schemeClr val="tx1"/>
                </a:solidFill>
              </a:defRPr>
            </a:lvl1pPr>
          </a:lstStyle>
          <a:p>
            <a:pPr lvl="0"/>
            <a:r>
              <a:rPr lang="de-AT" dirty="0"/>
              <a:t>Jan.</a:t>
            </a:r>
          </a:p>
        </p:txBody>
      </p:sp>
      <p:sp>
        <p:nvSpPr>
          <p:cNvPr id="46" name="Text Placeholder 23">
            <a:extLst>
              <a:ext uri="{FF2B5EF4-FFF2-40B4-BE49-F238E27FC236}">
                <a16:creationId xmlns:a16="http://schemas.microsoft.com/office/drawing/2014/main" id="{31E3628C-99F3-2031-0FDB-136B6F9C110D}"/>
              </a:ext>
            </a:extLst>
          </p:cNvPr>
          <p:cNvSpPr>
            <a:spLocks noGrp="1"/>
          </p:cNvSpPr>
          <p:nvPr>
            <p:ph type="body" sz="quarter" idx="31" hasCustomPrompt="1"/>
          </p:nvPr>
        </p:nvSpPr>
        <p:spPr>
          <a:xfrm>
            <a:off x="4155971" y="1780643"/>
            <a:ext cx="1077726" cy="389895"/>
          </a:xfrm>
          <a:prstGeom prst="rect">
            <a:avLst/>
          </a:prstGeom>
          <a:noFill/>
        </p:spPr>
        <p:txBody>
          <a:bodyPr anchor="ctr" anchorCtr="0"/>
          <a:lstStyle>
            <a:lvl1pPr algn="ctr">
              <a:buNone/>
              <a:defRPr sz="1800">
                <a:solidFill>
                  <a:schemeClr val="tx1"/>
                </a:solidFill>
              </a:defRPr>
            </a:lvl1pPr>
          </a:lstStyle>
          <a:p>
            <a:pPr lvl="0"/>
            <a:r>
              <a:rPr lang="de-AT" dirty="0"/>
              <a:t>Feb.</a:t>
            </a:r>
          </a:p>
        </p:txBody>
      </p:sp>
      <p:sp>
        <p:nvSpPr>
          <p:cNvPr id="47" name="Text Placeholder 23">
            <a:extLst>
              <a:ext uri="{FF2B5EF4-FFF2-40B4-BE49-F238E27FC236}">
                <a16:creationId xmlns:a16="http://schemas.microsoft.com/office/drawing/2014/main" id="{4C570A28-2162-9B3B-9BCE-92451AEE868A}"/>
              </a:ext>
            </a:extLst>
          </p:cNvPr>
          <p:cNvSpPr>
            <a:spLocks noGrp="1"/>
          </p:cNvSpPr>
          <p:nvPr>
            <p:ph type="body" sz="quarter" idx="32" hasCustomPrompt="1"/>
          </p:nvPr>
        </p:nvSpPr>
        <p:spPr>
          <a:xfrm>
            <a:off x="5378772" y="1780643"/>
            <a:ext cx="1077726" cy="389895"/>
          </a:xfrm>
          <a:prstGeom prst="rect">
            <a:avLst/>
          </a:prstGeom>
          <a:noFill/>
        </p:spPr>
        <p:txBody>
          <a:bodyPr vert="horz" lIns="0" tIns="0" rIns="0" bIns="0" rtlCol="0" anchor="ctr" anchorCtr="0">
            <a:noAutofit/>
          </a:bodyPr>
          <a:lstStyle>
            <a:lvl1pPr algn="ctr">
              <a:buNone/>
              <a:defRPr lang="en-US" sz="1800" dirty="0"/>
            </a:lvl1pPr>
          </a:lstStyle>
          <a:p>
            <a:pPr lvl="0" algn="ctr">
              <a:buNone/>
            </a:pPr>
            <a:r>
              <a:rPr lang="en-US" dirty="0">
                <a:solidFill>
                  <a:srgbClr val="000000"/>
                </a:solidFill>
                <a:effectLst/>
                <a:latin typeface="Helvetica" pitchFamily="2" charset="0"/>
              </a:rPr>
              <a:t>März</a:t>
            </a:r>
          </a:p>
        </p:txBody>
      </p:sp>
      <p:sp>
        <p:nvSpPr>
          <p:cNvPr id="48" name="Text Placeholder 23">
            <a:extLst>
              <a:ext uri="{FF2B5EF4-FFF2-40B4-BE49-F238E27FC236}">
                <a16:creationId xmlns:a16="http://schemas.microsoft.com/office/drawing/2014/main" id="{82B0ABBB-3BCE-3B64-76AC-E8C9F06ADFA3}"/>
              </a:ext>
            </a:extLst>
          </p:cNvPr>
          <p:cNvSpPr>
            <a:spLocks noGrp="1"/>
          </p:cNvSpPr>
          <p:nvPr>
            <p:ph type="body" sz="quarter" idx="33" hasCustomPrompt="1"/>
          </p:nvPr>
        </p:nvSpPr>
        <p:spPr>
          <a:xfrm>
            <a:off x="6601574" y="1780643"/>
            <a:ext cx="1077726" cy="389895"/>
          </a:xfrm>
          <a:prstGeom prst="rect">
            <a:avLst/>
          </a:prstGeom>
          <a:noFill/>
        </p:spPr>
        <p:txBody>
          <a:bodyPr vert="horz" lIns="0" tIns="0" rIns="0" bIns="0" rtlCol="0" anchor="ctr" anchorCtr="0">
            <a:noAutofit/>
          </a:bodyPr>
          <a:lstStyle>
            <a:lvl1pPr algn="ctr">
              <a:buNone/>
              <a:defRPr lang="en-US" sz="1800" dirty="0"/>
            </a:lvl1pPr>
          </a:lstStyle>
          <a:p>
            <a:pPr lvl="0" algn="ctr">
              <a:buNone/>
            </a:pPr>
            <a:r>
              <a:rPr lang="en-US" dirty="0">
                <a:solidFill>
                  <a:srgbClr val="000000"/>
                </a:solidFill>
                <a:effectLst/>
                <a:latin typeface="Helvetica" pitchFamily="2" charset="0"/>
              </a:rPr>
              <a:t>April</a:t>
            </a:r>
          </a:p>
        </p:txBody>
      </p:sp>
      <p:sp>
        <p:nvSpPr>
          <p:cNvPr id="49" name="Text Placeholder 23">
            <a:extLst>
              <a:ext uri="{FF2B5EF4-FFF2-40B4-BE49-F238E27FC236}">
                <a16:creationId xmlns:a16="http://schemas.microsoft.com/office/drawing/2014/main" id="{62412416-9E24-33C5-5C77-79D7FF33B9A3}"/>
              </a:ext>
            </a:extLst>
          </p:cNvPr>
          <p:cNvSpPr>
            <a:spLocks noGrp="1"/>
          </p:cNvSpPr>
          <p:nvPr>
            <p:ph type="body" sz="quarter" idx="34" hasCustomPrompt="1"/>
          </p:nvPr>
        </p:nvSpPr>
        <p:spPr>
          <a:xfrm>
            <a:off x="7824375" y="1780643"/>
            <a:ext cx="1077726" cy="389895"/>
          </a:xfrm>
          <a:prstGeom prst="rect">
            <a:avLst/>
          </a:prstGeom>
          <a:noFill/>
        </p:spPr>
        <p:txBody>
          <a:bodyPr vert="horz" lIns="0" tIns="0" rIns="0" bIns="0" rtlCol="0" anchor="ctr" anchorCtr="0">
            <a:noAutofit/>
          </a:bodyPr>
          <a:lstStyle>
            <a:lvl1pPr algn="ctr">
              <a:buNone/>
              <a:defRPr lang="en-US" sz="1800" dirty="0"/>
            </a:lvl1pPr>
          </a:lstStyle>
          <a:p>
            <a:pPr lvl="0" algn="ctr">
              <a:buNone/>
            </a:pPr>
            <a:r>
              <a:rPr lang="en-US" dirty="0">
                <a:solidFill>
                  <a:srgbClr val="000000"/>
                </a:solidFill>
                <a:effectLst/>
                <a:latin typeface="Helvetica" pitchFamily="2" charset="0"/>
              </a:rPr>
              <a:t>Mai</a:t>
            </a:r>
          </a:p>
        </p:txBody>
      </p:sp>
      <p:sp>
        <p:nvSpPr>
          <p:cNvPr id="50" name="Text Placeholder 23">
            <a:extLst>
              <a:ext uri="{FF2B5EF4-FFF2-40B4-BE49-F238E27FC236}">
                <a16:creationId xmlns:a16="http://schemas.microsoft.com/office/drawing/2014/main" id="{EFF2F7CD-88C2-9A7F-71A6-49E4A310F2A3}"/>
              </a:ext>
            </a:extLst>
          </p:cNvPr>
          <p:cNvSpPr>
            <a:spLocks noGrp="1"/>
          </p:cNvSpPr>
          <p:nvPr>
            <p:ph type="body" sz="quarter" idx="35" hasCustomPrompt="1"/>
          </p:nvPr>
        </p:nvSpPr>
        <p:spPr>
          <a:xfrm>
            <a:off x="9047177" y="1780643"/>
            <a:ext cx="1077726" cy="389895"/>
          </a:xfrm>
          <a:prstGeom prst="rect">
            <a:avLst/>
          </a:prstGeom>
          <a:noFill/>
        </p:spPr>
        <p:txBody>
          <a:bodyPr vert="horz" lIns="0" tIns="0" rIns="0" bIns="0" rtlCol="0" anchor="ctr" anchorCtr="0">
            <a:noAutofit/>
          </a:bodyPr>
          <a:lstStyle>
            <a:lvl1pPr algn="ctr">
              <a:buNone/>
              <a:defRPr lang="en-US" sz="1800" dirty="0"/>
            </a:lvl1pPr>
          </a:lstStyle>
          <a:p>
            <a:pPr lvl="0" algn="ctr">
              <a:buNone/>
            </a:pPr>
            <a:r>
              <a:rPr lang="en-US" dirty="0">
                <a:solidFill>
                  <a:srgbClr val="000000"/>
                </a:solidFill>
                <a:effectLst/>
                <a:latin typeface="Helvetica" pitchFamily="2" charset="0"/>
              </a:rPr>
              <a:t>Juni</a:t>
            </a:r>
          </a:p>
        </p:txBody>
      </p:sp>
      <p:sp>
        <p:nvSpPr>
          <p:cNvPr id="51" name="Text Placeholder 23">
            <a:extLst>
              <a:ext uri="{FF2B5EF4-FFF2-40B4-BE49-F238E27FC236}">
                <a16:creationId xmlns:a16="http://schemas.microsoft.com/office/drawing/2014/main" id="{B6AC4BF3-E0DA-8DC4-3F19-57E5FDEF3D72}"/>
              </a:ext>
            </a:extLst>
          </p:cNvPr>
          <p:cNvSpPr>
            <a:spLocks noGrp="1"/>
          </p:cNvSpPr>
          <p:nvPr>
            <p:ph type="body" sz="quarter" idx="36" hasCustomPrompt="1"/>
          </p:nvPr>
        </p:nvSpPr>
        <p:spPr>
          <a:xfrm>
            <a:off x="10269978" y="1780643"/>
            <a:ext cx="1077726" cy="389895"/>
          </a:xfrm>
          <a:prstGeom prst="rect">
            <a:avLst/>
          </a:prstGeom>
          <a:noFill/>
        </p:spPr>
        <p:txBody>
          <a:bodyPr vert="horz" lIns="0" tIns="0" rIns="0" bIns="0" rtlCol="0" anchor="ctr" anchorCtr="0">
            <a:noAutofit/>
          </a:bodyPr>
          <a:lstStyle>
            <a:lvl1pPr algn="ctr">
              <a:buNone/>
              <a:defRPr lang="en-US" sz="1800" dirty="0"/>
            </a:lvl1pPr>
          </a:lstStyle>
          <a:p>
            <a:pPr lvl="0" algn="ctr">
              <a:buNone/>
            </a:pPr>
            <a:r>
              <a:rPr lang="en-US" dirty="0">
                <a:solidFill>
                  <a:srgbClr val="000000"/>
                </a:solidFill>
                <a:effectLst/>
                <a:latin typeface="Helvetica" pitchFamily="2" charset="0"/>
              </a:rPr>
              <a:t>Juli</a:t>
            </a:r>
          </a:p>
        </p:txBody>
      </p:sp>
      <p:sp>
        <p:nvSpPr>
          <p:cNvPr id="52" name="Text Placeholder 23">
            <a:extLst>
              <a:ext uri="{FF2B5EF4-FFF2-40B4-BE49-F238E27FC236}">
                <a16:creationId xmlns:a16="http://schemas.microsoft.com/office/drawing/2014/main" id="{E462D830-B220-A762-1384-A26F335AD356}"/>
              </a:ext>
            </a:extLst>
          </p:cNvPr>
          <p:cNvSpPr>
            <a:spLocks noGrp="1"/>
          </p:cNvSpPr>
          <p:nvPr>
            <p:ph type="body" sz="quarter" idx="37" hasCustomPrompt="1"/>
          </p:nvPr>
        </p:nvSpPr>
        <p:spPr>
          <a:xfrm>
            <a:off x="11492780" y="1780643"/>
            <a:ext cx="1077726" cy="389895"/>
          </a:xfrm>
          <a:prstGeom prst="rect">
            <a:avLst/>
          </a:prstGeom>
          <a:noFill/>
        </p:spPr>
        <p:txBody>
          <a:bodyPr vert="horz" lIns="0" tIns="0" rIns="0" bIns="0" rtlCol="0" anchor="ctr" anchorCtr="0">
            <a:noAutofit/>
          </a:bodyPr>
          <a:lstStyle>
            <a:lvl1pPr algn="ctr">
              <a:buNone/>
              <a:defRPr lang="en-US" sz="1800" dirty="0"/>
            </a:lvl1pPr>
          </a:lstStyle>
          <a:p>
            <a:pPr lvl="0" algn="ctr">
              <a:buNone/>
            </a:pPr>
            <a:r>
              <a:rPr lang="en-US" dirty="0">
                <a:solidFill>
                  <a:srgbClr val="000000"/>
                </a:solidFill>
                <a:effectLst/>
                <a:latin typeface="Helvetica" pitchFamily="2" charset="0"/>
              </a:rPr>
              <a:t>Aug</a:t>
            </a:r>
          </a:p>
        </p:txBody>
      </p:sp>
      <p:sp>
        <p:nvSpPr>
          <p:cNvPr id="53" name="Text Placeholder 23">
            <a:extLst>
              <a:ext uri="{FF2B5EF4-FFF2-40B4-BE49-F238E27FC236}">
                <a16:creationId xmlns:a16="http://schemas.microsoft.com/office/drawing/2014/main" id="{15AEA22D-2047-E2AE-B078-1D3417261368}"/>
              </a:ext>
            </a:extLst>
          </p:cNvPr>
          <p:cNvSpPr>
            <a:spLocks noGrp="1"/>
          </p:cNvSpPr>
          <p:nvPr>
            <p:ph type="body" sz="quarter" idx="38" hasCustomPrompt="1"/>
          </p:nvPr>
        </p:nvSpPr>
        <p:spPr>
          <a:xfrm>
            <a:off x="12715581" y="1780643"/>
            <a:ext cx="1077726" cy="389895"/>
          </a:xfrm>
          <a:prstGeom prst="rect">
            <a:avLst/>
          </a:prstGeom>
          <a:noFill/>
        </p:spPr>
        <p:txBody>
          <a:bodyPr vert="horz" lIns="0" tIns="0" rIns="0" bIns="0" rtlCol="0" anchor="ctr" anchorCtr="0">
            <a:noAutofit/>
          </a:bodyPr>
          <a:lstStyle>
            <a:lvl1pPr algn="ctr">
              <a:buNone/>
              <a:defRPr lang="en-US" sz="1800" dirty="0"/>
            </a:lvl1pPr>
          </a:lstStyle>
          <a:p>
            <a:pPr lvl="0" algn="ctr">
              <a:buNone/>
            </a:pPr>
            <a:r>
              <a:rPr lang="en-US" dirty="0">
                <a:solidFill>
                  <a:srgbClr val="000000"/>
                </a:solidFill>
                <a:effectLst/>
                <a:latin typeface="Helvetica" pitchFamily="2" charset="0"/>
              </a:rPr>
              <a:t>Sept.</a:t>
            </a:r>
          </a:p>
        </p:txBody>
      </p:sp>
      <p:sp>
        <p:nvSpPr>
          <p:cNvPr id="55" name="Text Placeholder 23">
            <a:extLst>
              <a:ext uri="{FF2B5EF4-FFF2-40B4-BE49-F238E27FC236}">
                <a16:creationId xmlns:a16="http://schemas.microsoft.com/office/drawing/2014/main" id="{1E62475A-F3D7-1EF4-64CF-7993D672A3BC}"/>
              </a:ext>
            </a:extLst>
          </p:cNvPr>
          <p:cNvSpPr>
            <a:spLocks noGrp="1"/>
          </p:cNvSpPr>
          <p:nvPr>
            <p:ph type="body" sz="quarter" idx="39" hasCustomPrompt="1"/>
          </p:nvPr>
        </p:nvSpPr>
        <p:spPr>
          <a:xfrm>
            <a:off x="13938383" y="1780643"/>
            <a:ext cx="1077726" cy="389895"/>
          </a:xfrm>
          <a:prstGeom prst="rect">
            <a:avLst/>
          </a:prstGeom>
          <a:noFill/>
        </p:spPr>
        <p:txBody>
          <a:bodyPr vert="horz" lIns="0" tIns="0" rIns="0" bIns="0" rtlCol="0" anchor="ctr" anchorCtr="0">
            <a:noAutofit/>
          </a:bodyPr>
          <a:lstStyle>
            <a:lvl1pPr algn="ctr">
              <a:buNone/>
              <a:defRPr lang="en-US" sz="1800" dirty="0"/>
            </a:lvl1pPr>
          </a:lstStyle>
          <a:p>
            <a:pPr lvl="0" algn="ctr">
              <a:buNone/>
            </a:pPr>
            <a:r>
              <a:rPr lang="en-US" dirty="0" err="1">
                <a:solidFill>
                  <a:srgbClr val="000000"/>
                </a:solidFill>
                <a:effectLst/>
                <a:latin typeface="Helvetica" pitchFamily="2" charset="0"/>
              </a:rPr>
              <a:t>Okt</a:t>
            </a:r>
            <a:r>
              <a:rPr lang="en-US" dirty="0">
                <a:solidFill>
                  <a:srgbClr val="000000"/>
                </a:solidFill>
                <a:effectLst/>
                <a:latin typeface="Helvetica" pitchFamily="2" charset="0"/>
              </a:rPr>
              <a:t>.</a:t>
            </a:r>
          </a:p>
        </p:txBody>
      </p:sp>
      <p:sp>
        <p:nvSpPr>
          <p:cNvPr id="56" name="Text Placeholder 23">
            <a:extLst>
              <a:ext uri="{FF2B5EF4-FFF2-40B4-BE49-F238E27FC236}">
                <a16:creationId xmlns:a16="http://schemas.microsoft.com/office/drawing/2014/main" id="{0C1D0B2F-2616-D6F1-07E9-91B24FAB5C04}"/>
              </a:ext>
            </a:extLst>
          </p:cNvPr>
          <p:cNvSpPr>
            <a:spLocks noGrp="1"/>
          </p:cNvSpPr>
          <p:nvPr>
            <p:ph type="body" sz="quarter" idx="40" hasCustomPrompt="1"/>
          </p:nvPr>
        </p:nvSpPr>
        <p:spPr>
          <a:xfrm>
            <a:off x="15161184" y="1780643"/>
            <a:ext cx="1077726" cy="389895"/>
          </a:xfrm>
          <a:prstGeom prst="rect">
            <a:avLst/>
          </a:prstGeom>
          <a:noFill/>
        </p:spPr>
        <p:txBody>
          <a:bodyPr vert="horz" lIns="0" tIns="0" rIns="0" bIns="0" rtlCol="0" anchor="ctr" anchorCtr="0">
            <a:noAutofit/>
          </a:bodyPr>
          <a:lstStyle>
            <a:lvl1pPr algn="ctr">
              <a:buNone/>
              <a:defRPr lang="en-US" sz="1800" dirty="0"/>
            </a:lvl1pPr>
          </a:lstStyle>
          <a:p>
            <a:pPr lvl="0" algn="ctr">
              <a:buNone/>
            </a:pPr>
            <a:r>
              <a:rPr lang="en-US" dirty="0">
                <a:solidFill>
                  <a:srgbClr val="000000"/>
                </a:solidFill>
                <a:effectLst/>
                <a:latin typeface="Helvetica" pitchFamily="2" charset="0"/>
              </a:rPr>
              <a:t>Nov.</a:t>
            </a:r>
          </a:p>
        </p:txBody>
      </p:sp>
      <p:sp>
        <p:nvSpPr>
          <p:cNvPr id="57" name="Text Placeholder 23">
            <a:extLst>
              <a:ext uri="{FF2B5EF4-FFF2-40B4-BE49-F238E27FC236}">
                <a16:creationId xmlns:a16="http://schemas.microsoft.com/office/drawing/2014/main" id="{BDE97761-281B-AD57-F7C7-75BF6249B1E1}"/>
              </a:ext>
            </a:extLst>
          </p:cNvPr>
          <p:cNvSpPr>
            <a:spLocks noGrp="1"/>
          </p:cNvSpPr>
          <p:nvPr>
            <p:ph type="body" sz="quarter" idx="41" hasCustomPrompt="1"/>
          </p:nvPr>
        </p:nvSpPr>
        <p:spPr>
          <a:xfrm>
            <a:off x="16383981" y="1780643"/>
            <a:ext cx="1077726" cy="389895"/>
          </a:xfrm>
          <a:prstGeom prst="rect">
            <a:avLst/>
          </a:prstGeom>
          <a:noFill/>
        </p:spPr>
        <p:txBody>
          <a:bodyPr vert="horz" lIns="0" tIns="0" rIns="0" bIns="0" rtlCol="0" anchor="ctr" anchorCtr="0">
            <a:noAutofit/>
          </a:bodyPr>
          <a:lstStyle>
            <a:lvl1pPr algn="ctr">
              <a:buNone/>
              <a:defRPr lang="en-US" sz="1800" dirty="0"/>
            </a:lvl1pPr>
          </a:lstStyle>
          <a:p>
            <a:pPr lvl="0" algn="ctr">
              <a:buNone/>
            </a:pPr>
            <a:r>
              <a:rPr lang="en-US" dirty="0">
                <a:solidFill>
                  <a:srgbClr val="000000"/>
                </a:solidFill>
                <a:effectLst/>
                <a:latin typeface="Helvetica" pitchFamily="2" charset="0"/>
              </a:rPr>
              <a:t>Dez.</a:t>
            </a:r>
          </a:p>
        </p:txBody>
      </p:sp>
    </p:spTree>
    <p:extLst>
      <p:ext uri="{BB962C8B-B14F-4D97-AF65-F5344CB8AC3E}">
        <p14:creationId xmlns:p14="http://schemas.microsoft.com/office/powerpoint/2010/main" val="116896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097A-F208-8C0D-217B-C427EA799492}"/>
              </a:ext>
            </a:extLst>
          </p:cNvPr>
          <p:cNvSpPr>
            <a:spLocks noGrp="1"/>
          </p:cNvSpPr>
          <p:nvPr>
            <p:ph type="title" hasCustomPrompt="1"/>
          </p:nvPr>
        </p:nvSpPr>
        <p:spPr>
          <a:xfrm>
            <a:off x="978334" y="3897120"/>
            <a:ext cx="6388487" cy="2160591"/>
          </a:xfrm>
        </p:spPr>
        <p:txBody>
          <a:bodyPr>
            <a:normAutofit/>
          </a:bodyPr>
          <a:lstStyle>
            <a:lvl1pPr>
              <a:defRPr sz="4800" b="0" i="0">
                <a:solidFill>
                  <a:schemeClr val="bg1"/>
                </a:solidFill>
                <a:latin typeface="TT Hoves Pro Medium" panose="020B0003020000020203" pitchFamily="34" charset="77"/>
              </a:defRPr>
            </a:lvl1pPr>
          </a:lstStyle>
          <a:p>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de-AT" dirty="0"/>
          </a:p>
        </p:txBody>
      </p:sp>
      <p:sp>
        <p:nvSpPr>
          <p:cNvPr id="7" name="Picture Placeholder 6">
            <a:extLst>
              <a:ext uri="{FF2B5EF4-FFF2-40B4-BE49-F238E27FC236}">
                <a16:creationId xmlns:a16="http://schemas.microsoft.com/office/drawing/2014/main" id="{C9A75A79-2B37-B851-3567-31E79C88ECA6}"/>
              </a:ext>
            </a:extLst>
          </p:cNvPr>
          <p:cNvSpPr>
            <a:spLocks noGrp="1"/>
          </p:cNvSpPr>
          <p:nvPr>
            <p:ph type="pic" sz="quarter" idx="11"/>
          </p:nvPr>
        </p:nvSpPr>
        <p:spPr>
          <a:xfrm>
            <a:off x="9357852" y="-1"/>
            <a:ext cx="8948406" cy="10286999"/>
          </a:xfrm>
        </p:spPr>
        <p:txBody>
          <a:bodyPr/>
          <a:lstStyle/>
          <a:p>
            <a:endParaRPr lang="de-AT"/>
          </a:p>
        </p:txBody>
      </p:sp>
      <p:sp>
        <p:nvSpPr>
          <p:cNvPr id="9" name="Text Placeholder 8">
            <a:extLst>
              <a:ext uri="{FF2B5EF4-FFF2-40B4-BE49-F238E27FC236}">
                <a16:creationId xmlns:a16="http://schemas.microsoft.com/office/drawing/2014/main" id="{C0311DCF-2BDB-D5E3-F30F-4D73BFEBEE6B}"/>
              </a:ext>
            </a:extLst>
          </p:cNvPr>
          <p:cNvSpPr>
            <a:spLocks noGrp="1"/>
          </p:cNvSpPr>
          <p:nvPr>
            <p:ph type="body" sz="quarter" idx="12" hasCustomPrompt="1"/>
          </p:nvPr>
        </p:nvSpPr>
        <p:spPr>
          <a:xfrm>
            <a:off x="978334" y="6079833"/>
            <a:ext cx="6388487" cy="2721768"/>
          </a:xfrm>
        </p:spPr>
        <p:txBody>
          <a:bodyPr/>
          <a:lstStyle>
            <a:lvl1pPr>
              <a:lnSpc>
                <a:spcPct val="120000"/>
              </a:lnSpc>
              <a:spcAft>
                <a:spcPts val="0"/>
              </a:spcAft>
              <a:buNone/>
              <a:defRPr>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a:t>
            </a:r>
          </a:p>
          <a:p>
            <a:pPr lvl="0"/>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endParaRPr lang="de-AT" dirty="0"/>
          </a:p>
          <a:p>
            <a:pPr lvl="0"/>
            <a:r>
              <a:rPr lang="de-AT" dirty="0" err="1"/>
              <a:t>invidunt</a:t>
            </a:r>
            <a:r>
              <a:rPr lang="de-AT" dirty="0"/>
              <a:t> </a:t>
            </a:r>
            <a:r>
              <a:rPr lang="de-AT" dirty="0" err="1"/>
              <a:t>ut</a:t>
            </a:r>
            <a:r>
              <a:rPr lang="de-AT" dirty="0"/>
              <a:t> </a:t>
            </a:r>
            <a:r>
              <a:rPr lang="de-AT" dirty="0" err="1"/>
              <a:t>labore</a:t>
            </a:r>
            <a:r>
              <a:rPr lang="de-AT" dirty="0"/>
              <a:t> et </a:t>
            </a:r>
            <a:r>
              <a:rPr lang="de-AT" dirty="0" err="1"/>
              <a:t>dolore</a:t>
            </a:r>
            <a:endParaRPr lang="de-AT" dirty="0"/>
          </a:p>
        </p:txBody>
      </p:sp>
      <p:grpSp>
        <p:nvGrpSpPr>
          <p:cNvPr id="5" name="Group 4">
            <a:extLst>
              <a:ext uri="{FF2B5EF4-FFF2-40B4-BE49-F238E27FC236}">
                <a16:creationId xmlns:a16="http://schemas.microsoft.com/office/drawing/2014/main" id="{E824DF7C-9899-37DD-8300-1F3D5D8810A3}"/>
              </a:ext>
            </a:extLst>
          </p:cNvPr>
          <p:cNvGrpSpPr/>
          <p:nvPr userDrawn="1"/>
        </p:nvGrpSpPr>
        <p:grpSpPr>
          <a:xfrm>
            <a:off x="987524" y="969597"/>
            <a:ext cx="2456888" cy="485415"/>
            <a:chOff x="806330" y="3763047"/>
            <a:chExt cx="3065972" cy="605754"/>
          </a:xfrm>
          <a:solidFill>
            <a:schemeClr val="bg1"/>
          </a:solidFill>
        </p:grpSpPr>
        <p:sp>
          <p:nvSpPr>
            <p:cNvPr id="6" name="Freeform 5">
              <a:extLst>
                <a:ext uri="{FF2B5EF4-FFF2-40B4-BE49-F238E27FC236}">
                  <a16:creationId xmlns:a16="http://schemas.microsoft.com/office/drawing/2014/main" id="{6FCAD1AC-CF10-DBAA-A2F5-DC73F01716B4}"/>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8" name="Freeform 7">
              <a:extLst>
                <a:ext uri="{FF2B5EF4-FFF2-40B4-BE49-F238E27FC236}">
                  <a16:creationId xmlns:a16="http://schemas.microsoft.com/office/drawing/2014/main" id="{B10E24ED-A41E-DD3F-4768-9393F2EFE125}"/>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8EC30046-2140-4EFA-0F71-59A85EE98D2F}"/>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50ADE98B-B72F-99DE-7939-ABA6FCEF802E}"/>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73263E72-0795-1917-F3EB-BDB4FD7DCD75}"/>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7457D846-3B32-98EF-7C81-5835B8A44270}"/>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57B53EFB-A8F0-B364-9DA1-D62AC13F053B}"/>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5" name="Freeform 14">
              <a:extLst>
                <a:ext uri="{FF2B5EF4-FFF2-40B4-BE49-F238E27FC236}">
                  <a16:creationId xmlns:a16="http://schemas.microsoft.com/office/drawing/2014/main" id="{549450C5-0D71-6491-4D93-614E42669CED}"/>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6" name="Freeform 15">
              <a:extLst>
                <a:ext uri="{FF2B5EF4-FFF2-40B4-BE49-F238E27FC236}">
                  <a16:creationId xmlns:a16="http://schemas.microsoft.com/office/drawing/2014/main" id="{A3C174AB-E296-3AD6-9A91-9344C51395DC}"/>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grpSp>
        <p:nvGrpSpPr>
          <p:cNvPr id="21" name="Group 20">
            <a:extLst>
              <a:ext uri="{FF2B5EF4-FFF2-40B4-BE49-F238E27FC236}">
                <a16:creationId xmlns:a16="http://schemas.microsoft.com/office/drawing/2014/main" id="{71505242-B478-FE4C-285F-07D254728C38}"/>
              </a:ext>
            </a:extLst>
          </p:cNvPr>
          <p:cNvGrpSpPr/>
          <p:nvPr userDrawn="1"/>
        </p:nvGrpSpPr>
        <p:grpSpPr>
          <a:xfrm>
            <a:off x="957162" y="9229714"/>
            <a:ext cx="2821542" cy="275027"/>
            <a:chOff x="598352" y="6153131"/>
            <a:chExt cx="1881028" cy="183351"/>
          </a:xfrm>
        </p:grpSpPr>
        <p:sp>
          <p:nvSpPr>
            <p:cNvPr id="18" name="TextBox 17">
              <a:extLst>
                <a:ext uri="{FF2B5EF4-FFF2-40B4-BE49-F238E27FC236}">
                  <a16:creationId xmlns:a16="http://schemas.microsoft.com/office/drawing/2014/main" id="{BB03E406-727E-6170-6783-235B635F9B66}"/>
                </a:ext>
              </a:extLst>
            </p:cNvPr>
            <p:cNvSpPr txBox="1"/>
            <p:nvPr userDrawn="1"/>
          </p:nvSpPr>
          <p:spPr>
            <a:xfrm>
              <a:off x="598352" y="6176089"/>
              <a:ext cx="1881028" cy="130805"/>
            </a:xfrm>
            <a:prstGeom prst="rect">
              <a:avLst/>
            </a:prstGeom>
            <a:noFill/>
          </p:spPr>
          <p:txBody>
            <a:bodyPr wrap="none" lIns="0" tIns="0" rIns="0" bIns="0" rtlCol="0">
              <a:spAutoFit/>
            </a:bodyPr>
            <a:lstStyle/>
            <a:p>
              <a:pPr algn="l"/>
              <a:r>
                <a:rPr lang="de-AT" sz="1275" dirty="0">
                  <a:solidFill>
                    <a:schemeClr val="accent3"/>
                  </a:solidFill>
                </a:rPr>
                <a:t>Ein Produkt von 	.  </a:t>
              </a:r>
              <a:r>
                <a:rPr lang="de-AT" sz="1275" dirty="0" err="1">
                  <a:solidFill>
                    <a:schemeClr val="accent3"/>
                  </a:solidFill>
                </a:rPr>
                <a:t>beta</a:t>
              </a:r>
              <a:r>
                <a:rPr lang="de-AT" sz="1275" dirty="0">
                  <a:solidFill>
                    <a:schemeClr val="accent3"/>
                  </a:solidFill>
                </a:rPr>
                <a:t> </a:t>
              </a:r>
              <a:r>
                <a:rPr lang="de-AT" sz="1275" dirty="0" err="1">
                  <a:solidFill>
                    <a:schemeClr val="accent3"/>
                  </a:solidFill>
                </a:rPr>
                <a:t>systems</a:t>
              </a:r>
              <a:endParaRPr lang="de-AT" sz="1275" dirty="0">
                <a:solidFill>
                  <a:schemeClr val="accent3"/>
                </a:solidFill>
              </a:endParaRPr>
            </a:p>
          </p:txBody>
        </p:sp>
        <p:pic>
          <p:nvPicPr>
            <p:cNvPr id="20" name="Graphic 19">
              <a:extLst>
                <a:ext uri="{FF2B5EF4-FFF2-40B4-BE49-F238E27FC236}">
                  <a16:creationId xmlns:a16="http://schemas.microsoft.com/office/drawing/2014/main" id="{26883DE4-5BC8-DE27-6D46-4A7712806AE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96012" y="6153131"/>
              <a:ext cx="137513" cy="183351"/>
            </a:xfrm>
            <a:prstGeom prst="rect">
              <a:avLst/>
            </a:prstGeom>
          </p:spPr>
        </p:pic>
      </p:grpSp>
    </p:spTree>
    <p:extLst>
      <p:ext uri="{BB962C8B-B14F-4D97-AF65-F5344CB8AC3E}">
        <p14:creationId xmlns:p14="http://schemas.microsoft.com/office/powerpoint/2010/main" val="204931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B722-47A5-632F-D5EB-B243062EC0F6}"/>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
        <p:nvSpPr>
          <p:cNvPr id="3" name="Footer Placeholder 2">
            <a:extLst>
              <a:ext uri="{FF2B5EF4-FFF2-40B4-BE49-F238E27FC236}">
                <a16:creationId xmlns:a16="http://schemas.microsoft.com/office/drawing/2014/main" id="{8AF05E69-7477-0ED0-0C9A-E9CF39978F9A}"/>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7" name="Text Placeholder 6">
            <a:extLst>
              <a:ext uri="{FF2B5EF4-FFF2-40B4-BE49-F238E27FC236}">
                <a16:creationId xmlns:a16="http://schemas.microsoft.com/office/drawing/2014/main" id="{2AAC85AD-CE5E-453A-D695-A4A1FDED95E0}"/>
              </a:ext>
            </a:extLst>
          </p:cNvPr>
          <p:cNvSpPr>
            <a:spLocks noGrp="1"/>
          </p:cNvSpPr>
          <p:nvPr>
            <p:ph type="body" sz="quarter" idx="11" hasCustomPrompt="1"/>
          </p:nvPr>
        </p:nvSpPr>
        <p:spPr>
          <a:xfrm>
            <a:off x="978695" y="2253875"/>
            <a:ext cx="1675538" cy="508941"/>
          </a:xfrm>
          <a:prstGeom prst="roundRect">
            <a:avLst>
              <a:gd name="adj" fmla="val 50000"/>
            </a:avLst>
          </a:prstGeom>
          <a:noFill/>
          <a:ln>
            <a:solidFill>
              <a:schemeClr val="tx1"/>
            </a:solidFill>
          </a:ln>
        </p:spPr>
        <p:txBody>
          <a:bodyPr anchor="ctr" anchorCtr="0">
            <a:noAutofit/>
          </a:bodyPr>
          <a:lstStyle>
            <a:lvl1pPr algn="ctr">
              <a:buNone/>
              <a:defRPr sz="2100" b="0" i="0">
                <a:latin typeface="TT Hoves Pro Medium" panose="020B0003020000020203" pitchFamily="34" charset="77"/>
              </a:defRPr>
            </a:lvl1pPr>
          </a:lstStyle>
          <a:p>
            <a:pPr lvl="0"/>
            <a:r>
              <a:rPr lang="de-AT" dirty="0"/>
              <a:t>Week 1</a:t>
            </a:r>
          </a:p>
        </p:txBody>
      </p:sp>
      <p:sp>
        <p:nvSpPr>
          <p:cNvPr id="8" name="Text Placeholder 6">
            <a:extLst>
              <a:ext uri="{FF2B5EF4-FFF2-40B4-BE49-F238E27FC236}">
                <a16:creationId xmlns:a16="http://schemas.microsoft.com/office/drawing/2014/main" id="{EC5A82B7-A898-9D63-80FD-990BEF60A5C6}"/>
              </a:ext>
            </a:extLst>
          </p:cNvPr>
          <p:cNvSpPr>
            <a:spLocks noGrp="1"/>
          </p:cNvSpPr>
          <p:nvPr>
            <p:ph type="body" sz="quarter" idx="12" hasCustomPrompt="1"/>
          </p:nvPr>
        </p:nvSpPr>
        <p:spPr>
          <a:xfrm>
            <a:off x="5183731" y="2253875"/>
            <a:ext cx="1675538" cy="508941"/>
          </a:xfrm>
          <a:prstGeom prst="roundRect">
            <a:avLst>
              <a:gd name="adj" fmla="val 50000"/>
            </a:avLst>
          </a:prstGeom>
          <a:solidFill>
            <a:schemeClr val="accent1"/>
          </a:solidFill>
          <a:ln>
            <a:noFill/>
          </a:ln>
        </p:spPr>
        <p:txBody>
          <a:bodyPr anchor="ctr" anchorCtr="0">
            <a:noAutofit/>
          </a:bodyPr>
          <a:lstStyle>
            <a:lvl1pPr algn="ctr">
              <a:buNone/>
              <a:defRPr sz="2100" b="0" i="0">
                <a:solidFill>
                  <a:schemeClr val="bg1"/>
                </a:solidFill>
                <a:latin typeface="TT Hoves Pro Medium" panose="020B0003020000020203" pitchFamily="34" charset="77"/>
              </a:defRPr>
            </a:lvl1pPr>
          </a:lstStyle>
          <a:p>
            <a:pPr lvl="0"/>
            <a:r>
              <a:rPr lang="de-AT" dirty="0"/>
              <a:t>Week 1</a:t>
            </a:r>
          </a:p>
        </p:txBody>
      </p:sp>
      <p:sp>
        <p:nvSpPr>
          <p:cNvPr id="9" name="Text Placeholder 6">
            <a:extLst>
              <a:ext uri="{FF2B5EF4-FFF2-40B4-BE49-F238E27FC236}">
                <a16:creationId xmlns:a16="http://schemas.microsoft.com/office/drawing/2014/main" id="{B91A6ED7-9684-98BF-5D0A-EB264D94E8F7}"/>
              </a:ext>
            </a:extLst>
          </p:cNvPr>
          <p:cNvSpPr>
            <a:spLocks noGrp="1"/>
          </p:cNvSpPr>
          <p:nvPr>
            <p:ph type="body" sz="quarter" idx="13" hasCustomPrompt="1"/>
          </p:nvPr>
        </p:nvSpPr>
        <p:spPr>
          <a:xfrm>
            <a:off x="9352673" y="2253875"/>
            <a:ext cx="1675538" cy="508941"/>
          </a:xfrm>
          <a:prstGeom prst="roundRect">
            <a:avLst>
              <a:gd name="adj" fmla="val 50000"/>
            </a:avLst>
          </a:prstGeom>
          <a:noFill/>
          <a:ln>
            <a:solidFill>
              <a:schemeClr val="tx1"/>
            </a:solidFill>
          </a:ln>
        </p:spPr>
        <p:txBody>
          <a:bodyPr anchor="ctr" anchorCtr="0">
            <a:noAutofit/>
          </a:bodyPr>
          <a:lstStyle>
            <a:lvl1pPr algn="ctr">
              <a:buNone/>
              <a:defRPr sz="2100" b="0" i="0">
                <a:latin typeface="TT Hoves Pro Medium" panose="020B0003020000020203" pitchFamily="34" charset="77"/>
              </a:defRPr>
            </a:lvl1pPr>
          </a:lstStyle>
          <a:p>
            <a:pPr lvl="0"/>
            <a:r>
              <a:rPr lang="de-AT" dirty="0"/>
              <a:t>Week 3</a:t>
            </a:r>
          </a:p>
        </p:txBody>
      </p:sp>
      <p:sp>
        <p:nvSpPr>
          <p:cNvPr id="10" name="Text Placeholder 6">
            <a:extLst>
              <a:ext uri="{FF2B5EF4-FFF2-40B4-BE49-F238E27FC236}">
                <a16:creationId xmlns:a16="http://schemas.microsoft.com/office/drawing/2014/main" id="{3CA9A9CA-BA04-B340-A9BC-32E8030E6A30}"/>
              </a:ext>
            </a:extLst>
          </p:cNvPr>
          <p:cNvSpPr>
            <a:spLocks noGrp="1"/>
          </p:cNvSpPr>
          <p:nvPr>
            <p:ph type="body" sz="quarter" idx="14" hasCustomPrompt="1"/>
          </p:nvPr>
        </p:nvSpPr>
        <p:spPr>
          <a:xfrm>
            <a:off x="13539662" y="2253875"/>
            <a:ext cx="1675538" cy="508941"/>
          </a:xfrm>
          <a:prstGeom prst="roundRect">
            <a:avLst>
              <a:gd name="adj" fmla="val 50000"/>
            </a:avLst>
          </a:prstGeom>
          <a:noFill/>
          <a:ln>
            <a:solidFill>
              <a:schemeClr val="tx1"/>
            </a:solidFill>
          </a:ln>
        </p:spPr>
        <p:txBody>
          <a:bodyPr anchor="ctr" anchorCtr="0">
            <a:noAutofit/>
          </a:bodyPr>
          <a:lstStyle>
            <a:lvl1pPr algn="ctr">
              <a:buNone/>
              <a:defRPr sz="2100" b="0" i="0">
                <a:latin typeface="TT Hoves Pro Medium" panose="020B0003020000020203" pitchFamily="34" charset="77"/>
              </a:defRPr>
            </a:lvl1pPr>
          </a:lstStyle>
          <a:p>
            <a:pPr lvl="0"/>
            <a:r>
              <a:rPr lang="de-AT" dirty="0"/>
              <a:t>Week 4</a:t>
            </a:r>
          </a:p>
        </p:txBody>
      </p:sp>
      <p:cxnSp>
        <p:nvCxnSpPr>
          <p:cNvPr id="12" name="Straight Connector 11">
            <a:extLst>
              <a:ext uri="{FF2B5EF4-FFF2-40B4-BE49-F238E27FC236}">
                <a16:creationId xmlns:a16="http://schemas.microsoft.com/office/drawing/2014/main" id="{0942AE6F-601B-BEB9-3B10-A2D7C291265F}"/>
              </a:ext>
            </a:extLst>
          </p:cNvPr>
          <p:cNvCxnSpPr>
            <a:cxnSpLocks/>
          </p:cNvCxnSpPr>
          <p:nvPr userDrawn="1"/>
        </p:nvCxnSpPr>
        <p:spPr>
          <a:xfrm>
            <a:off x="978334" y="3465094"/>
            <a:ext cx="16365188" cy="0"/>
          </a:xfrm>
          <a:prstGeom prst="line">
            <a:avLst/>
          </a:prstGeom>
          <a:ln w="12700">
            <a:solidFill>
              <a:schemeClr val="tx1"/>
            </a:solidFill>
            <a:tailEnd type="arrow" w="med" len="sm"/>
          </a:ln>
        </p:spPr>
        <p:style>
          <a:lnRef idx="2">
            <a:schemeClr val="accent1"/>
          </a:lnRef>
          <a:fillRef idx="0">
            <a:schemeClr val="accent1"/>
          </a:fillRef>
          <a:effectRef idx="1">
            <a:schemeClr val="accent1"/>
          </a:effectRef>
          <a:fontRef idx="minor">
            <a:schemeClr val="tx1"/>
          </a:fontRef>
        </p:style>
      </p:cxnSp>
      <p:sp>
        <p:nvSpPr>
          <p:cNvPr id="14" name="Text Placeholder 6">
            <a:extLst>
              <a:ext uri="{FF2B5EF4-FFF2-40B4-BE49-F238E27FC236}">
                <a16:creationId xmlns:a16="http://schemas.microsoft.com/office/drawing/2014/main" id="{2B0F0584-9E16-F94D-BEA7-D68ED2F21D4A}"/>
              </a:ext>
            </a:extLst>
          </p:cNvPr>
          <p:cNvSpPr>
            <a:spLocks noGrp="1" noChangeAspect="1"/>
          </p:cNvSpPr>
          <p:nvPr>
            <p:ph type="body" sz="quarter" idx="15" hasCustomPrompt="1"/>
          </p:nvPr>
        </p:nvSpPr>
        <p:spPr>
          <a:xfrm>
            <a:off x="978333" y="3357094"/>
            <a:ext cx="216000" cy="216000"/>
          </a:xfrm>
          <a:prstGeom prst="roundRect">
            <a:avLst>
              <a:gd name="adj" fmla="val 50000"/>
            </a:avLst>
          </a:prstGeom>
          <a:solidFill>
            <a:schemeClr val="tx1"/>
          </a:solidFill>
          <a:ln>
            <a:noFill/>
          </a:ln>
        </p:spPr>
        <p:txBody>
          <a:bodyPr anchor="ctr" anchorCtr="0">
            <a:noAutofit/>
          </a:bodyPr>
          <a:lstStyle>
            <a:lvl1pPr algn="ctr">
              <a:buNone/>
              <a:defRPr sz="2100" b="0" i="0">
                <a:noFill/>
                <a:latin typeface="TT Hoves Pro Medium" panose="020B0003020000020203" pitchFamily="34" charset="77"/>
              </a:defRPr>
            </a:lvl1pPr>
          </a:lstStyle>
          <a:p>
            <a:pPr lvl="0"/>
            <a:r>
              <a:rPr lang="de-AT" dirty="0"/>
              <a:t>.</a:t>
            </a:r>
          </a:p>
        </p:txBody>
      </p:sp>
      <p:sp>
        <p:nvSpPr>
          <p:cNvPr id="15" name="Text Placeholder 6">
            <a:extLst>
              <a:ext uri="{FF2B5EF4-FFF2-40B4-BE49-F238E27FC236}">
                <a16:creationId xmlns:a16="http://schemas.microsoft.com/office/drawing/2014/main" id="{802359E6-9B1B-AB56-DB27-4A48F390C598}"/>
              </a:ext>
            </a:extLst>
          </p:cNvPr>
          <p:cNvSpPr>
            <a:spLocks noGrp="1" noChangeAspect="1"/>
          </p:cNvSpPr>
          <p:nvPr>
            <p:ph type="body" sz="quarter" idx="16" hasCustomPrompt="1"/>
          </p:nvPr>
        </p:nvSpPr>
        <p:spPr>
          <a:xfrm>
            <a:off x="5183730" y="3357094"/>
            <a:ext cx="216000" cy="216000"/>
          </a:xfrm>
          <a:prstGeom prst="roundRect">
            <a:avLst>
              <a:gd name="adj" fmla="val 50000"/>
            </a:avLst>
          </a:prstGeom>
          <a:solidFill>
            <a:schemeClr val="accent1"/>
          </a:solidFill>
          <a:ln>
            <a:noFill/>
          </a:ln>
        </p:spPr>
        <p:txBody>
          <a:bodyPr anchor="ctr" anchorCtr="0">
            <a:noAutofit/>
          </a:bodyPr>
          <a:lstStyle>
            <a:lvl1pPr algn="ctr">
              <a:buNone/>
              <a:defRPr sz="2100" b="0" i="0">
                <a:noFill/>
                <a:latin typeface="TT Hoves Pro Medium" panose="020B0003020000020203" pitchFamily="34" charset="77"/>
              </a:defRPr>
            </a:lvl1pPr>
          </a:lstStyle>
          <a:p>
            <a:pPr lvl="0"/>
            <a:r>
              <a:rPr lang="de-AT" dirty="0"/>
              <a:t>.</a:t>
            </a:r>
          </a:p>
        </p:txBody>
      </p:sp>
      <p:sp>
        <p:nvSpPr>
          <p:cNvPr id="16" name="Text Placeholder 6">
            <a:extLst>
              <a:ext uri="{FF2B5EF4-FFF2-40B4-BE49-F238E27FC236}">
                <a16:creationId xmlns:a16="http://schemas.microsoft.com/office/drawing/2014/main" id="{5DA25239-4769-804E-07DC-DF67C62B743D}"/>
              </a:ext>
            </a:extLst>
          </p:cNvPr>
          <p:cNvSpPr>
            <a:spLocks noGrp="1" noChangeAspect="1"/>
          </p:cNvSpPr>
          <p:nvPr>
            <p:ph type="body" sz="quarter" idx="17" hasCustomPrompt="1"/>
          </p:nvPr>
        </p:nvSpPr>
        <p:spPr>
          <a:xfrm>
            <a:off x="9352673" y="3357094"/>
            <a:ext cx="216000" cy="216000"/>
          </a:xfrm>
          <a:prstGeom prst="roundRect">
            <a:avLst>
              <a:gd name="adj" fmla="val 50000"/>
            </a:avLst>
          </a:prstGeom>
          <a:solidFill>
            <a:schemeClr val="tx1"/>
          </a:solidFill>
          <a:ln>
            <a:noFill/>
          </a:ln>
        </p:spPr>
        <p:txBody>
          <a:bodyPr anchor="ctr" anchorCtr="0">
            <a:noAutofit/>
          </a:bodyPr>
          <a:lstStyle>
            <a:lvl1pPr algn="ctr">
              <a:buNone/>
              <a:defRPr sz="2100" b="0" i="0">
                <a:noFill/>
                <a:latin typeface="TT Hoves Pro Medium" panose="020B0003020000020203" pitchFamily="34" charset="77"/>
              </a:defRPr>
            </a:lvl1pPr>
          </a:lstStyle>
          <a:p>
            <a:pPr lvl="0"/>
            <a:r>
              <a:rPr lang="de-AT" dirty="0"/>
              <a:t>.</a:t>
            </a:r>
          </a:p>
        </p:txBody>
      </p:sp>
      <p:sp>
        <p:nvSpPr>
          <p:cNvPr id="17" name="Text Placeholder 6">
            <a:extLst>
              <a:ext uri="{FF2B5EF4-FFF2-40B4-BE49-F238E27FC236}">
                <a16:creationId xmlns:a16="http://schemas.microsoft.com/office/drawing/2014/main" id="{37A85604-24B2-E751-1511-FC79022226F7}"/>
              </a:ext>
            </a:extLst>
          </p:cNvPr>
          <p:cNvSpPr>
            <a:spLocks noGrp="1" noChangeAspect="1"/>
          </p:cNvSpPr>
          <p:nvPr>
            <p:ph type="body" sz="quarter" idx="18" hasCustomPrompt="1"/>
          </p:nvPr>
        </p:nvSpPr>
        <p:spPr>
          <a:xfrm>
            <a:off x="13539662" y="3357094"/>
            <a:ext cx="216000" cy="216000"/>
          </a:xfrm>
          <a:prstGeom prst="roundRect">
            <a:avLst>
              <a:gd name="adj" fmla="val 50000"/>
            </a:avLst>
          </a:prstGeom>
          <a:solidFill>
            <a:schemeClr val="tx1"/>
          </a:solidFill>
          <a:ln>
            <a:noFill/>
          </a:ln>
        </p:spPr>
        <p:txBody>
          <a:bodyPr anchor="ctr" anchorCtr="0">
            <a:noAutofit/>
          </a:bodyPr>
          <a:lstStyle>
            <a:lvl1pPr algn="ctr">
              <a:buNone/>
              <a:defRPr sz="2100" b="0" i="0">
                <a:noFill/>
                <a:latin typeface="TT Hoves Pro Medium" panose="020B0003020000020203" pitchFamily="34" charset="77"/>
              </a:defRPr>
            </a:lvl1pPr>
          </a:lstStyle>
          <a:p>
            <a:pPr lvl="0"/>
            <a:r>
              <a:rPr lang="de-AT" dirty="0"/>
              <a:t>.</a:t>
            </a:r>
          </a:p>
        </p:txBody>
      </p:sp>
      <p:sp>
        <p:nvSpPr>
          <p:cNvPr id="19" name="Text Placeholder 18">
            <a:extLst>
              <a:ext uri="{FF2B5EF4-FFF2-40B4-BE49-F238E27FC236}">
                <a16:creationId xmlns:a16="http://schemas.microsoft.com/office/drawing/2014/main" id="{2A694E13-4083-629E-C445-5FE0E5C2FA4A}"/>
              </a:ext>
            </a:extLst>
          </p:cNvPr>
          <p:cNvSpPr>
            <a:spLocks noGrp="1"/>
          </p:cNvSpPr>
          <p:nvPr>
            <p:ph type="body" sz="quarter" idx="19"/>
          </p:nvPr>
        </p:nvSpPr>
        <p:spPr>
          <a:xfrm>
            <a:off x="5183982" y="3988843"/>
            <a:ext cx="3571875" cy="3262313"/>
          </a:xfrm>
        </p:spPr>
        <p:txBody>
          <a:bodyPr/>
          <a:lstStyle>
            <a:lvl1pPr>
              <a:spcAft>
                <a:spcPts val="1500"/>
              </a:spcAft>
              <a:buSzPct val="120000"/>
              <a:defRPr sz="1800"/>
            </a:lvl1pPr>
            <a:lvl2pPr>
              <a:spcAft>
                <a:spcPts val="1500"/>
              </a:spcAft>
              <a:buSzPct val="120000"/>
              <a:defRPr sz="1800"/>
            </a:lvl2pPr>
            <a:lvl3pPr>
              <a:spcAft>
                <a:spcPts val="1500"/>
              </a:spcAft>
              <a:buSzPct val="120000"/>
              <a:defRPr sz="1800"/>
            </a:lvl3pPr>
            <a:lvl4pPr>
              <a:spcAft>
                <a:spcPts val="1500"/>
              </a:spcAft>
              <a:buSzPct val="120000"/>
              <a:defRPr sz="1800"/>
            </a:lvl4pPr>
            <a:lvl5pPr>
              <a:spcAft>
                <a:spcPts val="1500"/>
              </a:spcAft>
              <a:buSzPct val="120000"/>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Tree>
    <p:extLst>
      <p:ext uri="{BB962C8B-B14F-4D97-AF65-F5344CB8AC3E}">
        <p14:creationId xmlns:p14="http://schemas.microsoft.com/office/powerpoint/2010/main" val="3249880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B722-47A5-632F-D5EB-B243062EC0F6}"/>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a:t>Roadmap</a:t>
            </a:r>
            <a:endParaRPr lang="de-AT" dirty="0"/>
          </a:p>
        </p:txBody>
      </p:sp>
      <p:sp>
        <p:nvSpPr>
          <p:cNvPr id="3" name="Footer Placeholder 2">
            <a:extLst>
              <a:ext uri="{FF2B5EF4-FFF2-40B4-BE49-F238E27FC236}">
                <a16:creationId xmlns:a16="http://schemas.microsoft.com/office/drawing/2014/main" id="{8AF05E69-7477-0ED0-0C9A-E9CF39978F9A}"/>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19" name="Text Placeholder 18">
            <a:extLst>
              <a:ext uri="{FF2B5EF4-FFF2-40B4-BE49-F238E27FC236}">
                <a16:creationId xmlns:a16="http://schemas.microsoft.com/office/drawing/2014/main" id="{2A694E13-4083-629E-C445-5FE0E5C2FA4A}"/>
              </a:ext>
            </a:extLst>
          </p:cNvPr>
          <p:cNvSpPr>
            <a:spLocks noGrp="1"/>
          </p:cNvSpPr>
          <p:nvPr>
            <p:ph type="body" sz="quarter" idx="19"/>
          </p:nvPr>
        </p:nvSpPr>
        <p:spPr>
          <a:xfrm>
            <a:off x="4750845" y="2690103"/>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11" name="Text Placeholder 6">
            <a:extLst>
              <a:ext uri="{FF2B5EF4-FFF2-40B4-BE49-F238E27FC236}">
                <a16:creationId xmlns:a16="http://schemas.microsoft.com/office/drawing/2014/main" id="{C8166A9D-F514-0F29-FA18-0635CF563066}"/>
              </a:ext>
            </a:extLst>
          </p:cNvPr>
          <p:cNvSpPr>
            <a:spLocks noGrp="1"/>
          </p:cNvSpPr>
          <p:nvPr>
            <p:ph type="body" sz="quarter" idx="12" hasCustomPrompt="1"/>
          </p:nvPr>
        </p:nvSpPr>
        <p:spPr>
          <a:xfrm>
            <a:off x="-2" y="1623812"/>
            <a:ext cx="4545420" cy="768512"/>
          </a:xfrm>
          <a:prstGeom prst="homePlate">
            <a:avLst/>
          </a:prstGeom>
          <a:solidFill>
            <a:schemeClr val="accent1">
              <a:lumMod val="75000"/>
            </a:schemeClr>
          </a:solidFill>
          <a:ln>
            <a:noFill/>
          </a:ln>
        </p:spPr>
        <p:txBody>
          <a:bodyPr lIns="648000" anchor="ctr" anchorCtr="0">
            <a:noAutofit/>
          </a:bodyPr>
          <a:lstStyle>
            <a:lvl1pPr algn="l">
              <a:buNone/>
              <a:defRPr sz="2100" b="0" i="0">
                <a:solidFill>
                  <a:schemeClr val="bg1"/>
                </a:solidFill>
                <a:latin typeface="TT Hoves Pro Medium" panose="020B0003020000020203" pitchFamily="34" charset="77"/>
              </a:defRPr>
            </a:lvl1pPr>
          </a:lstStyle>
          <a:p>
            <a:pPr lvl="0"/>
            <a:r>
              <a:rPr lang="de-AT" dirty="0"/>
              <a:t>Initiatives</a:t>
            </a:r>
          </a:p>
        </p:txBody>
      </p:sp>
      <p:sp>
        <p:nvSpPr>
          <p:cNvPr id="13" name="Text Placeholder 6">
            <a:extLst>
              <a:ext uri="{FF2B5EF4-FFF2-40B4-BE49-F238E27FC236}">
                <a16:creationId xmlns:a16="http://schemas.microsoft.com/office/drawing/2014/main" id="{F5FE744C-3602-7C1A-7986-3D8E920E9A56}"/>
              </a:ext>
            </a:extLst>
          </p:cNvPr>
          <p:cNvSpPr>
            <a:spLocks noGrp="1"/>
          </p:cNvSpPr>
          <p:nvPr>
            <p:ph type="body" sz="quarter" idx="20" hasCustomPrompt="1"/>
          </p:nvPr>
        </p:nvSpPr>
        <p:spPr>
          <a:xfrm>
            <a:off x="4375296" y="1623812"/>
            <a:ext cx="4545420" cy="768512"/>
          </a:xfrm>
          <a:prstGeom prst="chevron">
            <a:avLst/>
          </a:prstGeom>
          <a:solidFill>
            <a:schemeClr val="accent5">
              <a:lumMod val="75000"/>
            </a:schemeClr>
          </a:solidFill>
          <a:ln>
            <a:noFill/>
          </a:ln>
        </p:spPr>
        <p:txBody>
          <a:bodyPr anchor="ctr" anchorCtr="0">
            <a:noAutofit/>
          </a:bodyPr>
          <a:lstStyle>
            <a:lvl1pPr algn="ctr">
              <a:buNone/>
              <a:defRPr sz="2100" b="0" i="0">
                <a:solidFill>
                  <a:schemeClr val="bg1"/>
                </a:solidFill>
                <a:latin typeface="TT Hoves Pro Medium" panose="020B0003020000020203" pitchFamily="34" charset="77"/>
              </a:defRPr>
            </a:lvl1pPr>
          </a:lstStyle>
          <a:p>
            <a:pPr lvl="0"/>
            <a:r>
              <a:rPr lang="de-AT" dirty="0"/>
              <a:t>2026</a:t>
            </a:r>
          </a:p>
        </p:txBody>
      </p:sp>
      <p:sp>
        <p:nvSpPr>
          <p:cNvPr id="18" name="Text Placeholder 6">
            <a:extLst>
              <a:ext uri="{FF2B5EF4-FFF2-40B4-BE49-F238E27FC236}">
                <a16:creationId xmlns:a16="http://schemas.microsoft.com/office/drawing/2014/main" id="{6C14FDF0-5022-5CC8-0EA1-FA8BF6DC90C6}"/>
              </a:ext>
            </a:extLst>
          </p:cNvPr>
          <p:cNvSpPr>
            <a:spLocks noGrp="1"/>
          </p:cNvSpPr>
          <p:nvPr>
            <p:ph type="body" sz="quarter" idx="21" hasCustomPrompt="1"/>
          </p:nvPr>
        </p:nvSpPr>
        <p:spPr>
          <a:xfrm>
            <a:off x="8750594" y="1623812"/>
            <a:ext cx="4545420" cy="768512"/>
          </a:xfrm>
          <a:prstGeom prst="chevron">
            <a:avLst/>
          </a:prstGeom>
          <a:solidFill>
            <a:schemeClr val="accent1"/>
          </a:solidFill>
          <a:ln>
            <a:noFill/>
          </a:ln>
        </p:spPr>
        <p:txBody>
          <a:bodyPr anchor="ctr" anchorCtr="0">
            <a:noAutofit/>
          </a:bodyPr>
          <a:lstStyle>
            <a:lvl1pPr algn="ctr">
              <a:buNone/>
              <a:defRPr sz="2100" b="0" i="0">
                <a:solidFill>
                  <a:schemeClr val="bg1"/>
                </a:solidFill>
                <a:latin typeface="TT Hoves Pro Medium" panose="020B0003020000020203" pitchFamily="34" charset="77"/>
              </a:defRPr>
            </a:lvl1pPr>
          </a:lstStyle>
          <a:p>
            <a:pPr lvl="0"/>
            <a:r>
              <a:rPr lang="de-AT" dirty="0"/>
              <a:t>2027</a:t>
            </a:r>
          </a:p>
        </p:txBody>
      </p:sp>
      <p:sp>
        <p:nvSpPr>
          <p:cNvPr id="20" name="Text Placeholder 6">
            <a:extLst>
              <a:ext uri="{FF2B5EF4-FFF2-40B4-BE49-F238E27FC236}">
                <a16:creationId xmlns:a16="http://schemas.microsoft.com/office/drawing/2014/main" id="{5C2578DB-A8D0-7F09-826C-52DC46FC7018}"/>
              </a:ext>
            </a:extLst>
          </p:cNvPr>
          <p:cNvSpPr>
            <a:spLocks noGrp="1"/>
          </p:cNvSpPr>
          <p:nvPr>
            <p:ph type="body" sz="quarter" idx="22" hasCustomPrompt="1"/>
          </p:nvPr>
        </p:nvSpPr>
        <p:spPr>
          <a:xfrm>
            <a:off x="13125893" y="1623812"/>
            <a:ext cx="4545420" cy="768512"/>
          </a:xfrm>
          <a:prstGeom prst="chevron">
            <a:avLst/>
          </a:prstGeom>
          <a:solidFill>
            <a:schemeClr val="accent1">
              <a:lumMod val="20000"/>
              <a:lumOff val="80000"/>
            </a:schemeClr>
          </a:solidFill>
          <a:ln>
            <a:noFill/>
          </a:ln>
        </p:spPr>
        <p:txBody>
          <a:bodyPr anchor="ctr" anchorCtr="0">
            <a:noAutofit/>
          </a:bodyPr>
          <a:lstStyle>
            <a:lvl1pPr algn="ctr">
              <a:buNone/>
              <a:defRPr sz="2100" b="0" i="0">
                <a:solidFill>
                  <a:schemeClr val="tx1"/>
                </a:solidFill>
                <a:latin typeface="TT Hoves Pro Medium" panose="020B0003020000020203" pitchFamily="34" charset="77"/>
              </a:defRPr>
            </a:lvl1pPr>
          </a:lstStyle>
          <a:p>
            <a:pPr lvl="0"/>
            <a:r>
              <a:rPr lang="de-AT" dirty="0"/>
              <a:t>2028</a:t>
            </a:r>
          </a:p>
        </p:txBody>
      </p:sp>
      <p:sp>
        <p:nvSpPr>
          <p:cNvPr id="21" name="Text Placeholder 18">
            <a:extLst>
              <a:ext uri="{FF2B5EF4-FFF2-40B4-BE49-F238E27FC236}">
                <a16:creationId xmlns:a16="http://schemas.microsoft.com/office/drawing/2014/main" id="{CF8B6287-7755-5A58-E273-936F0C41042A}"/>
              </a:ext>
            </a:extLst>
          </p:cNvPr>
          <p:cNvSpPr>
            <a:spLocks noGrp="1"/>
          </p:cNvSpPr>
          <p:nvPr>
            <p:ph type="body" sz="quarter" idx="23"/>
          </p:nvPr>
        </p:nvSpPr>
        <p:spPr>
          <a:xfrm>
            <a:off x="964407" y="2690103"/>
            <a:ext cx="3383340" cy="768513"/>
          </a:xfrm>
        </p:spPr>
        <p:txBody>
          <a:bodyPr/>
          <a:lstStyle>
            <a:lvl1pPr>
              <a:spcAft>
                <a:spcPts val="1500"/>
              </a:spcAft>
              <a:buNone/>
              <a:defRPr sz="1800" b="0" i="0">
                <a:latin typeface="TT Hoves Pro Medium" panose="020B0003020000020203" pitchFamily="34" charset="77"/>
              </a:defRPr>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endParaRPr lang="en-US" dirty="0"/>
          </a:p>
        </p:txBody>
      </p:sp>
      <p:sp>
        <p:nvSpPr>
          <p:cNvPr id="22" name="Text Placeholder 18">
            <a:extLst>
              <a:ext uri="{FF2B5EF4-FFF2-40B4-BE49-F238E27FC236}">
                <a16:creationId xmlns:a16="http://schemas.microsoft.com/office/drawing/2014/main" id="{C0299EA6-745E-20E2-7DB8-258C4CC9C18C}"/>
              </a:ext>
            </a:extLst>
          </p:cNvPr>
          <p:cNvSpPr>
            <a:spLocks noGrp="1"/>
          </p:cNvSpPr>
          <p:nvPr>
            <p:ph type="body" sz="quarter" idx="24"/>
          </p:nvPr>
        </p:nvSpPr>
        <p:spPr>
          <a:xfrm>
            <a:off x="9337587" y="2690103"/>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23" name="Text Placeholder 18">
            <a:extLst>
              <a:ext uri="{FF2B5EF4-FFF2-40B4-BE49-F238E27FC236}">
                <a16:creationId xmlns:a16="http://schemas.microsoft.com/office/drawing/2014/main" id="{B897CA6F-AE5E-B73A-2CC9-590CE4C1538C}"/>
              </a:ext>
            </a:extLst>
          </p:cNvPr>
          <p:cNvSpPr>
            <a:spLocks noGrp="1"/>
          </p:cNvSpPr>
          <p:nvPr>
            <p:ph type="body" sz="quarter" idx="25"/>
          </p:nvPr>
        </p:nvSpPr>
        <p:spPr>
          <a:xfrm>
            <a:off x="13491393" y="2690103"/>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49" name="Text Placeholder 18">
            <a:extLst>
              <a:ext uri="{FF2B5EF4-FFF2-40B4-BE49-F238E27FC236}">
                <a16:creationId xmlns:a16="http://schemas.microsoft.com/office/drawing/2014/main" id="{50209723-8325-7323-80A8-D6286C3246B4}"/>
              </a:ext>
            </a:extLst>
          </p:cNvPr>
          <p:cNvSpPr>
            <a:spLocks noGrp="1"/>
          </p:cNvSpPr>
          <p:nvPr>
            <p:ph type="body" sz="quarter" idx="26"/>
          </p:nvPr>
        </p:nvSpPr>
        <p:spPr>
          <a:xfrm>
            <a:off x="4750845" y="3934338"/>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50" name="Text Placeholder 18">
            <a:extLst>
              <a:ext uri="{FF2B5EF4-FFF2-40B4-BE49-F238E27FC236}">
                <a16:creationId xmlns:a16="http://schemas.microsoft.com/office/drawing/2014/main" id="{4AD02329-890B-1BD3-7B45-002562A6D468}"/>
              </a:ext>
            </a:extLst>
          </p:cNvPr>
          <p:cNvSpPr>
            <a:spLocks noGrp="1"/>
          </p:cNvSpPr>
          <p:nvPr>
            <p:ph type="body" sz="quarter" idx="27"/>
          </p:nvPr>
        </p:nvSpPr>
        <p:spPr>
          <a:xfrm>
            <a:off x="964407" y="3934338"/>
            <a:ext cx="3383340" cy="768513"/>
          </a:xfrm>
        </p:spPr>
        <p:txBody>
          <a:bodyPr/>
          <a:lstStyle>
            <a:lvl1pPr>
              <a:spcAft>
                <a:spcPts val="1500"/>
              </a:spcAft>
              <a:buNone/>
              <a:defRPr sz="1800" b="0" i="0">
                <a:latin typeface="TT Hoves Pro Medium" panose="020B0003020000020203" pitchFamily="34" charset="77"/>
              </a:defRPr>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endParaRPr lang="en-US" dirty="0"/>
          </a:p>
        </p:txBody>
      </p:sp>
      <p:sp>
        <p:nvSpPr>
          <p:cNvPr id="51" name="Text Placeholder 18">
            <a:extLst>
              <a:ext uri="{FF2B5EF4-FFF2-40B4-BE49-F238E27FC236}">
                <a16:creationId xmlns:a16="http://schemas.microsoft.com/office/drawing/2014/main" id="{357514C8-F778-679B-1014-A427CF07AE9E}"/>
              </a:ext>
            </a:extLst>
          </p:cNvPr>
          <p:cNvSpPr>
            <a:spLocks noGrp="1"/>
          </p:cNvSpPr>
          <p:nvPr>
            <p:ph type="body" sz="quarter" idx="28"/>
          </p:nvPr>
        </p:nvSpPr>
        <p:spPr>
          <a:xfrm>
            <a:off x="9337587" y="3934338"/>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52" name="Text Placeholder 18">
            <a:extLst>
              <a:ext uri="{FF2B5EF4-FFF2-40B4-BE49-F238E27FC236}">
                <a16:creationId xmlns:a16="http://schemas.microsoft.com/office/drawing/2014/main" id="{2A4B85CE-FAB6-24C1-0CD2-CE2DED250188}"/>
              </a:ext>
            </a:extLst>
          </p:cNvPr>
          <p:cNvSpPr>
            <a:spLocks noGrp="1"/>
          </p:cNvSpPr>
          <p:nvPr>
            <p:ph type="body" sz="quarter" idx="29"/>
          </p:nvPr>
        </p:nvSpPr>
        <p:spPr>
          <a:xfrm>
            <a:off x="13491393" y="3934338"/>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53" name="Text Placeholder 18">
            <a:extLst>
              <a:ext uri="{FF2B5EF4-FFF2-40B4-BE49-F238E27FC236}">
                <a16:creationId xmlns:a16="http://schemas.microsoft.com/office/drawing/2014/main" id="{1100C789-7380-8A1A-56B8-28EAD7BD0531}"/>
              </a:ext>
            </a:extLst>
          </p:cNvPr>
          <p:cNvSpPr>
            <a:spLocks noGrp="1"/>
          </p:cNvSpPr>
          <p:nvPr>
            <p:ph type="body" sz="quarter" idx="30"/>
          </p:nvPr>
        </p:nvSpPr>
        <p:spPr>
          <a:xfrm>
            <a:off x="4750845" y="5178575"/>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54" name="Text Placeholder 18">
            <a:extLst>
              <a:ext uri="{FF2B5EF4-FFF2-40B4-BE49-F238E27FC236}">
                <a16:creationId xmlns:a16="http://schemas.microsoft.com/office/drawing/2014/main" id="{C3D1D9DE-564C-942A-2485-CC940763BF1D}"/>
              </a:ext>
            </a:extLst>
          </p:cNvPr>
          <p:cNvSpPr>
            <a:spLocks noGrp="1"/>
          </p:cNvSpPr>
          <p:nvPr>
            <p:ph type="body" sz="quarter" idx="31"/>
          </p:nvPr>
        </p:nvSpPr>
        <p:spPr>
          <a:xfrm>
            <a:off x="964407" y="5178575"/>
            <a:ext cx="3383340" cy="768513"/>
          </a:xfrm>
        </p:spPr>
        <p:txBody>
          <a:bodyPr/>
          <a:lstStyle>
            <a:lvl1pPr>
              <a:spcAft>
                <a:spcPts val="1500"/>
              </a:spcAft>
              <a:buNone/>
              <a:defRPr sz="1800" b="0" i="0">
                <a:latin typeface="TT Hoves Pro Medium" panose="020B0003020000020203" pitchFamily="34" charset="77"/>
              </a:defRPr>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endParaRPr lang="en-US" dirty="0"/>
          </a:p>
        </p:txBody>
      </p:sp>
      <p:sp>
        <p:nvSpPr>
          <p:cNvPr id="55" name="Text Placeholder 18">
            <a:extLst>
              <a:ext uri="{FF2B5EF4-FFF2-40B4-BE49-F238E27FC236}">
                <a16:creationId xmlns:a16="http://schemas.microsoft.com/office/drawing/2014/main" id="{65529114-4A83-1462-D357-6BF2A3FF8287}"/>
              </a:ext>
            </a:extLst>
          </p:cNvPr>
          <p:cNvSpPr>
            <a:spLocks noGrp="1"/>
          </p:cNvSpPr>
          <p:nvPr>
            <p:ph type="body" sz="quarter" idx="32"/>
          </p:nvPr>
        </p:nvSpPr>
        <p:spPr>
          <a:xfrm>
            <a:off x="9337587" y="5178575"/>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56" name="Text Placeholder 18">
            <a:extLst>
              <a:ext uri="{FF2B5EF4-FFF2-40B4-BE49-F238E27FC236}">
                <a16:creationId xmlns:a16="http://schemas.microsoft.com/office/drawing/2014/main" id="{D1E698FA-D525-EF07-234F-34975128229D}"/>
              </a:ext>
            </a:extLst>
          </p:cNvPr>
          <p:cNvSpPr>
            <a:spLocks noGrp="1"/>
          </p:cNvSpPr>
          <p:nvPr>
            <p:ph type="body" sz="quarter" idx="33"/>
          </p:nvPr>
        </p:nvSpPr>
        <p:spPr>
          <a:xfrm>
            <a:off x="13491393" y="5178575"/>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57" name="Text Placeholder 18">
            <a:extLst>
              <a:ext uri="{FF2B5EF4-FFF2-40B4-BE49-F238E27FC236}">
                <a16:creationId xmlns:a16="http://schemas.microsoft.com/office/drawing/2014/main" id="{1FD7AF71-D729-AF0E-55A7-027948474163}"/>
              </a:ext>
            </a:extLst>
          </p:cNvPr>
          <p:cNvSpPr>
            <a:spLocks noGrp="1"/>
          </p:cNvSpPr>
          <p:nvPr>
            <p:ph type="body" sz="quarter" idx="34"/>
          </p:nvPr>
        </p:nvSpPr>
        <p:spPr>
          <a:xfrm>
            <a:off x="4750845" y="6387737"/>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58" name="Text Placeholder 18">
            <a:extLst>
              <a:ext uri="{FF2B5EF4-FFF2-40B4-BE49-F238E27FC236}">
                <a16:creationId xmlns:a16="http://schemas.microsoft.com/office/drawing/2014/main" id="{33321C39-19E4-98E8-58F4-3106960D794C}"/>
              </a:ext>
            </a:extLst>
          </p:cNvPr>
          <p:cNvSpPr>
            <a:spLocks noGrp="1"/>
          </p:cNvSpPr>
          <p:nvPr>
            <p:ph type="body" sz="quarter" idx="35"/>
          </p:nvPr>
        </p:nvSpPr>
        <p:spPr>
          <a:xfrm>
            <a:off x="964407" y="6387737"/>
            <a:ext cx="3383340" cy="768513"/>
          </a:xfrm>
        </p:spPr>
        <p:txBody>
          <a:bodyPr/>
          <a:lstStyle>
            <a:lvl1pPr>
              <a:spcAft>
                <a:spcPts val="1500"/>
              </a:spcAft>
              <a:buNone/>
              <a:defRPr sz="1800" b="0" i="0">
                <a:latin typeface="TT Hoves Pro Medium" panose="020B0003020000020203" pitchFamily="34" charset="77"/>
              </a:defRPr>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endParaRPr lang="en-US" dirty="0"/>
          </a:p>
        </p:txBody>
      </p:sp>
      <p:sp>
        <p:nvSpPr>
          <p:cNvPr id="59" name="Text Placeholder 18">
            <a:extLst>
              <a:ext uri="{FF2B5EF4-FFF2-40B4-BE49-F238E27FC236}">
                <a16:creationId xmlns:a16="http://schemas.microsoft.com/office/drawing/2014/main" id="{AD7F52E6-B8AF-3FC6-28B5-2DD9EA9744A1}"/>
              </a:ext>
            </a:extLst>
          </p:cNvPr>
          <p:cNvSpPr>
            <a:spLocks noGrp="1"/>
          </p:cNvSpPr>
          <p:nvPr>
            <p:ph type="body" sz="quarter" idx="36"/>
          </p:nvPr>
        </p:nvSpPr>
        <p:spPr>
          <a:xfrm>
            <a:off x="9337587" y="6387737"/>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60" name="Text Placeholder 18">
            <a:extLst>
              <a:ext uri="{FF2B5EF4-FFF2-40B4-BE49-F238E27FC236}">
                <a16:creationId xmlns:a16="http://schemas.microsoft.com/office/drawing/2014/main" id="{DC2A4931-A1F6-4FC2-CC02-F84A1F46E684}"/>
              </a:ext>
            </a:extLst>
          </p:cNvPr>
          <p:cNvSpPr>
            <a:spLocks noGrp="1"/>
          </p:cNvSpPr>
          <p:nvPr>
            <p:ph type="body" sz="quarter" idx="37"/>
          </p:nvPr>
        </p:nvSpPr>
        <p:spPr>
          <a:xfrm>
            <a:off x="13491393" y="6387737"/>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61" name="Text Placeholder 18">
            <a:extLst>
              <a:ext uri="{FF2B5EF4-FFF2-40B4-BE49-F238E27FC236}">
                <a16:creationId xmlns:a16="http://schemas.microsoft.com/office/drawing/2014/main" id="{807159A0-FDD0-5FE6-3269-DED3A2E3A4B8}"/>
              </a:ext>
            </a:extLst>
          </p:cNvPr>
          <p:cNvSpPr>
            <a:spLocks noGrp="1"/>
          </p:cNvSpPr>
          <p:nvPr>
            <p:ph type="body" sz="quarter" idx="38"/>
          </p:nvPr>
        </p:nvSpPr>
        <p:spPr>
          <a:xfrm>
            <a:off x="4750845" y="7602583"/>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62" name="Text Placeholder 18">
            <a:extLst>
              <a:ext uri="{FF2B5EF4-FFF2-40B4-BE49-F238E27FC236}">
                <a16:creationId xmlns:a16="http://schemas.microsoft.com/office/drawing/2014/main" id="{4B386354-5212-E786-4DDF-6F3F359B2DD1}"/>
              </a:ext>
            </a:extLst>
          </p:cNvPr>
          <p:cNvSpPr>
            <a:spLocks noGrp="1"/>
          </p:cNvSpPr>
          <p:nvPr>
            <p:ph type="body" sz="quarter" idx="39"/>
          </p:nvPr>
        </p:nvSpPr>
        <p:spPr>
          <a:xfrm>
            <a:off x="964407" y="7602583"/>
            <a:ext cx="3383340" cy="768513"/>
          </a:xfrm>
        </p:spPr>
        <p:txBody>
          <a:bodyPr/>
          <a:lstStyle>
            <a:lvl1pPr>
              <a:spcAft>
                <a:spcPts val="1500"/>
              </a:spcAft>
              <a:buNone/>
              <a:defRPr sz="1800" b="0" i="0">
                <a:latin typeface="TT Hoves Pro Medium" panose="020B0003020000020203" pitchFamily="34" charset="77"/>
              </a:defRPr>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endParaRPr lang="en-US" dirty="0"/>
          </a:p>
        </p:txBody>
      </p:sp>
      <p:sp>
        <p:nvSpPr>
          <p:cNvPr id="63" name="Text Placeholder 18">
            <a:extLst>
              <a:ext uri="{FF2B5EF4-FFF2-40B4-BE49-F238E27FC236}">
                <a16:creationId xmlns:a16="http://schemas.microsoft.com/office/drawing/2014/main" id="{010648EB-A264-C662-3087-CE9DBB32D985}"/>
              </a:ext>
            </a:extLst>
          </p:cNvPr>
          <p:cNvSpPr>
            <a:spLocks noGrp="1"/>
          </p:cNvSpPr>
          <p:nvPr>
            <p:ph type="body" sz="quarter" idx="40"/>
          </p:nvPr>
        </p:nvSpPr>
        <p:spPr>
          <a:xfrm>
            <a:off x="9337587" y="7602583"/>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
        <p:nvSpPr>
          <p:cNvPr id="64" name="Text Placeholder 18">
            <a:extLst>
              <a:ext uri="{FF2B5EF4-FFF2-40B4-BE49-F238E27FC236}">
                <a16:creationId xmlns:a16="http://schemas.microsoft.com/office/drawing/2014/main" id="{E0F8FA7D-2D13-A895-6F84-54A8133466B3}"/>
              </a:ext>
            </a:extLst>
          </p:cNvPr>
          <p:cNvSpPr>
            <a:spLocks noGrp="1"/>
          </p:cNvSpPr>
          <p:nvPr>
            <p:ph type="body" sz="quarter" idx="41"/>
          </p:nvPr>
        </p:nvSpPr>
        <p:spPr>
          <a:xfrm>
            <a:off x="13491393" y="7602583"/>
            <a:ext cx="3832200" cy="1209162"/>
          </a:xfrm>
        </p:spPr>
        <p:txBody>
          <a:bodyPr/>
          <a:lstStyle>
            <a:lvl1pPr>
              <a:spcAft>
                <a:spcPts val="900"/>
              </a:spcAft>
              <a:buSzPct val="120000"/>
              <a:defRPr sz="1800"/>
            </a:lvl1pPr>
            <a:lvl2pPr>
              <a:spcAft>
                <a:spcPts val="1500"/>
              </a:spcAft>
              <a:defRPr sz="1800"/>
            </a:lvl2pPr>
            <a:lvl3pPr>
              <a:spcAft>
                <a:spcPts val="1500"/>
              </a:spcAft>
              <a:defRPr sz="1800"/>
            </a:lvl3pPr>
            <a:lvl4pPr>
              <a:spcAft>
                <a:spcPts val="1500"/>
              </a:spcAft>
              <a:defRPr sz="1800"/>
            </a:lvl4pPr>
            <a:lvl5pPr>
              <a:spcAft>
                <a:spcPts val="1500"/>
              </a:spcAft>
              <a:defRPr sz="1800"/>
            </a:lvl5pPr>
          </a:lstStyle>
          <a:p>
            <a:pPr lvl="0"/>
            <a:r>
              <a:rPr lang="en-US" dirty="0"/>
              <a:t>Click to edit Master text styles</a:t>
            </a:r>
          </a:p>
        </p:txBody>
      </p:sp>
    </p:spTree>
    <p:extLst>
      <p:ext uri="{BB962C8B-B14F-4D97-AF65-F5344CB8AC3E}">
        <p14:creationId xmlns:p14="http://schemas.microsoft.com/office/powerpoint/2010/main" val="3644326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483374" cy="810222"/>
          </a:xfrm>
        </p:spPr>
        <p:txBody>
          <a:bodyPr/>
          <a:lstStyle/>
          <a:p>
            <a:r>
              <a:rPr lang="en-US" dirty="0"/>
              <a:t>Lorem ipsum dolor sit </a:t>
            </a:r>
            <a:r>
              <a:rPr lang="en-US" dirty="0" err="1"/>
              <a:t>amet</a:t>
            </a:r>
            <a:r>
              <a:rPr lang="en-US" dirty="0"/>
              <a:t>.</a:t>
            </a:r>
            <a:endParaRPr lang="de-AT" dirty="0"/>
          </a:p>
        </p:txBody>
      </p:sp>
      <p:sp>
        <p:nvSpPr>
          <p:cNvPr id="15" name="Footer Placeholder 14">
            <a:extLst>
              <a:ext uri="{FF2B5EF4-FFF2-40B4-BE49-F238E27FC236}">
                <a16:creationId xmlns:a16="http://schemas.microsoft.com/office/drawing/2014/main" id="{D107362A-72E7-A6F9-3C31-6DEF4037931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5" name="Text Placeholder 4">
            <a:extLst>
              <a:ext uri="{FF2B5EF4-FFF2-40B4-BE49-F238E27FC236}">
                <a16:creationId xmlns:a16="http://schemas.microsoft.com/office/drawing/2014/main" id="{1A19BCA6-1AC1-33F0-368F-FF2E38057049}"/>
              </a:ext>
            </a:extLst>
          </p:cNvPr>
          <p:cNvSpPr>
            <a:spLocks noGrp="1"/>
          </p:cNvSpPr>
          <p:nvPr>
            <p:ph type="body" sz="quarter" idx="11" hasCustomPrompt="1"/>
          </p:nvPr>
        </p:nvSpPr>
        <p:spPr>
          <a:xfrm>
            <a:off x="964407" y="1900442"/>
            <a:ext cx="16502063" cy="823913"/>
          </a:xfrm>
        </p:spPr>
        <p:txBody>
          <a:bodyPr/>
          <a:lstStyle>
            <a:lvl1pPr marL="19050" indent="-19050">
              <a:spcAft>
                <a:spcPts val="0"/>
              </a:spcAft>
              <a:buNone/>
              <a:tabLst/>
              <a:defRPr sz="2400">
                <a:solidFill>
                  <a:schemeClr val="tx2"/>
                </a:solidFill>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6" name="Text Placeholder 4">
            <a:extLst>
              <a:ext uri="{FF2B5EF4-FFF2-40B4-BE49-F238E27FC236}">
                <a16:creationId xmlns:a16="http://schemas.microsoft.com/office/drawing/2014/main" id="{7165DF02-FF49-3B17-8B5B-6A0BB3F98B84}"/>
              </a:ext>
            </a:extLst>
          </p:cNvPr>
          <p:cNvSpPr>
            <a:spLocks noGrp="1"/>
          </p:cNvSpPr>
          <p:nvPr>
            <p:ph type="body" sz="quarter" idx="12" hasCustomPrompt="1"/>
          </p:nvPr>
        </p:nvSpPr>
        <p:spPr>
          <a:xfrm>
            <a:off x="984002" y="3154476"/>
            <a:ext cx="7480730" cy="5741330"/>
          </a:xfrm>
          <a:prstGeom prst="roundRect">
            <a:avLst>
              <a:gd name="adj" fmla="val 1650"/>
            </a:avLst>
          </a:prstGeom>
          <a:solidFill>
            <a:schemeClr val="bg2"/>
          </a:solidFill>
        </p:spPr>
        <p:txBody>
          <a:bodyPr lIns="216000" tIns="180000"/>
          <a:lstStyle>
            <a:lvl1pPr marL="19050" indent="-19050">
              <a:spcAft>
                <a:spcPts val="0"/>
              </a:spcAft>
              <a:buNone/>
              <a:tabLst/>
              <a:defRPr sz="2400">
                <a:solidFill>
                  <a:schemeClr val="tx2"/>
                </a:solidFill>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8" name="Text Placeholder 4">
            <a:extLst>
              <a:ext uri="{FF2B5EF4-FFF2-40B4-BE49-F238E27FC236}">
                <a16:creationId xmlns:a16="http://schemas.microsoft.com/office/drawing/2014/main" id="{C70C834A-2BBB-44D3-DA5B-75C87A333535}"/>
              </a:ext>
            </a:extLst>
          </p:cNvPr>
          <p:cNvSpPr>
            <a:spLocks noGrp="1"/>
          </p:cNvSpPr>
          <p:nvPr>
            <p:ph type="body" sz="quarter" idx="13" hasCustomPrompt="1"/>
          </p:nvPr>
        </p:nvSpPr>
        <p:spPr>
          <a:xfrm>
            <a:off x="8864219" y="5766793"/>
            <a:ext cx="555347" cy="555347"/>
          </a:xfrm>
          <a:prstGeom prst="ellipse">
            <a:avLst/>
          </a:prstGeom>
          <a:blipFill dpi="0" rotWithShape="1">
            <a:blip r:embed="rId2">
              <a:extLst>
                <a:ext uri="{28A0092B-C50C-407E-A947-70E740481C1C}">
                  <a14:useLocalDpi xmlns:a14="http://schemas.microsoft.com/office/drawing/2010/main"/>
                </a:ext>
              </a:extLst>
            </a:blip>
            <a:srcRect/>
            <a:stretch>
              <a:fillRect/>
            </a:stretch>
          </a:blipFill>
        </p:spPr>
        <p:txBody>
          <a:bodyPr lIns="216000" tIns="180000"/>
          <a:lstStyle>
            <a:lvl1pPr marL="19050" indent="-19050">
              <a:spcAft>
                <a:spcPts val="0"/>
              </a:spcAft>
              <a:buNone/>
              <a:tabLst/>
              <a:defRPr sz="150">
                <a:noFill/>
              </a:defRPr>
            </a:lvl1pPr>
          </a:lstStyle>
          <a:p>
            <a:pPr lvl="0"/>
            <a:r>
              <a:rPr lang="de-AT" dirty="0"/>
              <a:t>.</a:t>
            </a:r>
          </a:p>
        </p:txBody>
      </p:sp>
      <p:sp>
        <p:nvSpPr>
          <p:cNvPr id="13" name="Text Placeholder 4">
            <a:extLst>
              <a:ext uri="{FF2B5EF4-FFF2-40B4-BE49-F238E27FC236}">
                <a16:creationId xmlns:a16="http://schemas.microsoft.com/office/drawing/2014/main" id="{B1C33A11-3790-0DD3-3158-9CF320C78652}"/>
              </a:ext>
            </a:extLst>
          </p:cNvPr>
          <p:cNvSpPr>
            <a:spLocks noGrp="1"/>
          </p:cNvSpPr>
          <p:nvPr>
            <p:ph type="body" sz="quarter" idx="14" hasCustomPrompt="1"/>
          </p:nvPr>
        </p:nvSpPr>
        <p:spPr>
          <a:xfrm>
            <a:off x="9819053" y="3154476"/>
            <a:ext cx="7480730" cy="5741330"/>
          </a:xfrm>
          <a:prstGeom prst="roundRect">
            <a:avLst>
              <a:gd name="adj" fmla="val 1650"/>
            </a:avLst>
          </a:prstGeom>
          <a:solidFill>
            <a:schemeClr val="bg2"/>
          </a:solidFill>
        </p:spPr>
        <p:txBody>
          <a:bodyPr lIns="216000" tIns="180000"/>
          <a:lstStyle>
            <a:lvl1pPr marL="19050" indent="-19050">
              <a:spcAft>
                <a:spcPts val="0"/>
              </a:spcAft>
              <a:buNone/>
              <a:tabLst/>
              <a:defRPr sz="2400">
                <a:solidFill>
                  <a:schemeClr val="tx2"/>
                </a:solidFill>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Tree>
    <p:extLst>
      <p:ext uri="{BB962C8B-B14F-4D97-AF65-F5344CB8AC3E}">
        <p14:creationId xmlns:p14="http://schemas.microsoft.com/office/powerpoint/2010/main" val="2983616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483374" cy="810222"/>
          </a:xfrm>
        </p:spPr>
        <p:txBody>
          <a:bodyPr/>
          <a:lstStyle/>
          <a:p>
            <a:r>
              <a:rPr lang="en-US" dirty="0"/>
              <a:t>Lorem ipsum dolor sit </a:t>
            </a:r>
            <a:r>
              <a:rPr lang="en-US" dirty="0" err="1"/>
              <a:t>amet</a:t>
            </a:r>
            <a:r>
              <a:rPr lang="en-US" dirty="0"/>
              <a:t>.</a:t>
            </a:r>
            <a:endParaRPr lang="de-AT" dirty="0"/>
          </a:p>
        </p:txBody>
      </p:sp>
      <p:sp>
        <p:nvSpPr>
          <p:cNvPr id="15" name="Footer Placeholder 14">
            <a:extLst>
              <a:ext uri="{FF2B5EF4-FFF2-40B4-BE49-F238E27FC236}">
                <a16:creationId xmlns:a16="http://schemas.microsoft.com/office/drawing/2014/main" id="{D107362A-72E7-A6F9-3C31-6DEF4037931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9" name="Text Placeholder 8">
            <a:extLst>
              <a:ext uri="{FF2B5EF4-FFF2-40B4-BE49-F238E27FC236}">
                <a16:creationId xmlns:a16="http://schemas.microsoft.com/office/drawing/2014/main" id="{CE819A3F-AF77-653A-A520-071E9088A7BC}"/>
              </a:ext>
            </a:extLst>
          </p:cNvPr>
          <p:cNvSpPr>
            <a:spLocks noGrp="1"/>
          </p:cNvSpPr>
          <p:nvPr>
            <p:ph type="body" sz="quarter" idx="15"/>
          </p:nvPr>
        </p:nvSpPr>
        <p:spPr>
          <a:xfrm>
            <a:off x="978695" y="1974057"/>
            <a:ext cx="7977188" cy="4655343"/>
          </a:xfrm>
          <a:prstGeom prst="roundRect">
            <a:avLst>
              <a:gd name="adj" fmla="val 2403"/>
            </a:avLst>
          </a:prstGeom>
          <a:solidFill>
            <a:schemeClr val="bg2"/>
          </a:solidFill>
        </p:spPr>
        <p:txBody>
          <a:bodyPr tIns="180000"/>
          <a:lstStyle>
            <a:lvl1pPr marL="807245" indent="-476250">
              <a:buNone/>
              <a:tabLst/>
              <a:defRPr sz="2400" b="0" i="0">
                <a:latin typeface="TT Hoves Pro Medium" panose="020B0003020000020203" pitchFamily="34" charset="77"/>
              </a:defRPr>
            </a:lvl1pPr>
            <a:lvl2pPr marL="681038" indent="-330995">
              <a:buSzPct val="120000"/>
              <a:tabLst/>
              <a:defRPr sz="1800"/>
            </a:lvl2pPr>
          </a:lstStyle>
          <a:p>
            <a:pPr lvl="0"/>
            <a:r>
              <a:rPr lang="en-US" dirty="0"/>
              <a:t>Click to edit Master text styles</a:t>
            </a:r>
          </a:p>
          <a:p>
            <a:pPr lvl="1"/>
            <a:r>
              <a:rPr lang="en-US" dirty="0"/>
              <a:t>Second level</a:t>
            </a:r>
          </a:p>
        </p:txBody>
      </p:sp>
      <p:sp>
        <p:nvSpPr>
          <p:cNvPr id="11" name="Text Placeholder 8">
            <a:extLst>
              <a:ext uri="{FF2B5EF4-FFF2-40B4-BE49-F238E27FC236}">
                <a16:creationId xmlns:a16="http://schemas.microsoft.com/office/drawing/2014/main" id="{6A9C2695-6E3C-5E11-C879-BAB44757E451}"/>
              </a:ext>
            </a:extLst>
          </p:cNvPr>
          <p:cNvSpPr>
            <a:spLocks noGrp="1"/>
          </p:cNvSpPr>
          <p:nvPr>
            <p:ph type="body" sz="quarter" idx="16"/>
          </p:nvPr>
        </p:nvSpPr>
        <p:spPr>
          <a:xfrm>
            <a:off x="978695" y="7020812"/>
            <a:ext cx="7977188" cy="1978809"/>
          </a:xfrm>
          <a:prstGeom prst="roundRect">
            <a:avLst>
              <a:gd name="adj" fmla="val 4564"/>
            </a:avLst>
          </a:prstGeom>
          <a:solidFill>
            <a:schemeClr val="bg2"/>
          </a:solidFill>
        </p:spPr>
        <p:txBody>
          <a:bodyPr tIns="180000"/>
          <a:lstStyle>
            <a:lvl1pPr marL="807245" indent="-476250">
              <a:buNone/>
              <a:tabLst/>
              <a:defRPr sz="2400" b="0" i="0">
                <a:latin typeface="TT Hoves Pro Medium" panose="020B0003020000020203" pitchFamily="34" charset="77"/>
              </a:defRPr>
            </a:lvl1pPr>
            <a:lvl2pPr marL="681038" indent="-330995">
              <a:buSzPct val="120000"/>
              <a:tabLst/>
              <a:defRPr sz="1800"/>
            </a:lvl2pPr>
          </a:lstStyle>
          <a:p>
            <a:pPr lvl="0"/>
            <a:r>
              <a:rPr lang="en-US" dirty="0"/>
              <a:t>Click to edit Master text styles</a:t>
            </a:r>
          </a:p>
          <a:p>
            <a:pPr lvl="1"/>
            <a:r>
              <a:rPr lang="en-US" dirty="0"/>
              <a:t>Second level</a:t>
            </a:r>
          </a:p>
        </p:txBody>
      </p:sp>
      <p:sp>
        <p:nvSpPr>
          <p:cNvPr id="12" name="Text Placeholder 8">
            <a:extLst>
              <a:ext uri="{FF2B5EF4-FFF2-40B4-BE49-F238E27FC236}">
                <a16:creationId xmlns:a16="http://schemas.microsoft.com/office/drawing/2014/main" id="{9EA33BAB-A29C-BB93-E4B7-F9662D8EAD5B}"/>
              </a:ext>
            </a:extLst>
          </p:cNvPr>
          <p:cNvSpPr>
            <a:spLocks noGrp="1"/>
          </p:cNvSpPr>
          <p:nvPr>
            <p:ph type="body" sz="quarter" idx="17"/>
          </p:nvPr>
        </p:nvSpPr>
        <p:spPr>
          <a:xfrm>
            <a:off x="9322595" y="1974058"/>
            <a:ext cx="7977188" cy="3085124"/>
          </a:xfrm>
          <a:prstGeom prst="roundRect">
            <a:avLst>
              <a:gd name="adj" fmla="val 3275"/>
            </a:avLst>
          </a:prstGeom>
          <a:solidFill>
            <a:schemeClr val="bg2"/>
          </a:solidFill>
        </p:spPr>
        <p:txBody>
          <a:bodyPr tIns="180000"/>
          <a:lstStyle>
            <a:lvl1pPr marL="807245" indent="-476250">
              <a:buNone/>
              <a:tabLst/>
              <a:defRPr sz="2400" b="0" i="0">
                <a:latin typeface="TT Hoves Pro Medium" panose="020B0003020000020203" pitchFamily="34" charset="77"/>
              </a:defRPr>
            </a:lvl1pPr>
            <a:lvl2pPr marL="681038" indent="-330995">
              <a:buSzPct val="120000"/>
              <a:tabLst/>
              <a:defRPr sz="1800"/>
            </a:lvl2pPr>
          </a:lstStyle>
          <a:p>
            <a:pPr lvl="0"/>
            <a:r>
              <a:rPr lang="en-US" dirty="0"/>
              <a:t>Click to edit Master text styles</a:t>
            </a:r>
          </a:p>
          <a:p>
            <a:pPr lvl="1"/>
            <a:r>
              <a:rPr lang="en-US" dirty="0"/>
              <a:t>Second level</a:t>
            </a:r>
          </a:p>
        </p:txBody>
      </p:sp>
      <p:sp>
        <p:nvSpPr>
          <p:cNvPr id="14" name="Text Placeholder 8">
            <a:extLst>
              <a:ext uri="{FF2B5EF4-FFF2-40B4-BE49-F238E27FC236}">
                <a16:creationId xmlns:a16="http://schemas.microsoft.com/office/drawing/2014/main" id="{B61CFAC8-FFBD-1FCC-31FA-97B0921A8526}"/>
              </a:ext>
            </a:extLst>
          </p:cNvPr>
          <p:cNvSpPr>
            <a:spLocks noGrp="1"/>
          </p:cNvSpPr>
          <p:nvPr>
            <p:ph type="body" sz="quarter" idx="18"/>
          </p:nvPr>
        </p:nvSpPr>
        <p:spPr>
          <a:xfrm>
            <a:off x="9322595" y="5478250"/>
            <a:ext cx="7977188" cy="1478363"/>
          </a:xfrm>
          <a:prstGeom prst="roundRect">
            <a:avLst>
              <a:gd name="adj" fmla="val 5094"/>
            </a:avLst>
          </a:prstGeom>
          <a:solidFill>
            <a:schemeClr val="bg2"/>
          </a:solidFill>
        </p:spPr>
        <p:txBody>
          <a:bodyPr tIns="180000"/>
          <a:lstStyle>
            <a:lvl1pPr marL="807245" indent="-476250">
              <a:buNone/>
              <a:tabLst/>
              <a:defRPr sz="2400" b="0" i="0">
                <a:latin typeface="TT Hoves Pro Medium" panose="020B0003020000020203" pitchFamily="34" charset="77"/>
              </a:defRPr>
            </a:lvl1pPr>
            <a:lvl2pPr marL="681038" indent="-330995">
              <a:buSzPct val="120000"/>
              <a:tabLst/>
              <a:defRPr sz="1800"/>
            </a:lvl2pPr>
          </a:lstStyle>
          <a:p>
            <a:pPr lvl="0"/>
            <a:r>
              <a:rPr lang="en-US" dirty="0"/>
              <a:t>Click to edit Master text styles</a:t>
            </a:r>
          </a:p>
          <a:p>
            <a:pPr lvl="1"/>
            <a:r>
              <a:rPr lang="en-US" dirty="0"/>
              <a:t>Second level</a:t>
            </a:r>
          </a:p>
        </p:txBody>
      </p:sp>
      <p:sp>
        <p:nvSpPr>
          <p:cNvPr id="16" name="Text Placeholder 8">
            <a:extLst>
              <a:ext uri="{FF2B5EF4-FFF2-40B4-BE49-F238E27FC236}">
                <a16:creationId xmlns:a16="http://schemas.microsoft.com/office/drawing/2014/main" id="{7C39D28C-2B78-E039-893C-F1670FF22ED0}"/>
              </a:ext>
            </a:extLst>
          </p:cNvPr>
          <p:cNvSpPr>
            <a:spLocks noGrp="1"/>
          </p:cNvSpPr>
          <p:nvPr>
            <p:ph type="body" sz="quarter" idx="19"/>
          </p:nvPr>
        </p:nvSpPr>
        <p:spPr>
          <a:xfrm>
            <a:off x="9322595" y="7375681"/>
            <a:ext cx="7977188" cy="1615727"/>
          </a:xfrm>
          <a:prstGeom prst="roundRect">
            <a:avLst>
              <a:gd name="adj" fmla="val 5094"/>
            </a:avLst>
          </a:prstGeom>
          <a:solidFill>
            <a:schemeClr val="bg2"/>
          </a:solidFill>
        </p:spPr>
        <p:txBody>
          <a:bodyPr tIns="180000"/>
          <a:lstStyle>
            <a:lvl1pPr marL="807245" indent="-476250">
              <a:buNone/>
              <a:tabLst/>
              <a:defRPr sz="2400" b="0" i="0">
                <a:latin typeface="TT Hoves Pro Medium" panose="020B0003020000020203" pitchFamily="34" charset="77"/>
              </a:defRPr>
            </a:lvl1pPr>
            <a:lvl2pPr marL="681038" indent="-330995">
              <a:buSzPct val="120000"/>
              <a:tabLst/>
              <a:defRPr sz="1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22875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B94D3-C366-0AC6-9906-34C86D9629A7}"/>
              </a:ext>
            </a:extLst>
          </p:cNvPr>
          <p:cNvSpPr>
            <a:spLocks noGrp="1"/>
          </p:cNvSpPr>
          <p:nvPr>
            <p:ph type="title" hasCustomPrompt="1"/>
          </p:nvPr>
        </p:nvSpPr>
        <p:spPr>
          <a:xfrm>
            <a:off x="978335" y="866328"/>
            <a:ext cx="7578015" cy="1620444"/>
          </a:xfrm>
        </p:spPr>
        <p:txBody>
          <a:bodyPr/>
          <a:lstStyle/>
          <a:p>
            <a:r>
              <a:rPr lang="en-US" dirty="0"/>
              <a:t>Headline</a:t>
            </a:r>
            <a:br>
              <a:rPr lang="en-US" dirty="0"/>
            </a:br>
            <a:r>
              <a:rPr lang="en-US" dirty="0" err="1"/>
              <a:t>Platzhalter</a:t>
            </a:r>
            <a:endParaRPr lang="de-AT" dirty="0"/>
          </a:p>
        </p:txBody>
      </p:sp>
      <p:sp>
        <p:nvSpPr>
          <p:cNvPr id="8" name="Text Placeholder 7">
            <a:extLst>
              <a:ext uri="{FF2B5EF4-FFF2-40B4-BE49-F238E27FC236}">
                <a16:creationId xmlns:a16="http://schemas.microsoft.com/office/drawing/2014/main" id="{0594C6E2-3793-A198-D64B-BC4EB1EA5297}"/>
              </a:ext>
            </a:extLst>
          </p:cNvPr>
          <p:cNvSpPr>
            <a:spLocks noGrp="1"/>
          </p:cNvSpPr>
          <p:nvPr>
            <p:ph type="body" sz="quarter" idx="12"/>
          </p:nvPr>
        </p:nvSpPr>
        <p:spPr>
          <a:xfrm>
            <a:off x="964407" y="3161486"/>
            <a:ext cx="7578014" cy="1439090"/>
          </a:xfrm>
        </p:spPr>
        <p:txBody>
          <a:bodyPr/>
          <a:lstStyle>
            <a:lvl1pPr marL="535782" indent="-535782">
              <a:spcAft>
                <a:spcPts val="1200"/>
              </a:spcAft>
              <a:buSzPct val="80000"/>
              <a:buFont typeface="System Font Regular"/>
              <a:buChar char="→"/>
              <a:tabLst/>
              <a:defRPr b="0" i="0">
                <a:latin typeface="TT Hoves Pro Medium" panose="020B0003020000020203" pitchFamily="34" charset="77"/>
              </a:defRPr>
            </a:lvl1pPr>
            <a:lvl2pPr marL="533400" indent="0">
              <a:buFont typeface="Arial" panose="020B0604020202020204" pitchFamily="34" charset="0"/>
              <a:buNone/>
              <a:tabLst/>
              <a:defRPr sz="2400">
                <a:solidFill>
                  <a:schemeClr val="tx2"/>
                </a:solidFill>
                <a:latin typeface="+mn-lt"/>
              </a:defRPr>
            </a:lvl2pPr>
          </a:lstStyle>
          <a:p>
            <a:pPr lvl="0"/>
            <a:r>
              <a:rPr lang="en-US" dirty="0"/>
              <a:t>Click to edit Master text styles</a:t>
            </a:r>
          </a:p>
          <a:p>
            <a:pPr lvl="1"/>
            <a:r>
              <a:rPr lang="en-US" dirty="0"/>
              <a:t>Second level</a:t>
            </a:r>
          </a:p>
        </p:txBody>
      </p:sp>
      <p:sp>
        <p:nvSpPr>
          <p:cNvPr id="9" name="Text Placeholder 7">
            <a:extLst>
              <a:ext uri="{FF2B5EF4-FFF2-40B4-BE49-F238E27FC236}">
                <a16:creationId xmlns:a16="http://schemas.microsoft.com/office/drawing/2014/main" id="{1253EB6C-CF9B-0AB3-1DA5-D047AC8F1F33}"/>
              </a:ext>
            </a:extLst>
          </p:cNvPr>
          <p:cNvSpPr>
            <a:spLocks noGrp="1"/>
          </p:cNvSpPr>
          <p:nvPr>
            <p:ph type="body" sz="quarter" idx="13"/>
          </p:nvPr>
        </p:nvSpPr>
        <p:spPr>
          <a:xfrm>
            <a:off x="964407" y="5004574"/>
            <a:ext cx="7578015" cy="1439090"/>
          </a:xfrm>
        </p:spPr>
        <p:txBody>
          <a:bodyPr/>
          <a:lstStyle>
            <a:lvl1pPr marL="535782" indent="-535782">
              <a:spcAft>
                <a:spcPts val="1200"/>
              </a:spcAft>
              <a:buSzPct val="80000"/>
              <a:buFont typeface="System Font Regular"/>
              <a:buChar char="→"/>
              <a:tabLst/>
              <a:defRPr b="0" i="0">
                <a:latin typeface="TT Hoves Pro Medium" panose="020B0003020000020203" pitchFamily="34" charset="77"/>
              </a:defRPr>
            </a:lvl1pPr>
            <a:lvl2pPr marL="533400" indent="0">
              <a:buFont typeface="Arial" panose="020B0604020202020204" pitchFamily="34" charset="0"/>
              <a:buNone/>
              <a:tabLst/>
              <a:defRPr sz="2400">
                <a:solidFill>
                  <a:schemeClr val="tx2"/>
                </a:solidFill>
                <a:latin typeface="+mn-lt"/>
              </a:defRPr>
            </a:lvl2pPr>
          </a:lstStyle>
          <a:p>
            <a:pPr lvl="0"/>
            <a:r>
              <a:rPr lang="en-US" dirty="0"/>
              <a:t>Click to edit Master text styles</a:t>
            </a:r>
          </a:p>
          <a:p>
            <a:pPr lvl="1"/>
            <a:r>
              <a:rPr lang="en-US" dirty="0"/>
              <a:t>Second level</a:t>
            </a:r>
          </a:p>
        </p:txBody>
      </p:sp>
      <p:sp>
        <p:nvSpPr>
          <p:cNvPr id="10" name="Text Placeholder 7">
            <a:extLst>
              <a:ext uri="{FF2B5EF4-FFF2-40B4-BE49-F238E27FC236}">
                <a16:creationId xmlns:a16="http://schemas.microsoft.com/office/drawing/2014/main" id="{DBC56123-BF70-780E-136B-40F4C8D4C690}"/>
              </a:ext>
            </a:extLst>
          </p:cNvPr>
          <p:cNvSpPr>
            <a:spLocks noGrp="1"/>
          </p:cNvSpPr>
          <p:nvPr>
            <p:ph type="body" sz="quarter" idx="14"/>
          </p:nvPr>
        </p:nvSpPr>
        <p:spPr>
          <a:xfrm>
            <a:off x="964407" y="6819086"/>
            <a:ext cx="7578015" cy="1439090"/>
          </a:xfrm>
        </p:spPr>
        <p:txBody>
          <a:bodyPr/>
          <a:lstStyle>
            <a:lvl1pPr marL="535782" indent="-535782">
              <a:spcAft>
                <a:spcPts val="1200"/>
              </a:spcAft>
              <a:buSzPct val="80000"/>
              <a:buFont typeface="System Font Regular"/>
              <a:buChar char="→"/>
              <a:tabLst/>
              <a:defRPr b="0" i="0">
                <a:latin typeface="TT Hoves Pro Medium" panose="020B0003020000020203" pitchFamily="34" charset="77"/>
              </a:defRPr>
            </a:lvl1pPr>
            <a:lvl2pPr marL="533400" indent="0">
              <a:buFont typeface="Arial" panose="020B0604020202020204" pitchFamily="34" charset="0"/>
              <a:buNone/>
              <a:tabLst/>
              <a:defRPr sz="2400">
                <a:solidFill>
                  <a:schemeClr val="tx2"/>
                </a:solidFill>
                <a:latin typeface="+mn-lt"/>
              </a:defRPr>
            </a:lvl2pPr>
          </a:lstStyle>
          <a:p>
            <a:pPr lvl="0"/>
            <a:r>
              <a:rPr lang="en-US" dirty="0"/>
              <a:t>Click to edit Master text styles</a:t>
            </a:r>
          </a:p>
          <a:p>
            <a:pPr lvl="1"/>
            <a:r>
              <a:rPr lang="en-US" dirty="0"/>
              <a:t>Second level</a:t>
            </a:r>
          </a:p>
        </p:txBody>
      </p:sp>
      <p:sp>
        <p:nvSpPr>
          <p:cNvPr id="3" name="Rounded Rectangle 2">
            <a:extLst>
              <a:ext uri="{FF2B5EF4-FFF2-40B4-BE49-F238E27FC236}">
                <a16:creationId xmlns:a16="http://schemas.microsoft.com/office/drawing/2014/main" id="{E361292B-C3FF-71BE-ED59-9FD77E33728E}"/>
              </a:ext>
            </a:extLst>
          </p:cNvPr>
          <p:cNvSpPr/>
          <p:nvPr userDrawn="1"/>
        </p:nvSpPr>
        <p:spPr>
          <a:xfrm>
            <a:off x="10637522" y="996215"/>
            <a:ext cx="6644640" cy="7911966"/>
          </a:xfrm>
          <a:prstGeom prst="roundRect">
            <a:avLst>
              <a:gd name="adj" fmla="val 372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23" name="Text Placeholder 17">
            <a:extLst>
              <a:ext uri="{FF2B5EF4-FFF2-40B4-BE49-F238E27FC236}">
                <a16:creationId xmlns:a16="http://schemas.microsoft.com/office/drawing/2014/main" id="{F3B8EF22-C48D-7699-D762-AF7DA485F790}"/>
              </a:ext>
            </a:extLst>
          </p:cNvPr>
          <p:cNvSpPr>
            <a:spLocks noGrp="1"/>
          </p:cNvSpPr>
          <p:nvPr>
            <p:ph type="body" sz="quarter" idx="16" hasCustomPrompt="1"/>
          </p:nvPr>
        </p:nvSpPr>
        <p:spPr>
          <a:xfrm>
            <a:off x="11625263" y="3514725"/>
            <a:ext cx="5043876" cy="447675"/>
          </a:xfrm>
        </p:spPr>
        <p:txBody>
          <a:bodyPr/>
          <a:lstStyle>
            <a:lvl1pPr marL="11907" indent="-11907">
              <a:lnSpc>
                <a:spcPct val="90000"/>
              </a:lnSpc>
              <a:spcAft>
                <a:spcPts val="0"/>
              </a:spcAft>
              <a:buNone/>
              <a:tabLst/>
              <a:defRPr b="0" i="0">
                <a:solidFill>
                  <a:schemeClr val="bg1"/>
                </a:solidFill>
                <a:latin typeface="TT Hoves Pro Medium" panose="020B0003020000020203" pitchFamily="34" charset="77"/>
              </a:defRPr>
            </a:lvl1pPr>
          </a:lstStyle>
          <a:p>
            <a:pPr lvl="0"/>
            <a:r>
              <a:rPr lang="de-AT" dirty="0"/>
              <a:t>Name</a:t>
            </a:r>
          </a:p>
        </p:txBody>
      </p:sp>
      <p:sp>
        <p:nvSpPr>
          <p:cNvPr id="24" name="Text Placeholder 17">
            <a:extLst>
              <a:ext uri="{FF2B5EF4-FFF2-40B4-BE49-F238E27FC236}">
                <a16:creationId xmlns:a16="http://schemas.microsoft.com/office/drawing/2014/main" id="{FB475116-AD25-21BE-2AE1-C28F1E7DFABC}"/>
              </a:ext>
            </a:extLst>
          </p:cNvPr>
          <p:cNvSpPr>
            <a:spLocks noGrp="1"/>
          </p:cNvSpPr>
          <p:nvPr>
            <p:ph type="body" sz="quarter" idx="17" hasCustomPrompt="1"/>
          </p:nvPr>
        </p:nvSpPr>
        <p:spPr>
          <a:xfrm>
            <a:off x="11625263" y="3952711"/>
            <a:ext cx="5043876" cy="752735"/>
          </a:xfrm>
        </p:spPr>
        <p:txBody>
          <a:bodyPr/>
          <a:lstStyle>
            <a:lvl1pPr marL="11907" indent="-11907">
              <a:lnSpc>
                <a:spcPct val="90000"/>
              </a:lnSpc>
              <a:spcAft>
                <a:spcPts val="0"/>
              </a:spcAft>
              <a:buNone/>
              <a:tabLst/>
              <a:defRPr sz="2100" b="0" i="0">
                <a:solidFill>
                  <a:schemeClr val="tx2"/>
                </a:solidFill>
                <a:latin typeface="+mn-lt"/>
              </a:defRPr>
            </a:lvl1pPr>
          </a:lstStyle>
          <a:p>
            <a:pPr lvl="0"/>
            <a:r>
              <a:rPr lang="de-AT" dirty="0"/>
              <a:t>Position</a:t>
            </a:r>
          </a:p>
        </p:txBody>
      </p:sp>
      <p:sp>
        <p:nvSpPr>
          <p:cNvPr id="25" name="Text Placeholder 17">
            <a:extLst>
              <a:ext uri="{FF2B5EF4-FFF2-40B4-BE49-F238E27FC236}">
                <a16:creationId xmlns:a16="http://schemas.microsoft.com/office/drawing/2014/main" id="{FF309981-2AF4-BB13-59AB-434342970B94}"/>
              </a:ext>
            </a:extLst>
          </p:cNvPr>
          <p:cNvSpPr>
            <a:spLocks noGrp="1"/>
          </p:cNvSpPr>
          <p:nvPr>
            <p:ph type="body" sz="quarter" idx="18" hasCustomPrompt="1"/>
          </p:nvPr>
        </p:nvSpPr>
        <p:spPr>
          <a:xfrm>
            <a:off x="11625263" y="5422290"/>
            <a:ext cx="5043876" cy="1510656"/>
          </a:xfrm>
        </p:spPr>
        <p:txBody>
          <a:bodyPr wrap="square">
            <a:noAutofit/>
          </a:bodyPr>
          <a:lstStyle>
            <a:lvl1pPr marL="11907" indent="-11907">
              <a:lnSpc>
                <a:spcPct val="90000"/>
              </a:lnSpc>
              <a:spcAft>
                <a:spcPts val="0"/>
              </a:spcAft>
              <a:buNone/>
              <a:tabLst/>
              <a:defRPr sz="2100" b="0" i="0">
                <a:solidFill>
                  <a:schemeClr val="tx2"/>
                </a:solidFill>
                <a:latin typeface="+mn-lt"/>
              </a:defRPr>
            </a:lvl1pPr>
          </a:lstStyle>
          <a:p>
            <a:pPr lvl="0"/>
            <a:r>
              <a:rPr lang="de-AT" dirty="0"/>
              <a:t>Contact </a:t>
            </a:r>
            <a:r>
              <a:rPr lang="de-AT" dirty="0" err="1"/>
              <a:t>information</a:t>
            </a:r>
            <a:endParaRPr lang="de-AT" dirty="0"/>
          </a:p>
        </p:txBody>
      </p:sp>
      <p:sp>
        <p:nvSpPr>
          <p:cNvPr id="26" name="Text Placeholder 17">
            <a:extLst>
              <a:ext uri="{FF2B5EF4-FFF2-40B4-BE49-F238E27FC236}">
                <a16:creationId xmlns:a16="http://schemas.microsoft.com/office/drawing/2014/main" id="{4341FEDC-3F5A-F6B3-A44D-3E0D875A108D}"/>
              </a:ext>
            </a:extLst>
          </p:cNvPr>
          <p:cNvSpPr>
            <a:spLocks noGrp="1"/>
          </p:cNvSpPr>
          <p:nvPr>
            <p:ph type="body" sz="quarter" idx="19" hasCustomPrompt="1"/>
          </p:nvPr>
        </p:nvSpPr>
        <p:spPr>
          <a:xfrm>
            <a:off x="11625263" y="7675993"/>
            <a:ext cx="5043876" cy="290849"/>
          </a:xfrm>
        </p:spPr>
        <p:txBody>
          <a:bodyPr wrap="square">
            <a:spAutoFit/>
          </a:bodyPr>
          <a:lstStyle>
            <a:lvl1pPr marL="11907" indent="-11907">
              <a:lnSpc>
                <a:spcPct val="90000"/>
              </a:lnSpc>
              <a:spcAft>
                <a:spcPts val="0"/>
              </a:spcAft>
              <a:buNone/>
              <a:tabLst/>
              <a:defRPr sz="2100" b="0" i="0">
                <a:solidFill>
                  <a:schemeClr val="tx2"/>
                </a:solidFill>
                <a:latin typeface="+mn-lt"/>
              </a:defRPr>
            </a:lvl1pPr>
          </a:lstStyle>
          <a:p>
            <a:pPr lvl="0"/>
            <a:r>
              <a:rPr lang="de-AT" dirty="0" err="1"/>
              <a:t>Garancy.com</a:t>
            </a:r>
            <a:endParaRPr lang="de-AT" dirty="0"/>
          </a:p>
        </p:txBody>
      </p:sp>
      <p:sp>
        <p:nvSpPr>
          <p:cNvPr id="28" name="Picture Placeholder 15">
            <a:extLst>
              <a:ext uri="{FF2B5EF4-FFF2-40B4-BE49-F238E27FC236}">
                <a16:creationId xmlns:a16="http://schemas.microsoft.com/office/drawing/2014/main" id="{B065D28D-F776-F24B-C6B0-01FD2198A929}"/>
              </a:ext>
            </a:extLst>
          </p:cNvPr>
          <p:cNvSpPr>
            <a:spLocks noGrp="1"/>
          </p:cNvSpPr>
          <p:nvPr>
            <p:ph type="pic" sz="quarter" idx="15"/>
          </p:nvPr>
        </p:nvSpPr>
        <p:spPr>
          <a:xfrm>
            <a:off x="11625263" y="1978819"/>
            <a:ext cx="1210271" cy="1288353"/>
          </a:xfrm>
          <a:prstGeom prst="roundRect">
            <a:avLst>
              <a:gd name="adj" fmla="val 10001"/>
            </a:avLst>
          </a:prstGeom>
        </p:spPr>
        <p:txBody>
          <a:bodyPr/>
          <a:lstStyle/>
          <a:p>
            <a:endParaRPr lang="de-AT"/>
          </a:p>
        </p:txBody>
      </p:sp>
      <p:sp>
        <p:nvSpPr>
          <p:cNvPr id="4" name="Footer Placeholder 14">
            <a:extLst>
              <a:ext uri="{FF2B5EF4-FFF2-40B4-BE49-F238E27FC236}">
                <a16:creationId xmlns:a16="http://schemas.microsoft.com/office/drawing/2014/main" id="{9076FBA7-F7FF-5F40-CF87-88D12C2FA455}"/>
              </a:ext>
            </a:extLst>
          </p:cNvPr>
          <p:cNvSpPr>
            <a:spLocks noGrp="1"/>
          </p:cNvSpPr>
          <p:nvPr>
            <p:ph type="ftr" sz="quarter" idx="10"/>
          </p:nvPr>
        </p:nvSpPr>
        <p:spPr>
          <a:xfrm>
            <a:off x="12164519" y="9542605"/>
            <a:ext cx="5302401" cy="184667"/>
          </a:xfrm>
        </p:spPr>
        <p:txBody>
          <a:bodyPr/>
          <a:lstStyle/>
          <a:p>
            <a:r>
              <a:rPr lang="de-AT">
                <a:latin typeface="+mj-lt"/>
              </a:rPr>
              <a:t>Identity first – mit Garancy. Die souveräne Software für Identity Management – von Mittelstand bis Enterprise</a:t>
            </a:r>
            <a:endParaRPr lang="de-AT" dirty="0">
              <a:latin typeface="+mj-lt"/>
            </a:endParaRPr>
          </a:p>
        </p:txBody>
      </p:sp>
    </p:spTree>
    <p:extLst>
      <p:ext uri="{BB962C8B-B14F-4D97-AF65-F5344CB8AC3E}">
        <p14:creationId xmlns:p14="http://schemas.microsoft.com/office/powerpoint/2010/main" val="4183561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1"/>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361292B-C3FF-71BE-ED59-9FD77E33728E}"/>
              </a:ext>
            </a:extLst>
          </p:cNvPr>
          <p:cNvSpPr/>
          <p:nvPr userDrawn="1"/>
        </p:nvSpPr>
        <p:spPr>
          <a:xfrm>
            <a:off x="964407" y="2902017"/>
            <a:ext cx="5229450" cy="5443086"/>
          </a:xfrm>
          <a:prstGeom prst="roundRect">
            <a:avLst>
              <a:gd name="adj" fmla="val 1791"/>
            </a:avLst>
          </a:prstGeom>
          <a:solidFill>
            <a:srgbClr val="272B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2" name="Title 1">
            <a:extLst>
              <a:ext uri="{FF2B5EF4-FFF2-40B4-BE49-F238E27FC236}">
                <a16:creationId xmlns:a16="http://schemas.microsoft.com/office/drawing/2014/main" id="{40AB94D3-C366-0AC6-9906-34C86D9629A7}"/>
              </a:ext>
            </a:extLst>
          </p:cNvPr>
          <p:cNvSpPr>
            <a:spLocks noGrp="1"/>
          </p:cNvSpPr>
          <p:nvPr>
            <p:ph type="title" hasCustomPrompt="1"/>
          </p:nvPr>
        </p:nvSpPr>
        <p:spPr>
          <a:xfrm>
            <a:off x="978334" y="866328"/>
            <a:ext cx="16321448" cy="810222"/>
          </a:xfrm>
        </p:spPr>
        <p:txBody>
          <a:bodyPr/>
          <a:lstStyle>
            <a:lvl1pPr>
              <a:defRPr>
                <a:solidFill>
                  <a:schemeClr val="bg1"/>
                </a:solidFill>
              </a:defRPr>
            </a:lvl1pPr>
          </a:lstStyle>
          <a:p>
            <a:r>
              <a:rPr lang="en-US" dirty="0"/>
              <a:t>Wir </a:t>
            </a:r>
            <a:r>
              <a:rPr lang="en-US" dirty="0" err="1"/>
              <a:t>sind</a:t>
            </a:r>
            <a:r>
              <a:rPr lang="en-US" dirty="0"/>
              <a:t> für Sie da!</a:t>
            </a:r>
            <a:endParaRPr lang="de-AT" dirty="0"/>
          </a:p>
        </p:txBody>
      </p:sp>
      <p:sp>
        <p:nvSpPr>
          <p:cNvPr id="23" name="Text Placeholder 17">
            <a:extLst>
              <a:ext uri="{FF2B5EF4-FFF2-40B4-BE49-F238E27FC236}">
                <a16:creationId xmlns:a16="http://schemas.microsoft.com/office/drawing/2014/main" id="{F3B8EF22-C48D-7699-D762-AF7DA485F790}"/>
              </a:ext>
            </a:extLst>
          </p:cNvPr>
          <p:cNvSpPr>
            <a:spLocks noGrp="1"/>
          </p:cNvSpPr>
          <p:nvPr>
            <p:ph type="body" sz="quarter" idx="16" hasCustomPrompt="1"/>
          </p:nvPr>
        </p:nvSpPr>
        <p:spPr>
          <a:xfrm>
            <a:off x="1359044" y="4700795"/>
            <a:ext cx="4453928" cy="447675"/>
          </a:xfrm>
        </p:spPr>
        <p:txBody>
          <a:bodyPr/>
          <a:lstStyle>
            <a:lvl1pPr marL="11907" indent="-11907">
              <a:lnSpc>
                <a:spcPct val="90000"/>
              </a:lnSpc>
              <a:spcAft>
                <a:spcPts val="0"/>
              </a:spcAft>
              <a:buNone/>
              <a:tabLst/>
              <a:defRPr sz="2400" b="0" i="0">
                <a:solidFill>
                  <a:schemeClr val="bg1"/>
                </a:solidFill>
                <a:latin typeface="TT Hoves Pro Medium" panose="020B0003020000020203" pitchFamily="34" charset="77"/>
              </a:defRPr>
            </a:lvl1pPr>
          </a:lstStyle>
          <a:p>
            <a:pPr lvl="0"/>
            <a:r>
              <a:rPr lang="de-AT" dirty="0"/>
              <a:t>Vorname Nachname</a:t>
            </a:r>
          </a:p>
        </p:txBody>
      </p:sp>
      <p:sp>
        <p:nvSpPr>
          <p:cNvPr id="24" name="Text Placeholder 17">
            <a:extLst>
              <a:ext uri="{FF2B5EF4-FFF2-40B4-BE49-F238E27FC236}">
                <a16:creationId xmlns:a16="http://schemas.microsoft.com/office/drawing/2014/main" id="{FB475116-AD25-21BE-2AE1-C28F1E7DFABC}"/>
              </a:ext>
            </a:extLst>
          </p:cNvPr>
          <p:cNvSpPr>
            <a:spLocks noGrp="1"/>
          </p:cNvSpPr>
          <p:nvPr>
            <p:ph type="body" sz="quarter" idx="17" hasCustomPrompt="1"/>
          </p:nvPr>
        </p:nvSpPr>
        <p:spPr>
          <a:xfrm>
            <a:off x="1359044" y="5237924"/>
            <a:ext cx="4453928" cy="653108"/>
          </a:xfrm>
        </p:spPr>
        <p:txBody>
          <a:bodyPr/>
          <a:lstStyle>
            <a:lvl1pPr marL="11907" indent="-11907">
              <a:lnSpc>
                <a:spcPct val="90000"/>
              </a:lnSpc>
              <a:spcAft>
                <a:spcPts val="0"/>
              </a:spcAft>
              <a:buNone/>
              <a:tabLst/>
              <a:defRPr sz="1800" b="0" i="0">
                <a:solidFill>
                  <a:schemeClr val="tx2"/>
                </a:solidFill>
                <a:latin typeface="+mn-lt"/>
              </a:defRPr>
            </a:lvl1pPr>
          </a:lstStyle>
          <a:p>
            <a:pPr lvl="0"/>
            <a:r>
              <a:rPr lang="de-AT" dirty="0"/>
              <a:t>Position</a:t>
            </a:r>
          </a:p>
        </p:txBody>
      </p:sp>
      <p:sp>
        <p:nvSpPr>
          <p:cNvPr id="25" name="Text Placeholder 17">
            <a:extLst>
              <a:ext uri="{FF2B5EF4-FFF2-40B4-BE49-F238E27FC236}">
                <a16:creationId xmlns:a16="http://schemas.microsoft.com/office/drawing/2014/main" id="{FF309981-2AF4-BB13-59AB-434342970B94}"/>
              </a:ext>
            </a:extLst>
          </p:cNvPr>
          <p:cNvSpPr>
            <a:spLocks noGrp="1"/>
          </p:cNvSpPr>
          <p:nvPr>
            <p:ph type="body" sz="quarter" idx="18" hasCustomPrompt="1"/>
          </p:nvPr>
        </p:nvSpPr>
        <p:spPr>
          <a:xfrm>
            <a:off x="1359044" y="6007397"/>
            <a:ext cx="4453928" cy="1510656"/>
          </a:xfrm>
        </p:spPr>
        <p:txBody>
          <a:bodyPr wrap="square">
            <a:noAutofit/>
          </a:bodyPr>
          <a:lstStyle>
            <a:lvl1pPr marL="11907" indent="-11907">
              <a:lnSpc>
                <a:spcPct val="120000"/>
              </a:lnSpc>
              <a:spcAft>
                <a:spcPts val="0"/>
              </a:spcAft>
              <a:buNone/>
              <a:tabLst/>
              <a:defRPr sz="1800" b="0" i="0">
                <a:solidFill>
                  <a:schemeClr val="tx2"/>
                </a:solidFill>
                <a:latin typeface="+mn-lt"/>
              </a:defRPr>
            </a:lvl1pPr>
          </a:lstStyle>
          <a:p>
            <a:pPr lvl="0"/>
            <a:r>
              <a:rPr lang="de-AT" dirty="0"/>
              <a:t>Contact </a:t>
            </a:r>
            <a:r>
              <a:rPr lang="de-AT" dirty="0" err="1"/>
              <a:t>information</a:t>
            </a:r>
            <a:endParaRPr lang="de-AT" dirty="0"/>
          </a:p>
        </p:txBody>
      </p:sp>
      <p:sp>
        <p:nvSpPr>
          <p:cNvPr id="26" name="Text Placeholder 17">
            <a:extLst>
              <a:ext uri="{FF2B5EF4-FFF2-40B4-BE49-F238E27FC236}">
                <a16:creationId xmlns:a16="http://schemas.microsoft.com/office/drawing/2014/main" id="{4341FEDC-3F5A-F6B3-A44D-3E0D875A108D}"/>
              </a:ext>
            </a:extLst>
          </p:cNvPr>
          <p:cNvSpPr>
            <a:spLocks noGrp="1"/>
          </p:cNvSpPr>
          <p:nvPr>
            <p:ph type="body" sz="quarter" idx="19" hasCustomPrompt="1"/>
          </p:nvPr>
        </p:nvSpPr>
        <p:spPr>
          <a:xfrm>
            <a:off x="1359044" y="7775404"/>
            <a:ext cx="4453928" cy="249299"/>
          </a:xfrm>
        </p:spPr>
        <p:txBody>
          <a:bodyPr wrap="square">
            <a:spAutoFit/>
          </a:bodyPr>
          <a:lstStyle>
            <a:lvl1pPr marL="11907" indent="-11907">
              <a:lnSpc>
                <a:spcPct val="90000"/>
              </a:lnSpc>
              <a:spcAft>
                <a:spcPts val="0"/>
              </a:spcAft>
              <a:buNone/>
              <a:tabLst/>
              <a:defRPr sz="1800" b="0" i="0">
                <a:solidFill>
                  <a:schemeClr val="tx2"/>
                </a:solidFill>
                <a:latin typeface="+mn-lt"/>
              </a:defRPr>
            </a:lvl1pPr>
          </a:lstStyle>
          <a:p>
            <a:pPr lvl="0"/>
            <a:r>
              <a:rPr lang="de-AT" dirty="0" err="1"/>
              <a:t>Garancy.com</a:t>
            </a:r>
            <a:endParaRPr lang="de-AT" dirty="0"/>
          </a:p>
        </p:txBody>
      </p:sp>
      <p:sp>
        <p:nvSpPr>
          <p:cNvPr id="28" name="Picture Placeholder 15">
            <a:extLst>
              <a:ext uri="{FF2B5EF4-FFF2-40B4-BE49-F238E27FC236}">
                <a16:creationId xmlns:a16="http://schemas.microsoft.com/office/drawing/2014/main" id="{B065D28D-F776-F24B-C6B0-01FD2198A929}"/>
              </a:ext>
            </a:extLst>
          </p:cNvPr>
          <p:cNvSpPr>
            <a:spLocks noGrp="1"/>
          </p:cNvSpPr>
          <p:nvPr>
            <p:ph type="pic" sz="quarter" idx="15"/>
          </p:nvPr>
        </p:nvSpPr>
        <p:spPr>
          <a:xfrm>
            <a:off x="1359044" y="3269432"/>
            <a:ext cx="1176338" cy="1198659"/>
          </a:xfrm>
          <a:prstGeom prst="roundRect">
            <a:avLst>
              <a:gd name="adj" fmla="val 10001"/>
            </a:avLst>
          </a:prstGeom>
        </p:spPr>
        <p:txBody>
          <a:bodyPr/>
          <a:lstStyle/>
          <a:p>
            <a:endParaRPr lang="de-AT"/>
          </a:p>
        </p:txBody>
      </p:sp>
      <p:sp>
        <p:nvSpPr>
          <p:cNvPr id="6" name="Rounded Rectangle 5">
            <a:extLst>
              <a:ext uri="{FF2B5EF4-FFF2-40B4-BE49-F238E27FC236}">
                <a16:creationId xmlns:a16="http://schemas.microsoft.com/office/drawing/2014/main" id="{7F23222F-7431-E7E4-90BB-0A26F1DA69A8}"/>
              </a:ext>
            </a:extLst>
          </p:cNvPr>
          <p:cNvSpPr/>
          <p:nvPr userDrawn="1"/>
        </p:nvSpPr>
        <p:spPr>
          <a:xfrm>
            <a:off x="6540747" y="2902017"/>
            <a:ext cx="5229450" cy="5443086"/>
          </a:xfrm>
          <a:prstGeom prst="roundRect">
            <a:avLst>
              <a:gd name="adj" fmla="val 1791"/>
            </a:avLst>
          </a:prstGeom>
          <a:solidFill>
            <a:srgbClr val="272B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7" name="Text Placeholder 17">
            <a:extLst>
              <a:ext uri="{FF2B5EF4-FFF2-40B4-BE49-F238E27FC236}">
                <a16:creationId xmlns:a16="http://schemas.microsoft.com/office/drawing/2014/main" id="{D62DF9C9-CE78-E9D7-1B15-1EA75516A3D0}"/>
              </a:ext>
            </a:extLst>
          </p:cNvPr>
          <p:cNvSpPr>
            <a:spLocks noGrp="1"/>
          </p:cNvSpPr>
          <p:nvPr>
            <p:ph type="body" sz="quarter" idx="20" hasCustomPrompt="1"/>
          </p:nvPr>
        </p:nvSpPr>
        <p:spPr>
          <a:xfrm>
            <a:off x="6935384" y="4700795"/>
            <a:ext cx="4453928" cy="447675"/>
          </a:xfrm>
        </p:spPr>
        <p:txBody>
          <a:bodyPr/>
          <a:lstStyle>
            <a:lvl1pPr marL="11907" indent="-11907">
              <a:lnSpc>
                <a:spcPct val="90000"/>
              </a:lnSpc>
              <a:spcAft>
                <a:spcPts val="0"/>
              </a:spcAft>
              <a:buNone/>
              <a:tabLst/>
              <a:defRPr sz="2400" b="0" i="0">
                <a:solidFill>
                  <a:schemeClr val="bg1"/>
                </a:solidFill>
                <a:latin typeface="TT Hoves Pro Medium" panose="020B0003020000020203" pitchFamily="34" charset="77"/>
              </a:defRPr>
            </a:lvl1pPr>
          </a:lstStyle>
          <a:p>
            <a:pPr lvl="0"/>
            <a:r>
              <a:rPr lang="de-AT" dirty="0"/>
              <a:t>Vorname Nachname</a:t>
            </a:r>
          </a:p>
        </p:txBody>
      </p:sp>
      <p:sp>
        <p:nvSpPr>
          <p:cNvPr id="11" name="Text Placeholder 17">
            <a:extLst>
              <a:ext uri="{FF2B5EF4-FFF2-40B4-BE49-F238E27FC236}">
                <a16:creationId xmlns:a16="http://schemas.microsoft.com/office/drawing/2014/main" id="{D730C195-7BDA-BBF2-DA8C-AAD93018A982}"/>
              </a:ext>
            </a:extLst>
          </p:cNvPr>
          <p:cNvSpPr>
            <a:spLocks noGrp="1"/>
          </p:cNvSpPr>
          <p:nvPr>
            <p:ph type="body" sz="quarter" idx="21" hasCustomPrompt="1"/>
          </p:nvPr>
        </p:nvSpPr>
        <p:spPr>
          <a:xfrm>
            <a:off x="6935384" y="5237924"/>
            <a:ext cx="4453928" cy="653108"/>
          </a:xfrm>
        </p:spPr>
        <p:txBody>
          <a:bodyPr/>
          <a:lstStyle>
            <a:lvl1pPr marL="11907" indent="-11907">
              <a:lnSpc>
                <a:spcPct val="90000"/>
              </a:lnSpc>
              <a:spcAft>
                <a:spcPts val="0"/>
              </a:spcAft>
              <a:buNone/>
              <a:tabLst/>
              <a:defRPr sz="1800" b="0" i="0">
                <a:solidFill>
                  <a:schemeClr val="tx2"/>
                </a:solidFill>
                <a:latin typeface="+mn-lt"/>
              </a:defRPr>
            </a:lvl1pPr>
          </a:lstStyle>
          <a:p>
            <a:pPr lvl="0"/>
            <a:r>
              <a:rPr lang="de-AT" dirty="0"/>
              <a:t>Position</a:t>
            </a:r>
          </a:p>
        </p:txBody>
      </p:sp>
      <p:sp>
        <p:nvSpPr>
          <p:cNvPr id="12" name="Text Placeholder 17">
            <a:extLst>
              <a:ext uri="{FF2B5EF4-FFF2-40B4-BE49-F238E27FC236}">
                <a16:creationId xmlns:a16="http://schemas.microsoft.com/office/drawing/2014/main" id="{B91EF81D-CF94-7B0A-9D31-C8875ECE439A}"/>
              </a:ext>
            </a:extLst>
          </p:cNvPr>
          <p:cNvSpPr>
            <a:spLocks noGrp="1"/>
          </p:cNvSpPr>
          <p:nvPr>
            <p:ph type="body" sz="quarter" idx="22" hasCustomPrompt="1"/>
          </p:nvPr>
        </p:nvSpPr>
        <p:spPr>
          <a:xfrm>
            <a:off x="6935384" y="6007397"/>
            <a:ext cx="4453928" cy="1510656"/>
          </a:xfrm>
        </p:spPr>
        <p:txBody>
          <a:bodyPr wrap="square">
            <a:noAutofit/>
          </a:bodyPr>
          <a:lstStyle>
            <a:lvl1pPr marL="11907" indent="-11907">
              <a:lnSpc>
                <a:spcPct val="120000"/>
              </a:lnSpc>
              <a:spcAft>
                <a:spcPts val="0"/>
              </a:spcAft>
              <a:buNone/>
              <a:tabLst/>
              <a:defRPr sz="1800" b="0" i="0">
                <a:solidFill>
                  <a:schemeClr val="tx2"/>
                </a:solidFill>
                <a:latin typeface="+mn-lt"/>
              </a:defRPr>
            </a:lvl1pPr>
          </a:lstStyle>
          <a:p>
            <a:pPr lvl="0"/>
            <a:r>
              <a:rPr lang="de-AT" dirty="0"/>
              <a:t>Contact </a:t>
            </a:r>
            <a:r>
              <a:rPr lang="de-AT" dirty="0" err="1"/>
              <a:t>information</a:t>
            </a:r>
            <a:endParaRPr lang="de-AT" dirty="0"/>
          </a:p>
        </p:txBody>
      </p:sp>
      <p:sp>
        <p:nvSpPr>
          <p:cNvPr id="13" name="Text Placeholder 17">
            <a:extLst>
              <a:ext uri="{FF2B5EF4-FFF2-40B4-BE49-F238E27FC236}">
                <a16:creationId xmlns:a16="http://schemas.microsoft.com/office/drawing/2014/main" id="{AD565D86-9A77-5098-7159-AFEDE3F34048}"/>
              </a:ext>
            </a:extLst>
          </p:cNvPr>
          <p:cNvSpPr>
            <a:spLocks noGrp="1"/>
          </p:cNvSpPr>
          <p:nvPr>
            <p:ph type="body" sz="quarter" idx="23" hasCustomPrompt="1"/>
          </p:nvPr>
        </p:nvSpPr>
        <p:spPr>
          <a:xfrm>
            <a:off x="6935384" y="7775404"/>
            <a:ext cx="4453928" cy="249299"/>
          </a:xfrm>
        </p:spPr>
        <p:txBody>
          <a:bodyPr wrap="square">
            <a:spAutoFit/>
          </a:bodyPr>
          <a:lstStyle>
            <a:lvl1pPr marL="11907" indent="-11907">
              <a:lnSpc>
                <a:spcPct val="90000"/>
              </a:lnSpc>
              <a:spcAft>
                <a:spcPts val="0"/>
              </a:spcAft>
              <a:buNone/>
              <a:tabLst/>
              <a:defRPr sz="1800" b="0" i="0">
                <a:solidFill>
                  <a:schemeClr val="tx2"/>
                </a:solidFill>
                <a:latin typeface="+mn-lt"/>
              </a:defRPr>
            </a:lvl1pPr>
          </a:lstStyle>
          <a:p>
            <a:pPr lvl="0"/>
            <a:r>
              <a:rPr lang="de-AT" dirty="0" err="1"/>
              <a:t>Garancy.com</a:t>
            </a:r>
            <a:endParaRPr lang="de-AT" dirty="0"/>
          </a:p>
        </p:txBody>
      </p:sp>
      <p:sp>
        <p:nvSpPr>
          <p:cNvPr id="14" name="Picture Placeholder 15">
            <a:extLst>
              <a:ext uri="{FF2B5EF4-FFF2-40B4-BE49-F238E27FC236}">
                <a16:creationId xmlns:a16="http://schemas.microsoft.com/office/drawing/2014/main" id="{090E777C-0057-E95B-FE68-B4D1D34B851D}"/>
              </a:ext>
            </a:extLst>
          </p:cNvPr>
          <p:cNvSpPr>
            <a:spLocks noGrp="1"/>
          </p:cNvSpPr>
          <p:nvPr>
            <p:ph type="pic" sz="quarter" idx="24"/>
          </p:nvPr>
        </p:nvSpPr>
        <p:spPr>
          <a:xfrm>
            <a:off x="6935384" y="3269432"/>
            <a:ext cx="1176338" cy="1198659"/>
          </a:xfrm>
          <a:prstGeom prst="roundRect">
            <a:avLst>
              <a:gd name="adj" fmla="val 10001"/>
            </a:avLst>
          </a:prstGeom>
        </p:spPr>
        <p:txBody>
          <a:bodyPr/>
          <a:lstStyle/>
          <a:p>
            <a:endParaRPr lang="de-AT"/>
          </a:p>
        </p:txBody>
      </p:sp>
      <p:sp>
        <p:nvSpPr>
          <p:cNvPr id="15" name="Rounded Rectangle 14">
            <a:extLst>
              <a:ext uri="{FF2B5EF4-FFF2-40B4-BE49-F238E27FC236}">
                <a16:creationId xmlns:a16="http://schemas.microsoft.com/office/drawing/2014/main" id="{D9858C27-17D6-6DBB-26BE-3D0649959072}"/>
              </a:ext>
            </a:extLst>
          </p:cNvPr>
          <p:cNvSpPr/>
          <p:nvPr userDrawn="1"/>
        </p:nvSpPr>
        <p:spPr>
          <a:xfrm>
            <a:off x="12094146" y="2902017"/>
            <a:ext cx="5229450" cy="5443086"/>
          </a:xfrm>
          <a:prstGeom prst="roundRect">
            <a:avLst>
              <a:gd name="adj" fmla="val 1791"/>
            </a:avLst>
          </a:prstGeom>
          <a:solidFill>
            <a:srgbClr val="272B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6" name="Text Placeholder 17">
            <a:extLst>
              <a:ext uri="{FF2B5EF4-FFF2-40B4-BE49-F238E27FC236}">
                <a16:creationId xmlns:a16="http://schemas.microsoft.com/office/drawing/2014/main" id="{FDE8AAA1-9EAF-D5A9-AC32-AE6201DE2A4D}"/>
              </a:ext>
            </a:extLst>
          </p:cNvPr>
          <p:cNvSpPr>
            <a:spLocks noGrp="1"/>
          </p:cNvSpPr>
          <p:nvPr>
            <p:ph type="body" sz="quarter" idx="25" hasCustomPrompt="1"/>
          </p:nvPr>
        </p:nvSpPr>
        <p:spPr>
          <a:xfrm>
            <a:off x="12488783" y="4700795"/>
            <a:ext cx="4453928" cy="447675"/>
          </a:xfrm>
        </p:spPr>
        <p:txBody>
          <a:bodyPr/>
          <a:lstStyle>
            <a:lvl1pPr marL="11907" indent="-11907">
              <a:lnSpc>
                <a:spcPct val="90000"/>
              </a:lnSpc>
              <a:spcAft>
                <a:spcPts val="0"/>
              </a:spcAft>
              <a:buNone/>
              <a:tabLst/>
              <a:defRPr sz="2400" b="0" i="0">
                <a:solidFill>
                  <a:schemeClr val="bg1"/>
                </a:solidFill>
                <a:latin typeface="TT Hoves Pro Medium" panose="020B0003020000020203" pitchFamily="34" charset="77"/>
              </a:defRPr>
            </a:lvl1pPr>
          </a:lstStyle>
          <a:p>
            <a:pPr lvl="0"/>
            <a:r>
              <a:rPr lang="de-AT" dirty="0"/>
              <a:t>Vorname Nachname</a:t>
            </a:r>
          </a:p>
        </p:txBody>
      </p:sp>
      <p:sp>
        <p:nvSpPr>
          <p:cNvPr id="17" name="Text Placeholder 17">
            <a:extLst>
              <a:ext uri="{FF2B5EF4-FFF2-40B4-BE49-F238E27FC236}">
                <a16:creationId xmlns:a16="http://schemas.microsoft.com/office/drawing/2014/main" id="{6BF50D9E-A81A-28BE-B0D9-D58229FE5162}"/>
              </a:ext>
            </a:extLst>
          </p:cNvPr>
          <p:cNvSpPr>
            <a:spLocks noGrp="1"/>
          </p:cNvSpPr>
          <p:nvPr>
            <p:ph type="body" sz="quarter" idx="26" hasCustomPrompt="1"/>
          </p:nvPr>
        </p:nvSpPr>
        <p:spPr>
          <a:xfrm>
            <a:off x="12488783" y="5237924"/>
            <a:ext cx="4453928" cy="653108"/>
          </a:xfrm>
        </p:spPr>
        <p:txBody>
          <a:bodyPr/>
          <a:lstStyle>
            <a:lvl1pPr marL="11907" indent="-11907">
              <a:lnSpc>
                <a:spcPct val="90000"/>
              </a:lnSpc>
              <a:spcAft>
                <a:spcPts val="0"/>
              </a:spcAft>
              <a:buNone/>
              <a:tabLst/>
              <a:defRPr sz="1800" b="0" i="0">
                <a:solidFill>
                  <a:schemeClr val="tx2"/>
                </a:solidFill>
                <a:latin typeface="+mn-lt"/>
              </a:defRPr>
            </a:lvl1pPr>
          </a:lstStyle>
          <a:p>
            <a:pPr lvl="0"/>
            <a:r>
              <a:rPr lang="de-AT" dirty="0"/>
              <a:t>Position</a:t>
            </a:r>
          </a:p>
        </p:txBody>
      </p:sp>
      <p:sp>
        <p:nvSpPr>
          <p:cNvPr id="18" name="Text Placeholder 17">
            <a:extLst>
              <a:ext uri="{FF2B5EF4-FFF2-40B4-BE49-F238E27FC236}">
                <a16:creationId xmlns:a16="http://schemas.microsoft.com/office/drawing/2014/main" id="{C8B50F87-E1BC-B966-91A3-B2A9B9238D14}"/>
              </a:ext>
            </a:extLst>
          </p:cNvPr>
          <p:cNvSpPr>
            <a:spLocks noGrp="1"/>
          </p:cNvSpPr>
          <p:nvPr>
            <p:ph type="body" sz="quarter" idx="27" hasCustomPrompt="1"/>
          </p:nvPr>
        </p:nvSpPr>
        <p:spPr>
          <a:xfrm>
            <a:off x="12488783" y="6007397"/>
            <a:ext cx="4453928" cy="1510656"/>
          </a:xfrm>
        </p:spPr>
        <p:txBody>
          <a:bodyPr wrap="square">
            <a:noAutofit/>
          </a:bodyPr>
          <a:lstStyle>
            <a:lvl1pPr marL="11907" indent="-11907">
              <a:lnSpc>
                <a:spcPct val="120000"/>
              </a:lnSpc>
              <a:spcAft>
                <a:spcPts val="0"/>
              </a:spcAft>
              <a:buNone/>
              <a:tabLst/>
              <a:defRPr sz="1800" b="0" i="0">
                <a:solidFill>
                  <a:schemeClr val="tx2"/>
                </a:solidFill>
                <a:latin typeface="+mn-lt"/>
              </a:defRPr>
            </a:lvl1pPr>
          </a:lstStyle>
          <a:p>
            <a:pPr lvl="0"/>
            <a:r>
              <a:rPr lang="de-AT" dirty="0"/>
              <a:t>Contact </a:t>
            </a:r>
            <a:r>
              <a:rPr lang="de-AT" dirty="0" err="1"/>
              <a:t>information</a:t>
            </a:r>
            <a:endParaRPr lang="de-AT" dirty="0"/>
          </a:p>
        </p:txBody>
      </p:sp>
      <p:sp>
        <p:nvSpPr>
          <p:cNvPr id="19" name="Text Placeholder 17">
            <a:extLst>
              <a:ext uri="{FF2B5EF4-FFF2-40B4-BE49-F238E27FC236}">
                <a16:creationId xmlns:a16="http://schemas.microsoft.com/office/drawing/2014/main" id="{8E7FF4F7-0130-ADD8-B331-7C4724E82EA9}"/>
              </a:ext>
            </a:extLst>
          </p:cNvPr>
          <p:cNvSpPr>
            <a:spLocks noGrp="1"/>
          </p:cNvSpPr>
          <p:nvPr>
            <p:ph type="body" sz="quarter" idx="28" hasCustomPrompt="1"/>
          </p:nvPr>
        </p:nvSpPr>
        <p:spPr>
          <a:xfrm>
            <a:off x="12488783" y="7775404"/>
            <a:ext cx="4453928" cy="249299"/>
          </a:xfrm>
        </p:spPr>
        <p:txBody>
          <a:bodyPr wrap="square">
            <a:spAutoFit/>
          </a:bodyPr>
          <a:lstStyle>
            <a:lvl1pPr marL="11907" indent="-11907">
              <a:lnSpc>
                <a:spcPct val="90000"/>
              </a:lnSpc>
              <a:spcAft>
                <a:spcPts val="0"/>
              </a:spcAft>
              <a:buNone/>
              <a:tabLst/>
              <a:defRPr sz="1800" b="0" i="0">
                <a:solidFill>
                  <a:schemeClr val="tx2"/>
                </a:solidFill>
                <a:latin typeface="+mn-lt"/>
              </a:defRPr>
            </a:lvl1pPr>
          </a:lstStyle>
          <a:p>
            <a:pPr lvl="0"/>
            <a:r>
              <a:rPr lang="de-AT" dirty="0" err="1"/>
              <a:t>Garancy.com</a:t>
            </a:r>
            <a:endParaRPr lang="de-AT" dirty="0"/>
          </a:p>
        </p:txBody>
      </p:sp>
      <p:sp>
        <p:nvSpPr>
          <p:cNvPr id="20" name="Picture Placeholder 15">
            <a:extLst>
              <a:ext uri="{FF2B5EF4-FFF2-40B4-BE49-F238E27FC236}">
                <a16:creationId xmlns:a16="http://schemas.microsoft.com/office/drawing/2014/main" id="{9FF27F34-2E73-C3B6-199A-89C1D0B2DC2B}"/>
              </a:ext>
            </a:extLst>
          </p:cNvPr>
          <p:cNvSpPr>
            <a:spLocks noGrp="1"/>
          </p:cNvSpPr>
          <p:nvPr>
            <p:ph type="pic" sz="quarter" idx="29"/>
          </p:nvPr>
        </p:nvSpPr>
        <p:spPr>
          <a:xfrm>
            <a:off x="12488783" y="3269432"/>
            <a:ext cx="1176338" cy="1198659"/>
          </a:xfrm>
          <a:prstGeom prst="roundRect">
            <a:avLst>
              <a:gd name="adj" fmla="val 10001"/>
            </a:avLst>
          </a:prstGeom>
        </p:spPr>
        <p:txBody>
          <a:bodyPr/>
          <a:lstStyle/>
          <a:p>
            <a:endParaRPr lang="de-AT"/>
          </a:p>
        </p:txBody>
      </p:sp>
      <p:grpSp>
        <p:nvGrpSpPr>
          <p:cNvPr id="21" name="Group 20">
            <a:extLst>
              <a:ext uri="{FF2B5EF4-FFF2-40B4-BE49-F238E27FC236}">
                <a16:creationId xmlns:a16="http://schemas.microsoft.com/office/drawing/2014/main" id="{F2021323-B1C7-B49D-F192-4E3D7555EF96}"/>
              </a:ext>
            </a:extLst>
          </p:cNvPr>
          <p:cNvGrpSpPr/>
          <p:nvPr userDrawn="1"/>
        </p:nvGrpSpPr>
        <p:grpSpPr>
          <a:xfrm>
            <a:off x="935831" y="9458815"/>
            <a:ext cx="1570364" cy="310262"/>
            <a:chOff x="806330" y="3763047"/>
            <a:chExt cx="3065972" cy="605754"/>
          </a:xfrm>
          <a:solidFill>
            <a:schemeClr val="bg1"/>
          </a:solidFill>
        </p:grpSpPr>
        <p:sp>
          <p:nvSpPr>
            <p:cNvPr id="22" name="Freeform 21">
              <a:extLst>
                <a:ext uri="{FF2B5EF4-FFF2-40B4-BE49-F238E27FC236}">
                  <a16:creationId xmlns:a16="http://schemas.microsoft.com/office/drawing/2014/main" id="{3259C5A2-3653-A6DF-AE05-06C2A076FD1A}"/>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27" name="Freeform 26">
              <a:extLst>
                <a:ext uri="{FF2B5EF4-FFF2-40B4-BE49-F238E27FC236}">
                  <a16:creationId xmlns:a16="http://schemas.microsoft.com/office/drawing/2014/main" id="{4DA81974-E7F8-F447-24F1-B3EB8FEEC7BB}"/>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29" name="Freeform 28">
              <a:extLst>
                <a:ext uri="{FF2B5EF4-FFF2-40B4-BE49-F238E27FC236}">
                  <a16:creationId xmlns:a16="http://schemas.microsoft.com/office/drawing/2014/main" id="{26F5237A-F71C-10E6-78DF-E4A2E8E878CC}"/>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30" name="Freeform 29">
              <a:extLst>
                <a:ext uri="{FF2B5EF4-FFF2-40B4-BE49-F238E27FC236}">
                  <a16:creationId xmlns:a16="http://schemas.microsoft.com/office/drawing/2014/main" id="{FC6437D9-894D-BE23-C027-440F9F9CE29C}"/>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31" name="Freeform 30">
              <a:extLst>
                <a:ext uri="{FF2B5EF4-FFF2-40B4-BE49-F238E27FC236}">
                  <a16:creationId xmlns:a16="http://schemas.microsoft.com/office/drawing/2014/main" id="{2CB3BEA7-A35A-0790-550B-7A7A35FA3260}"/>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32" name="Freeform 31">
              <a:extLst>
                <a:ext uri="{FF2B5EF4-FFF2-40B4-BE49-F238E27FC236}">
                  <a16:creationId xmlns:a16="http://schemas.microsoft.com/office/drawing/2014/main" id="{BE9D3AC4-9537-B42A-436C-5700542930E9}"/>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33" name="Freeform 32">
              <a:extLst>
                <a:ext uri="{FF2B5EF4-FFF2-40B4-BE49-F238E27FC236}">
                  <a16:creationId xmlns:a16="http://schemas.microsoft.com/office/drawing/2014/main" id="{507AC411-BAF3-13B7-655E-9559EB4BEF62}"/>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34" name="Freeform 33">
              <a:extLst>
                <a:ext uri="{FF2B5EF4-FFF2-40B4-BE49-F238E27FC236}">
                  <a16:creationId xmlns:a16="http://schemas.microsoft.com/office/drawing/2014/main" id="{6806D280-8570-06AF-3B19-4598D8BA35F4}"/>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35" name="Freeform 34">
              <a:extLst>
                <a:ext uri="{FF2B5EF4-FFF2-40B4-BE49-F238E27FC236}">
                  <a16:creationId xmlns:a16="http://schemas.microsoft.com/office/drawing/2014/main" id="{D3B5A7AA-6EDD-E3F5-F21E-624E881855A2}"/>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
        <p:nvSpPr>
          <p:cNvPr id="4" name="Footer Placeholder 14">
            <a:extLst>
              <a:ext uri="{FF2B5EF4-FFF2-40B4-BE49-F238E27FC236}">
                <a16:creationId xmlns:a16="http://schemas.microsoft.com/office/drawing/2014/main" id="{AB336881-F0CA-55F1-85FD-A1DA6A2F5239}"/>
              </a:ext>
            </a:extLst>
          </p:cNvPr>
          <p:cNvSpPr>
            <a:spLocks noGrp="1"/>
          </p:cNvSpPr>
          <p:nvPr>
            <p:ph type="ftr" sz="quarter" idx="10"/>
          </p:nvPr>
        </p:nvSpPr>
        <p:spPr>
          <a:xfrm>
            <a:off x="12164519" y="9542605"/>
            <a:ext cx="5302401" cy="184667"/>
          </a:xfrm>
        </p:spPr>
        <p:txBody>
          <a:bodyPr/>
          <a:lstStyle>
            <a:lvl1pPr>
              <a:defRPr>
                <a:solidFill>
                  <a:schemeClr val="bg1"/>
                </a:solidFill>
              </a:defRPr>
            </a:lvl1pPr>
          </a:lstStyle>
          <a:p>
            <a:r>
              <a:rPr lang="de-AT"/>
              <a:t>Identity first – mit Garancy. Die souveräne Software für Identity Management – von Mittelstand bis Enterprise</a:t>
            </a:r>
            <a:endParaRPr lang="de-AT" dirty="0"/>
          </a:p>
        </p:txBody>
      </p:sp>
    </p:spTree>
    <p:extLst>
      <p:ext uri="{BB962C8B-B14F-4D97-AF65-F5344CB8AC3E}">
        <p14:creationId xmlns:p14="http://schemas.microsoft.com/office/powerpoint/2010/main" val="335321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48809-FD00-A951-70FA-CCDAFF74DCD2}"/>
              </a:ext>
            </a:extLst>
          </p:cNvPr>
          <p:cNvSpPr>
            <a:spLocks noGrp="1"/>
          </p:cNvSpPr>
          <p:nvPr>
            <p:ph type="title"/>
          </p:nvPr>
        </p:nvSpPr>
        <p:spPr>
          <a:xfrm>
            <a:off x="978334" y="866328"/>
            <a:ext cx="16338572" cy="810222"/>
          </a:xfrm>
        </p:spPr>
        <p:txBody>
          <a:bodyPr>
            <a:spAutoFit/>
          </a:bodyPr>
          <a:lstStyle/>
          <a:p>
            <a:r>
              <a:rPr lang="en-US" dirty="0"/>
              <a:t>Click to edit Master title style</a:t>
            </a:r>
            <a:endParaRPr lang="de-AT" dirty="0"/>
          </a:p>
        </p:txBody>
      </p:sp>
      <p:sp>
        <p:nvSpPr>
          <p:cNvPr id="3" name="Footer Placeholder 2">
            <a:extLst>
              <a:ext uri="{FF2B5EF4-FFF2-40B4-BE49-F238E27FC236}">
                <a16:creationId xmlns:a16="http://schemas.microsoft.com/office/drawing/2014/main" id="{1224C455-231A-F7FB-76E4-1435E74761BE}"/>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9" name="Text Placeholder 4">
            <a:extLst>
              <a:ext uri="{FF2B5EF4-FFF2-40B4-BE49-F238E27FC236}">
                <a16:creationId xmlns:a16="http://schemas.microsoft.com/office/drawing/2014/main" id="{DA0ECC68-C24D-3E17-80AB-10E02AD24E7F}"/>
              </a:ext>
            </a:extLst>
          </p:cNvPr>
          <p:cNvSpPr>
            <a:spLocks noGrp="1"/>
          </p:cNvSpPr>
          <p:nvPr>
            <p:ph type="body" sz="quarter" idx="12" hasCustomPrompt="1"/>
          </p:nvPr>
        </p:nvSpPr>
        <p:spPr>
          <a:xfrm>
            <a:off x="984003" y="2108340"/>
            <a:ext cx="5176575" cy="6516467"/>
          </a:xfrm>
          <a:prstGeom prst="roundRect">
            <a:avLst>
              <a:gd name="adj" fmla="val 1650"/>
            </a:avLst>
          </a:prstGeom>
          <a:solidFill>
            <a:schemeClr val="bg2"/>
          </a:solidFill>
        </p:spPr>
        <p:txBody>
          <a:bodyPr lIns="216000" tIns="180000"/>
          <a:lstStyle>
            <a:lvl1pPr marL="19050" indent="-19050">
              <a:lnSpc>
                <a:spcPct val="110000"/>
              </a:lnSpc>
              <a:spcAft>
                <a:spcPts val="0"/>
              </a:spcAft>
              <a:buNone/>
              <a:tabLst/>
              <a:defRPr sz="2400">
                <a:solidFill>
                  <a:schemeClr val="tx2"/>
                </a:solidFill>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10" name="Text Placeholder 17">
            <a:extLst>
              <a:ext uri="{FF2B5EF4-FFF2-40B4-BE49-F238E27FC236}">
                <a16:creationId xmlns:a16="http://schemas.microsoft.com/office/drawing/2014/main" id="{8D36DA96-A401-767A-66FD-9032DE2C8A60}"/>
              </a:ext>
            </a:extLst>
          </p:cNvPr>
          <p:cNvSpPr>
            <a:spLocks noGrp="1"/>
          </p:cNvSpPr>
          <p:nvPr>
            <p:ph type="body" sz="quarter" idx="16" hasCustomPrompt="1"/>
          </p:nvPr>
        </p:nvSpPr>
        <p:spPr>
          <a:xfrm>
            <a:off x="2283928" y="7210484"/>
            <a:ext cx="3714758" cy="249299"/>
          </a:xfrm>
        </p:spPr>
        <p:txBody>
          <a:bodyPr wrap="square">
            <a:spAutoFit/>
          </a:bodyPr>
          <a:lstStyle>
            <a:lvl1pPr marL="11907" indent="-11907">
              <a:lnSpc>
                <a:spcPct val="90000"/>
              </a:lnSpc>
              <a:spcAft>
                <a:spcPts val="0"/>
              </a:spcAft>
              <a:buNone/>
              <a:tabLst/>
              <a:defRPr sz="1800" b="1" i="0">
                <a:solidFill>
                  <a:schemeClr val="tx1"/>
                </a:solidFill>
                <a:latin typeface="TT Hoves Pro" panose="020B0003020000020203" pitchFamily="34" charset="77"/>
              </a:defRPr>
            </a:lvl1pPr>
          </a:lstStyle>
          <a:p>
            <a:pPr lvl="0"/>
            <a:r>
              <a:rPr lang="de-AT" dirty="0"/>
              <a:t>Vorname Nachname</a:t>
            </a:r>
          </a:p>
        </p:txBody>
      </p:sp>
      <p:sp>
        <p:nvSpPr>
          <p:cNvPr id="11" name="Text Placeholder 17">
            <a:extLst>
              <a:ext uri="{FF2B5EF4-FFF2-40B4-BE49-F238E27FC236}">
                <a16:creationId xmlns:a16="http://schemas.microsoft.com/office/drawing/2014/main" id="{D182C0EC-183A-925C-A4A0-36BEB97B8210}"/>
              </a:ext>
            </a:extLst>
          </p:cNvPr>
          <p:cNvSpPr>
            <a:spLocks noGrp="1"/>
          </p:cNvSpPr>
          <p:nvPr>
            <p:ph type="body" sz="quarter" idx="17" hasCustomPrompt="1"/>
          </p:nvPr>
        </p:nvSpPr>
        <p:spPr>
          <a:xfrm>
            <a:off x="2283928" y="7530001"/>
            <a:ext cx="3714758" cy="249299"/>
          </a:xfrm>
        </p:spPr>
        <p:txBody>
          <a:bodyPr wrap="square">
            <a:spAutoFit/>
          </a:bodyPr>
          <a:lstStyle>
            <a:lvl1pPr marL="11907" indent="-11907">
              <a:lnSpc>
                <a:spcPct val="90000"/>
              </a:lnSpc>
              <a:spcAft>
                <a:spcPts val="0"/>
              </a:spcAft>
              <a:buNone/>
              <a:tabLst/>
              <a:defRPr sz="1800" b="0" i="0">
                <a:solidFill>
                  <a:schemeClr val="tx2"/>
                </a:solidFill>
                <a:latin typeface="+mn-lt"/>
              </a:defRPr>
            </a:lvl1pPr>
          </a:lstStyle>
          <a:p>
            <a:pPr lvl="0"/>
            <a:r>
              <a:rPr lang="de-AT" dirty="0"/>
              <a:t>Position</a:t>
            </a:r>
          </a:p>
        </p:txBody>
      </p:sp>
      <p:sp>
        <p:nvSpPr>
          <p:cNvPr id="12" name="Picture Placeholder 15">
            <a:extLst>
              <a:ext uri="{FF2B5EF4-FFF2-40B4-BE49-F238E27FC236}">
                <a16:creationId xmlns:a16="http://schemas.microsoft.com/office/drawing/2014/main" id="{C1FAB967-EBE7-17D0-DA71-613A934AEDDB}"/>
              </a:ext>
            </a:extLst>
          </p:cNvPr>
          <p:cNvSpPr>
            <a:spLocks noGrp="1"/>
          </p:cNvSpPr>
          <p:nvPr>
            <p:ph type="pic" sz="quarter" idx="15"/>
          </p:nvPr>
        </p:nvSpPr>
        <p:spPr>
          <a:xfrm>
            <a:off x="1375038" y="7227007"/>
            <a:ext cx="591474" cy="605985"/>
          </a:xfrm>
          <a:prstGeom prst="roundRect">
            <a:avLst>
              <a:gd name="adj" fmla="val 10001"/>
            </a:avLst>
          </a:prstGeom>
        </p:spPr>
        <p:txBody>
          <a:bodyPr anchor="ctr"/>
          <a:lstStyle>
            <a:lvl1pPr marL="0" indent="0" algn="ctr">
              <a:buNone/>
              <a:defRPr sz="1350"/>
            </a:lvl1pPr>
          </a:lstStyle>
          <a:p>
            <a:endParaRPr lang="de-AT"/>
          </a:p>
        </p:txBody>
      </p:sp>
      <p:sp>
        <p:nvSpPr>
          <p:cNvPr id="13" name="Text Placeholder 17">
            <a:extLst>
              <a:ext uri="{FF2B5EF4-FFF2-40B4-BE49-F238E27FC236}">
                <a16:creationId xmlns:a16="http://schemas.microsoft.com/office/drawing/2014/main" id="{463FCB61-21B6-B5FA-3BF1-214479556E43}"/>
              </a:ext>
            </a:extLst>
          </p:cNvPr>
          <p:cNvSpPr>
            <a:spLocks noGrp="1"/>
          </p:cNvSpPr>
          <p:nvPr>
            <p:ph type="body" sz="quarter" idx="18" hasCustomPrompt="1"/>
          </p:nvPr>
        </p:nvSpPr>
        <p:spPr>
          <a:xfrm>
            <a:off x="2283928" y="7929362"/>
            <a:ext cx="3714758" cy="249299"/>
          </a:xfrm>
        </p:spPr>
        <p:txBody>
          <a:bodyPr wrap="square">
            <a:spAutoFit/>
          </a:bodyPr>
          <a:lstStyle>
            <a:lvl1pPr marL="11907" indent="-11907">
              <a:lnSpc>
                <a:spcPct val="90000"/>
              </a:lnSpc>
              <a:spcAft>
                <a:spcPts val="0"/>
              </a:spcAft>
              <a:buNone/>
              <a:tabLst/>
              <a:defRPr sz="1800" b="0" i="0">
                <a:solidFill>
                  <a:schemeClr val="tx2"/>
                </a:solidFill>
                <a:latin typeface="TT Hoves Pro Medium" panose="020B0003020000020203" pitchFamily="34" charset="77"/>
              </a:defRPr>
            </a:lvl1pPr>
          </a:lstStyle>
          <a:p>
            <a:pPr lvl="0"/>
            <a:r>
              <a:rPr lang="de-AT" dirty="0"/>
              <a:t>BayWa</a:t>
            </a:r>
          </a:p>
        </p:txBody>
      </p:sp>
      <p:sp>
        <p:nvSpPr>
          <p:cNvPr id="14" name="Text Placeholder 4">
            <a:extLst>
              <a:ext uri="{FF2B5EF4-FFF2-40B4-BE49-F238E27FC236}">
                <a16:creationId xmlns:a16="http://schemas.microsoft.com/office/drawing/2014/main" id="{F734BB63-C725-651F-401C-8013241122B4}"/>
              </a:ext>
            </a:extLst>
          </p:cNvPr>
          <p:cNvSpPr>
            <a:spLocks noGrp="1"/>
          </p:cNvSpPr>
          <p:nvPr>
            <p:ph type="body" sz="quarter" idx="19" hasCustomPrompt="1"/>
          </p:nvPr>
        </p:nvSpPr>
        <p:spPr>
          <a:xfrm>
            <a:off x="6562167" y="2108340"/>
            <a:ext cx="5176575" cy="6516467"/>
          </a:xfrm>
          <a:prstGeom prst="roundRect">
            <a:avLst>
              <a:gd name="adj" fmla="val 1650"/>
            </a:avLst>
          </a:prstGeom>
          <a:solidFill>
            <a:schemeClr val="bg2"/>
          </a:solidFill>
        </p:spPr>
        <p:txBody>
          <a:bodyPr lIns="216000" tIns="180000"/>
          <a:lstStyle>
            <a:lvl1pPr marL="19050" indent="-19050">
              <a:lnSpc>
                <a:spcPct val="110000"/>
              </a:lnSpc>
              <a:spcAft>
                <a:spcPts val="0"/>
              </a:spcAft>
              <a:buNone/>
              <a:tabLst/>
              <a:defRPr sz="2400">
                <a:solidFill>
                  <a:schemeClr val="tx2"/>
                </a:solidFill>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15" name="Text Placeholder 17">
            <a:extLst>
              <a:ext uri="{FF2B5EF4-FFF2-40B4-BE49-F238E27FC236}">
                <a16:creationId xmlns:a16="http://schemas.microsoft.com/office/drawing/2014/main" id="{78DC40F0-16BC-59B4-3E00-603039C90442}"/>
              </a:ext>
            </a:extLst>
          </p:cNvPr>
          <p:cNvSpPr>
            <a:spLocks noGrp="1"/>
          </p:cNvSpPr>
          <p:nvPr>
            <p:ph type="body" sz="quarter" idx="20" hasCustomPrompt="1"/>
          </p:nvPr>
        </p:nvSpPr>
        <p:spPr>
          <a:xfrm>
            <a:off x="7862092" y="7210484"/>
            <a:ext cx="3714758" cy="249299"/>
          </a:xfrm>
        </p:spPr>
        <p:txBody>
          <a:bodyPr wrap="square">
            <a:spAutoFit/>
          </a:bodyPr>
          <a:lstStyle>
            <a:lvl1pPr marL="11907" indent="-11907">
              <a:lnSpc>
                <a:spcPct val="90000"/>
              </a:lnSpc>
              <a:spcAft>
                <a:spcPts val="0"/>
              </a:spcAft>
              <a:buNone/>
              <a:tabLst/>
              <a:defRPr sz="1800" b="1" i="0">
                <a:solidFill>
                  <a:schemeClr val="tx1"/>
                </a:solidFill>
                <a:latin typeface="TT Hoves Pro" panose="020B0003020000020203" pitchFamily="34" charset="77"/>
              </a:defRPr>
            </a:lvl1pPr>
          </a:lstStyle>
          <a:p>
            <a:pPr lvl="0"/>
            <a:r>
              <a:rPr lang="de-AT" dirty="0"/>
              <a:t>Vorname Nachname</a:t>
            </a:r>
          </a:p>
        </p:txBody>
      </p:sp>
      <p:sp>
        <p:nvSpPr>
          <p:cNvPr id="16" name="Text Placeholder 17">
            <a:extLst>
              <a:ext uri="{FF2B5EF4-FFF2-40B4-BE49-F238E27FC236}">
                <a16:creationId xmlns:a16="http://schemas.microsoft.com/office/drawing/2014/main" id="{E673963C-E5F6-1410-A5F6-F8216947E46E}"/>
              </a:ext>
            </a:extLst>
          </p:cNvPr>
          <p:cNvSpPr>
            <a:spLocks noGrp="1"/>
          </p:cNvSpPr>
          <p:nvPr>
            <p:ph type="body" sz="quarter" idx="21" hasCustomPrompt="1"/>
          </p:nvPr>
        </p:nvSpPr>
        <p:spPr>
          <a:xfrm>
            <a:off x="7862092" y="7530001"/>
            <a:ext cx="3714758" cy="249299"/>
          </a:xfrm>
        </p:spPr>
        <p:txBody>
          <a:bodyPr wrap="square">
            <a:spAutoFit/>
          </a:bodyPr>
          <a:lstStyle>
            <a:lvl1pPr marL="11907" indent="-11907">
              <a:lnSpc>
                <a:spcPct val="90000"/>
              </a:lnSpc>
              <a:spcAft>
                <a:spcPts val="0"/>
              </a:spcAft>
              <a:buNone/>
              <a:tabLst/>
              <a:defRPr sz="1800" b="0" i="0">
                <a:solidFill>
                  <a:schemeClr val="tx2"/>
                </a:solidFill>
                <a:latin typeface="+mn-lt"/>
              </a:defRPr>
            </a:lvl1pPr>
          </a:lstStyle>
          <a:p>
            <a:pPr lvl="0"/>
            <a:r>
              <a:rPr lang="de-AT" dirty="0"/>
              <a:t>Position</a:t>
            </a:r>
          </a:p>
        </p:txBody>
      </p:sp>
      <p:sp>
        <p:nvSpPr>
          <p:cNvPr id="17" name="Picture Placeholder 15">
            <a:extLst>
              <a:ext uri="{FF2B5EF4-FFF2-40B4-BE49-F238E27FC236}">
                <a16:creationId xmlns:a16="http://schemas.microsoft.com/office/drawing/2014/main" id="{43607EC8-6B24-EE2F-E69B-B1FB44780123}"/>
              </a:ext>
            </a:extLst>
          </p:cNvPr>
          <p:cNvSpPr>
            <a:spLocks noGrp="1"/>
          </p:cNvSpPr>
          <p:nvPr>
            <p:ph type="pic" sz="quarter" idx="22"/>
          </p:nvPr>
        </p:nvSpPr>
        <p:spPr>
          <a:xfrm>
            <a:off x="6953202" y="7227007"/>
            <a:ext cx="591474" cy="605985"/>
          </a:xfrm>
          <a:prstGeom prst="roundRect">
            <a:avLst>
              <a:gd name="adj" fmla="val 10001"/>
            </a:avLst>
          </a:prstGeom>
        </p:spPr>
        <p:txBody>
          <a:bodyPr anchor="ctr"/>
          <a:lstStyle>
            <a:lvl1pPr marL="0" indent="0" algn="ctr">
              <a:buNone/>
              <a:defRPr sz="1350"/>
            </a:lvl1pPr>
          </a:lstStyle>
          <a:p>
            <a:endParaRPr lang="de-AT"/>
          </a:p>
        </p:txBody>
      </p:sp>
      <p:sp>
        <p:nvSpPr>
          <p:cNvPr id="18" name="Text Placeholder 17">
            <a:extLst>
              <a:ext uri="{FF2B5EF4-FFF2-40B4-BE49-F238E27FC236}">
                <a16:creationId xmlns:a16="http://schemas.microsoft.com/office/drawing/2014/main" id="{42DA68CE-6948-C936-C508-686C55670C64}"/>
              </a:ext>
            </a:extLst>
          </p:cNvPr>
          <p:cNvSpPr>
            <a:spLocks noGrp="1"/>
          </p:cNvSpPr>
          <p:nvPr>
            <p:ph type="body" sz="quarter" idx="23" hasCustomPrompt="1"/>
          </p:nvPr>
        </p:nvSpPr>
        <p:spPr>
          <a:xfrm>
            <a:off x="7862092" y="7929362"/>
            <a:ext cx="3714758" cy="249299"/>
          </a:xfrm>
        </p:spPr>
        <p:txBody>
          <a:bodyPr wrap="square">
            <a:spAutoFit/>
          </a:bodyPr>
          <a:lstStyle>
            <a:lvl1pPr marL="11907" indent="-11907">
              <a:lnSpc>
                <a:spcPct val="90000"/>
              </a:lnSpc>
              <a:spcAft>
                <a:spcPts val="0"/>
              </a:spcAft>
              <a:buNone/>
              <a:tabLst/>
              <a:defRPr sz="1800" b="0" i="0">
                <a:solidFill>
                  <a:schemeClr val="tx2"/>
                </a:solidFill>
                <a:latin typeface="TT Hoves Pro Medium" panose="020B0003020000020203" pitchFamily="34" charset="77"/>
              </a:defRPr>
            </a:lvl1pPr>
          </a:lstStyle>
          <a:p>
            <a:pPr lvl="0"/>
            <a:r>
              <a:rPr lang="de-AT" dirty="0"/>
              <a:t>BayWa</a:t>
            </a:r>
          </a:p>
        </p:txBody>
      </p:sp>
      <p:sp>
        <p:nvSpPr>
          <p:cNvPr id="19" name="Text Placeholder 4">
            <a:extLst>
              <a:ext uri="{FF2B5EF4-FFF2-40B4-BE49-F238E27FC236}">
                <a16:creationId xmlns:a16="http://schemas.microsoft.com/office/drawing/2014/main" id="{27953CBC-6463-CC46-71A1-0A747D6F13B9}"/>
              </a:ext>
            </a:extLst>
          </p:cNvPr>
          <p:cNvSpPr>
            <a:spLocks noGrp="1"/>
          </p:cNvSpPr>
          <p:nvPr>
            <p:ph type="body" sz="quarter" idx="24" hasCustomPrompt="1"/>
          </p:nvPr>
        </p:nvSpPr>
        <p:spPr>
          <a:xfrm>
            <a:off x="12140330" y="2108340"/>
            <a:ext cx="5176575" cy="6516467"/>
          </a:xfrm>
          <a:prstGeom prst="roundRect">
            <a:avLst>
              <a:gd name="adj" fmla="val 1650"/>
            </a:avLst>
          </a:prstGeom>
          <a:solidFill>
            <a:schemeClr val="bg2"/>
          </a:solidFill>
        </p:spPr>
        <p:txBody>
          <a:bodyPr lIns="216000" tIns="180000"/>
          <a:lstStyle>
            <a:lvl1pPr marL="19050" indent="-19050">
              <a:lnSpc>
                <a:spcPct val="110000"/>
              </a:lnSpc>
              <a:spcAft>
                <a:spcPts val="0"/>
              </a:spcAft>
              <a:buNone/>
              <a:tabLst/>
              <a:defRPr sz="2400">
                <a:solidFill>
                  <a:schemeClr val="tx2"/>
                </a:solidFill>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20" name="Text Placeholder 17">
            <a:extLst>
              <a:ext uri="{FF2B5EF4-FFF2-40B4-BE49-F238E27FC236}">
                <a16:creationId xmlns:a16="http://schemas.microsoft.com/office/drawing/2014/main" id="{1A7AF25F-DCFC-3E22-583D-E9A18E569BCA}"/>
              </a:ext>
            </a:extLst>
          </p:cNvPr>
          <p:cNvSpPr>
            <a:spLocks noGrp="1"/>
          </p:cNvSpPr>
          <p:nvPr>
            <p:ph type="body" sz="quarter" idx="25" hasCustomPrompt="1"/>
          </p:nvPr>
        </p:nvSpPr>
        <p:spPr>
          <a:xfrm>
            <a:off x="13440254" y="7210484"/>
            <a:ext cx="3714758" cy="249299"/>
          </a:xfrm>
        </p:spPr>
        <p:txBody>
          <a:bodyPr wrap="square">
            <a:spAutoFit/>
          </a:bodyPr>
          <a:lstStyle>
            <a:lvl1pPr marL="11907" indent="-11907">
              <a:lnSpc>
                <a:spcPct val="90000"/>
              </a:lnSpc>
              <a:spcAft>
                <a:spcPts val="0"/>
              </a:spcAft>
              <a:buNone/>
              <a:tabLst/>
              <a:defRPr sz="1800" b="1" i="0">
                <a:solidFill>
                  <a:schemeClr val="tx1"/>
                </a:solidFill>
                <a:latin typeface="TT Hoves Pro" panose="020B0003020000020203" pitchFamily="34" charset="77"/>
              </a:defRPr>
            </a:lvl1pPr>
          </a:lstStyle>
          <a:p>
            <a:pPr lvl="0"/>
            <a:r>
              <a:rPr lang="de-AT" dirty="0"/>
              <a:t>Vorname Nachname</a:t>
            </a:r>
          </a:p>
        </p:txBody>
      </p:sp>
      <p:sp>
        <p:nvSpPr>
          <p:cNvPr id="21" name="Text Placeholder 17">
            <a:extLst>
              <a:ext uri="{FF2B5EF4-FFF2-40B4-BE49-F238E27FC236}">
                <a16:creationId xmlns:a16="http://schemas.microsoft.com/office/drawing/2014/main" id="{8B605B2C-872A-3C57-02D3-C5B262BE60F8}"/>
              </a:ext>
            </a:extLst>
          </p:cNvPr>
          <p:cNvSpPr>
            <a:spLocks noGrp="1"/>
          </p:cNvSpPr>
          <p:nvPr>
            <p:ph type="body" sz="quarter" idx="26" hasCustomPrompt="1"/>
          </p:nvPr>
        </p:nvSpPr>
        <p:spPr>
          <a:xfrm>
            <a:off x="13440254" y="7530001"/>
            <a:ext cx="3714758" cy="249299"/>
          </a:xfrm>
        </p:spPr>
        <p:txBody>
          <a:bodyPr wrap="square">
            <a:spAutoFit/>
          </a:bodyPr>
          <a:lstStyle>
            <a:lvl1pPr marL="11907" indent="-11907">
              <a:lnSpc>
                <a:spcPct val="90000"/>
              </a:lnSpc>
              <a:spcAft>
                <a:spcPts val="0"/>
              </a:spcAft>
              <a:buNone/>
              <a:tabLst/>
              <a:defRPr sz="1800" b="0" i="0">
                <a:solidFill>
                  <a:schemeClr val="tx2"/>
                </a:solidFill>
                <a:latin typeface="+mn-lt"/>
              </a:defRPr>
            </a:lvl1pPr>
          </a:lstStyle>
          <a:p>
            <a:pPr lvl="0"/>
            <a:r>
              <a:rPr lang="de-AT" dirty="0"/>
              <a:t>Position</a:t>
            </a:r>
          </a:p>
        </p:txBody>
      </p:sp>
      <p:sp>
        <p:nvSpPr>
          <p:cNvPr id="22" name="Picture Placeholder 15">
            <a:extLst>
              <a:ext uri="{FF2B5EF4-FFF2-40B4-BE49-F238E27FC236}">
                <a16:creationId xmlns:a16="http://schemas.microsoft.com/office/drawing/2014/main" id="{75AA4A6D-4C01-0548-95F1-39A3AE6FF6BE}"/>
              </a:ext>
            </a:extLst>
          </p:cNvPr>
          <p:cNvSpPr>
            <a:spLocks noGrp="1"/>
          </p:cNvSpPr>
          <p:nvPr>
            <p:ph type="pic" sz="quarter" idx="27"/>
          </p:nvPr>
        </p:nvSpPr>
        <p:spPr>
          <a:xfrm>
            <a:off x="12531365" y="7227007"/>
            <a:ext cx="591474" cy="605985"/>
          </a:xfrm>
          <a:prstGeom prst="roundRect">
            <a:avLst>
              <a:gd name="adj" fmla="val 10001"/>
            </a:avLst>
          </a:prstGeom>
        </p:spPr>
        <p:txBody>
          <a:bodyPr anchor="ctr"/>
          <a:lstStyle>
            <a:lvl1pPr marL="0" indent="0" algn="ctr">
              <a:buNone/>
              <a:defRPr sz="1350"/>
            </a:lvl1pPr>
          </a:lstStyle>
          <a:p>
            <a:endParaRPr lang="de-AT"/>
          </a:p>
        </p:txBody>
      </p:sp>
      <p:sp>
        <p:nvSpPr>
          <p:cNvPr id="23" name="Text Placeholder 17">
            <a:extLst>
              <a:ext uri="{FF2B5EF4-FFF2-40B4-BE49-F238E27FC236}">
                <a16:creationId xmlns:a16="http://schemas.microsoft.com/office/drawing/2014/main" id="{C33814E5-BB5D-9827-DF85-25C7ABDF7495}"/>
              </a:ext>
            </a:extLst>
          </p:cNvPr>
          <p:cNvSpPr>
            <a:spLocks noGrp="1"/>
          </p:cNvSpPr>
          <p:nvPr>
            <p:ph type="body" sz="quarter" idx="28" hasCustomPrompt="1"/>
          </p:nvPr>
        </p:nvSpPr>
        <p:spPr>
          <a:xfrm>
            <a:off x="13440254" y="7929362"/>
            <a:ext cx="3714758" cy="249299"/>
          </a:xfrm>
        </p:spPr>
        <p:txBody>
          <a:bodyPr wrap="square">
            <a:spAutoFit/>
          </a:bodyPr>
          <a:lstStyle>
            <a:lvl1pPr marL="11907" indent="-11907">
              <a:lnSpc>
                <a:spcPct val="90000"/>
              </a:lnSpc>
              <a:spcAft>
                <a:spcPts val="0"/>
              </a:spcAft>
              <a:buNone/>
              <a:tabLst/>
              <a:defRPr sz="1800" b="0" i="0">
                <a:solidFill>
                  <a:schemeClr val="tx2"/>
                </a:solidFill>
                <a:latin typeface="TT Hoves Pro Medium" panose="020B0003020000020203" pitchFamily="34" charset="77"/>
              </a:defRPr>
            </a:lvl1pPr>
          </a:lstStyle>
          <a:p>
            <a:pPr lvl="0"/>
            <a:r>
              <a:rPr lang="de-AT" dirty="0"/>
              <a:t>BayWa</a:t>
            </a:r>
          </a:p>
        </p:txBody>
      </p:sp>
    </p:spTree>
    <p:extLst>
      <p:ext uri="{BB962C8B-B14F-4D97-AF65-F5344CB8AC3E}">
        <p14:creationId xmlns:p14="http://schemas.microsoft.com/office/powerpoint/2010/main" val="1182771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A3A23E9F-46AB-FE62-D310-878ED69D752C}"/>
              </a:ext>
            </a:extLst>
          </p:cNvPr>
          <p:cNvPicPr>
            <a:picLocks noChangeAspect="1"/>
          </p:cNvPicPr>
          <p:nvPr userDrawn="1"/>
        </p:nvPicPr>
        <p:blipFill>
          <a:blip r:embed="rId2"/>
          <a:stretch>
            <a:fillRect/>
          </a:stretch>
        </p:blipFill>
        <p:spPr>
          <a:xfrm>
            <a:off x="0" y="-11905"/>
            <a:ext cx="18288000" cy="10310813"/>
          </a:xfrm>
          <a:prstGeom prst="rect">
            <a:avLst/>
          </a:prstGeom>
        </p:spPr>
      </p:pic>
      <p:sp>
        <p:nvSpPr>
          <p:cNvPr id="3" name="Footer Placeholder 2">
            <a:extLst>
              <a:ext uri="{FF2B5EF4-FFF2-40B4-BE49-F238E27FC236}">
                <a16:creationId xmlns:a16="http://schemas.microsoft.com/office/drawing/2014/main" id="{AB5B7910-1B15-A0F9-8369-4DB29C3A0EBE}"/>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grpSp>
        <p:nvGrpSpPr>
          <p:cNvPr id="8" name="Group 7">
            <a:extLst>
              <a:ext uri="{FF2B5EF4-FFF2-40B4-BE49-F238E27FC236}">
                <a16:creationId xmlns:a16="http://schemas.microsoft.com/office/drawing/2014/main" id="{61356EE7-7CDD-1AFD-0E92-F2976055D9B3}"/>
              </a:ext>
            </a:extLst>
          </p:cNvPr>
          <p:cNvGrpSpPr/>
          <p:nvPr userDrawn="1"/>
        </p:nvGrpSpPr>
        <p:grpSpPr>
          <a:xfrm>
            <a:off x="8604770" y="6882701"/>
            <a:ext cx="1078463" cy="1076736"/>
            <a:chOff x="623887" y="6305876"/>
            <a:chExt cx="204913" cy="204585"/>
          </a:xfrm>
          <a:solidFill>
            <a:schemeClr val="bg1"/>
          </a:solidFill>
        </p:grpSpPr>
        <p:sp>
          <p:nvSpPr>
            <p:cNvPr id="9" name="Freeform 8">
              <a:extLst>
                <a:ext uri="{FF2B5EF4-FFF2-40B4-BE49-F238E27FC236}">
                  <a16:creationId xmlns:a16="http://schemas.microsoft.com/office/drawing/2014/main" id="{EBFFA772-2BCB-B030-71FB-72530A2662F2}"/>
                </a:ext>
              </a:extLst>
            </p:cNvPr>
            <p:cNvSpPr/>
            <p:nvPr userDrawn="1"/>
          </p:nvSpPr>
          <p:spPr>
            <a:xfrm>
              <a:off x="623887" y="6305876"/>
              <a:ext cx="204913" cy="204585"/>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AF8557D4-FCC5-9493-B383-7CFAAB0AF33E}"/>
                </a:ext>
              </a:extLst>
            </p:cNvPr>
            <p:cNvSpPr/>
            <p:nvPr userDrawn="1"/>
          </p:nvSpPr>
          <p:spPr>
            <a:xfrm>
              <a:off x="752323" y="6305880"/>
              <a:ext cx="76464" cy="75950"/>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grpSp>
      <p:sp>
        <p:nvSpPr>
          <p:cNvPr id="13" name="Title 1">
            <a:extLst>
              <a:ext uri="{FF2B5EF4-FFF2-40B4-BE49-F238E27FC236}">
                <a16:creationId xmlns:a16="http://schemas.microsoft.com/office/drawing/2014/main" id="{C6082D5D-3B44-A74E-F123-130EE39BDDE2}"/>
              </a:ext>
            </a:extLst>
          </p:cNvPr>
          <p:cNvSpPr>
            <a:spLocks noGrp="1"/>
          </p:cNvSpPr>
          <p:nvPr>
            <p:ph type="title" hasCustomPrompt="1"/>
          </p:nvPr>
        </p:nvSpPr>
        <p:spPr>
          <a:xfrm>
            <a:off x="978334" y="2910237"/>
            <a:ext cx="16338572" cy="830997"/>
          </a:xfrm>
        </p:spPr>
        <p:txBody>
          <a:bodyPr/>
          <a:lstStyle>
            <a:lvl1pPr algn="ctr">
              <a:defRPr sz="6000">
                <a:solidFill>
                  <a:schemeClr val="bg1"/>
                </a:solidFill>
              </a:defRPr>
            </a:lvl1pPr>
          </a:lstStyle>
          <a:p>
            <a:r>
              <a:rPr lang="en-US" dirty="0"/>
              <a:t>Interesse </a:t>
            </a:r>
            <a:r>
              <a:rPr lang="en-US" dirty="0" err="1"/>
              <a:t>geweckt</a:t>
            </a:r>
            <a:r>
              <a:rPr lang="en-US" dirty="0"/>
              <a:t>?</a:t>
            </a:r>
          </a:p>
        </p:txBody>
      </p:sp>
      <p:sp>
        <p:nvSpPr>
          <p:cNvPr id="14" name="Text Placeholder 17">
            <a:extLst>
              <a:ext uri="{FF2B5EF4-FFF2-40B4-BE49-F238E27FC236}">
                <a16:creationId xmlns:a16="http://schemas.microsoft.com/office/drawing/2014/main" id="{24A350B8-B02D-7B16-733F-36442FE3B3A3}"/>
              </a:ext>
            </a:extLst>
          </p:cNvPr>
          <p:cNvSpPr>
            <a:spLocks noGrp="1"/>
          </p:cNvSpPr>
          <p:nvPr>
            <p:ph type="body" sz="quarter" idx="17" hasCustomPrompt="1"/>
          </p:nvPr>
        </p:nvSpPr>
        <p:spPr>
          <a:xfrm>
            <a:off x="4899890" y="3867817"/>
            <a:ext cx="8488221" cy="373949"/>
          </a:xfrm>
        </p:spPr>
        <p:txBody>
          <a:bodyPr wrap="square">
            <a:spAutoFit/>
          </a:bodyPr>
          <a:lstStyle>
            <a:lvl1pPr marL="11907" indent="-11907" algn="ctr">
              <a:lnSpc>
                <a:spcPct val="90000"/>
              </a:lnSpc>
              <a:spcAft>
                <a:spcPts val="0"/>
              </a:spcAft>
              <a:buNone/>
              <a:tabLst/>
              <a:defRPr sz="2700" b="0" i="0">
                <a:solidFill>
                  <a:schemeClr val="bg1"/>
                </a:solidFill>
                <a:latin typeface="+mn-lt"/>
              </a:defRPr>
            </a:lvl1pPr>
          </a:lstStyle>
          <a:p>
            <a:pPr lvl="0"/>
            <a:r>
              <a:rPr lang="de-AT" dirty="0"/>
              <a:t>Lass dir dein individuelles Angebot erstellen!</a:t>
            </a:r>
          </a:p>
        </p:txBody>
      </p:sp>
      <p:sp>
        <p:nvSpPr>
          <p:cNvPr id="15" name="Text Placeholder 6">
            <a:extLst>
              <a:ext uri="{FF2B5EF4-FFF2-40B4-BE49-F238E27FC236}">
                <a16:creationId xmlns:a16="http://schemas.microsoft.com/office/drawing/2014/main" id="{F6E3454B-415A-6C6A-FAEF-5CF750A9B128}"/>
              </a:ext>
            </a:extLst>
          </p:cNvPr>
          <p:cNvSpPr>
            <a:spLocks noGrp="1"/>
          </p:cNvSpPr>
          <p:nvPr>
            <p:ph type="body" sz="quarter" idx="12" hasCustomPrompt="1"/>
          </p:nvPr>
        </p:nvSpPr>
        <p:spPr>
          <a:xfrm>
            <a:off x="7527821" y="4849065"/>
            <a:ext cx="3232361" cy="788583"/>
          </a:xfrm>
          <a:prstGeom prst="roundRect">
            <a:avLst>
              <a:gd name="adj" fmla="val 50000"/>
            </a:avLst>
          </a:prstGeom>
          <a:solidFill>
            <a:schemeClr val="accent2"/>
          </a:solidFill>
          <a:ln>
            <a:noFill/>
          </a:ln>
        </p:spPr>
        <p:txBody>
          <a:bodyPr anchor="ctr" anchorCtr="0">
            <a:noAutofit/>
          </a:bodyPr>
          <a:lstStyle>
            <a:lvl1pPr algn="ctr">
              <a:buNone/>
              <a:defRPr sz="2400" b="0" i="0">
                <a:solidFill>
                  <a:schemeClr val="tx1"/>
                </a:solidFill>
                <a:latin typeface="+mn-lt"/>
              </a:defRPr>
            </a:lvl1pPr>
          </a:lstStyle>
          <a:p>
            <a:pPr algn="ctr"/>
            <a:r>
              <a:rPr lang="de-AT" sz="2400" dirty="0">
                <a:solidFill>
                  <a:schemeClr val="tx1"/>
                </a:solidFill>
              </a:rPr>
              <a:t>Zum Angebot</a:t>
            </a:r>
          </a:p>
        </p:txBody>
      </p:sp>
    </p:spTree>
    <p:extLst>
      <p:ext uri="{BB962C8B-B14F-4D97-AF65-F5344CB8AC3E}">
        <p14:creationId xmlns:p14="http://schemas.microsoft.com/office/powerpoint/2010/main" val="1632648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669471-0CC9-BBFE-20B5-C7DADCDCD272}"/>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4" name="Freeform 3">
            <a:extLst>
              <a:ext uri="{FF2B5EF4-FFF2-40B4-BE49-F238E27FC236}">
                <a16:creationId xmlns:a16="http://schemas.microsoft.com/office/drawing/2014/main" id="{1E82225F-335D-533B-8D98-2BFB5AE91D6A}"/>
              </a:ext>
            </a:extLst>
          </p:cNvPr>
          <p:cNvSpPr/>
          <p:nvPr userDrawn="1"/>
        </p:nvSpPr>
        <p:spPr>
          <a:xfrm>
            <a:off x="10529228" y="1963478"/>
            <a:ext cx="2265752" cy="1466075"/>
          </a:xfrm>
          <a:custGeom>
            <a:avLst/>
            <a:gdLst>
              <a:gd name="connsiteX0" fmla="*/ 0 w 1510501"/>
              <a:gd name="connsiteY0" fmla="*/ 0 h 977383"/>
              <a:gd name="connsiteX1" fmla="*/ 1510501 w 1510501"/>
              <a:gd name="connsiteY1" fmla="*/ 0 h 977383"/>
              <a:gd name="connsiteX2" fmla="*/ 1510501 w 1510501"/>
              <a:gd name="connsiteY2" fmla="*/ 977383 h 977383"/>
              <a:gd name="connsiteX3" fmla="*/ 0 w 1510501"/>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10501" h="977383">
                <a:moveTo>
                  <a:pt x="0" y="0"/>
                </a:moveTo>
                <a:lnTo>
                  <a:pt x="1510501" y="0"/>
                </a:lnTo>
                <a:lnTo>
                  <a:pt x="1510501" y="977383"/>
                </a:lnTo>
                <a:lnTo>
                  <a:pt x="0" y="977383"/>
                </a:lnTo>
                <a:close/>
              </a:path>
            </a:pathLst>
          </a:custGeom>
          <a:solidFill>
            <a:srgbClr val="686A6D"/>
          </a:solidFill>
          <a:ln w="6345" cap="flat">
            <a:noFill/>
            <a:prstDash val="solid"/>
            <a:miter/>
          </a:ln>
        </p:spPr>
        <p:txBody>
          <a:bodyPr rtlCol="0" anchor="ctr"/>
          <a:lstStyle/>
          <a:p>
            <a:endParaRPr lang="de-AT" sz="2700"/>
          </a:p>
        </p:txBody>
      </p:sp>
      <p:sp>
        <p:nvSpPr>
          <p:cNvPr id="5" name="Freeform 4">
            <a:extLst>
              <a:ext uri="{FF2B5EF4-FFF2-40B4-BE49-F238E27FC236}">
                <a16:creationId xmlns:a16="http://schemas.microsoft.com/office/drawing/2014/main" id="{8ED5F795-F44A-81FD-497B-6722F0AA39AD}"/>
              </a:ext>
            </a:extLst>
          </p:cNvPr>
          <p:cNvSpPr/>
          <p:nvPr userDrawn="1"/>
        </p:nvSpPr>
        <p:spPr>
          <a:xfrm>
            <a:off x="15079772" y="1963478"/>
            <a:ext cx="2256231" cy="1466075"/>
          </a:xfrm>
          <a:custGeom>
            <a:avLst/>
            <a:gdLst>
              <a:gd name="connsiteX0" fmla="*/ 0 w 1504154"/>
              <a:gd name="connsiteY0" fmla="*/ 0 h 977383"/>
              <a:gd name="connsiteX1" fmla="*/ 1504155 w 1504154"/>
              <a:gd name="connsiteY1" fmla="*/ 0 h 977383"/>
              <a:gd name="connsiteX2" fmla="*/ 1504155 w 1504154"/>
              <a:gd name="connsiteY2" fmla="*/ 977383 h 977383"/>
              <a:gd name="connsiteX3" fmla="*/ 0 w 1504154"/>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04154" h="977383">
                <a:moveTo>
                  <a:pt x="0" y="0"/>
                </a:moveTo>
                <a:lnTo>
                  <a:pt x="1504155" y="0"/>
                </a:lnTo>
                <a:lnTo>
                  <a:pt x="1504155" y="977383"/>
                </a:lnTo>
                <a:lnTo>
                  <a:pt x="0" y="977383"/>
                </a:lnTo>
                <a:close/>
              </a:path>
            </a:pathLst>
          </a:custGeom>
          <a:solidFill>
            <a:srgbClr val="13161A"/>
          </a:solidFill>
          <a:ln w="6345" cap="flat">
            <a:noFill/>
            <a:prstDash val="solid"/>
            <a:miter/>
          </a:ln>
        </p:spPr>
        <p:txBody>
          <a:bodyPr rtlCol="0" anchor="ctr"/>
          <a:lstStyle/>
          <a:p>
            <a:endParaRPr lang="de-AT" sz="2700"/>
          </a:p>
        </p:txBody>
      </p:sp>
      <p:sp>
        <p:nvSpPr>
          <p:cNvPr id="6" name="Freeform 5">
            <a:extLst>
              <a:ext uri="{FF2B5EF4-FFF2-40B4-BE49-F238E27FC236}">
                <a16:creationId xmlns:a16="http://schemas.microsoft.com/office/drawing/2014/main" id="{5937F562-34CE-EF4B-B945-7953636E9EE8}"/>
              </a:ext>
            </a:extLst>
          </p:cNvPr>
          <p:cNvSpPr/>
          <p:nvPr userDrawn="1"/>
        </p:nvSpPr>
        <p:spPr>
          <a:xfrm>
            <a:off x="5997725" y="1963478"/>
            <a:ext cx="2275271" cy="1466075"/>
          </a:xfrm>
          <a:custGeom>
            <a:avLst/>
            <a:gdLst>
              <a:gd name="connsiteX0" fmla="*/ 0 w 1516847"/>
              <a:gd name="connsiteY0" fmla="*/ 0 h 977383"/>
              <a:gd name="connsiteX1" fmla="*/ 1516848 w 1516847"/>
              <a:gd name="connsiteY1" fmla="*/ 0 h 977383"/>
              <a:gd name="connsiteX2" fmla="*/ 1516848 w 1516847"/>
              <a:gd name="connsiteY2" fmla="*/ 977383 h 977383"/>
              <a:gd name="connsiteX3" fmla="*/ 0 w 1516847"/>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16847" h="977383">
                <a:moveTo>
                  <a:pt x="0" y="0"/>
                </a:moveTo>
                <a:lnTo>
                  <a:pt x="1516848" y="0"/>
                </a:lnTo>
                <a:lnTo>
                  <a:pt x="1516848" y="977383"/>
                </a:lnTo>
                <a:lnTo>
                  <a:pt x="0" y="977383"/>
                </a:lnTo>
                <a:close/>
              </a:path>
            </a:pathLst>
          </a:custGeom>
          <a:solidFill>
            <a:srgbClr val="AAABAD"/>
          </a:solidFill>
          <a:ln w="6345" cap="flat">
            <a:noFill/>
            <a:prstDash val="solid"/>
            <a:miter/>
          </a:ln>
        </p:spPr>
        <p:txBody>
          <a:bodyPr rtlCol="0" anchor="ctr"/>
          <a:lstStyle/>
          <a:p>
            <a:endParaRPr lang="de-AT" sz="2700"/>
          </a:p>
        </p:txBody>
      </p:sp>
      <p:sp>
        <p:nvSpPr>
          <p:cNvPr id="7" name="Freeform 6">
            <a:extLst>
              <a:ext uri="{FF2B5EF4-FFF2-40B4-BE49-F238E27FC236}">
                <a16:creationId xmlns:a16="http://schemas.microsoft.com/office/drawing/2014/main" id="{D63A7FB3-BFC7-A23C-DAA1-1D82AA55C986}"/>
              </a:ext>
            </a:extLst>
          </p:cNvPr>
          <p:cNvSpPr/>
          <p:nvPr userDrawn="1"/>
        </p:nvSpPr>
        <p:spPr>
          <a:xfrm>
            <a:off x="8272997" y="1963478"/>
            <a:ext cx="2256231" cy="1466075"/>
          </a:xfrm>
          <a:custGeom>
            <a:avLst/>
            <a:gdLst>
              <a:gd name="connsiteX0" fmla="*/ 0 w 1504154"/>
              <a:gd name="connsiteY0" fmla="*/ 0 h 977383"/>
              <a:gd name="connsiteX1" fmla="*/ 1504155 w 1504154"/>
              <a:gd name="connsiteY1" fmla="*/ 0 h 977383"/>
              <a:gd name="connsiteX2" fmla="*/ 1504155 w 1504154"/>
              <a:gd name="connsiteY2" fmla="*/ 977383 h 977383"/>
              <a:gd name="connsiteX3" fmla="*/ 0 w 1504154"/>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04154" h="977383">
                <a:moveTo>
                  <a:pt x="0" y="0"/>
                </a:moveTo>
                <a:lnTo>
                  <a:pt x="1504155" y="0"/>
                </a:lnTo>
                <a:lnTo>
                  <a:pt x="1504155" y="977383"/>
                </a:lnTo>
                <a:lnTo>
                  <a:pt x="0" y="977383"/>
                </a:lnTo>
                <a:close/>
              </a:path>
            </a:pathLst>
          </a:custGeom>
          <a:solidFill>
            <a:srgbClr val="8B8D8F"/>
          </a:solidFill>
          <a:ln w="6345" cap="flat">
            <a:noFill/>
            <a:prstDash val="solid"/>
            <a:miter/>
          </a:ln>
        </p:spPr>
        <p:txBody>
          <a:bodyPr rtlCol="0" anchor="ctr"/>
          <a:lstStyle/>
          <a:p>
            <a:endParaRPr lang="de-AT" sz="2700"/>
          </a:p>
        </p:txBody>
      </p:sp>
      <p:sp>
        <p:nvSpPr>
          <p:cNvPr id="8" name="Freeform 7">
            <a:extLst>
              <a:ext uri="{FF2B5EF4-FFF2-40B4-BE49-F238E27FC236}">
                <a16:creationId xmlns:a16="http://schemas.microsoft.com/office/drawing/2014/main" id="{C47F507C-1E9C-5AA1-E6C3-17435C980D93}"/>
              </a:ext>
            </a:extLst>
          </p:cNvPr>
          <p:cNvSpPr/>
          <p:nvPr userDrawn="1"/>
        </p:nvSpPr>
        <p:spPr>
          <a:xfrm>
            <a:off x="12794979" y="1963478"/>
            <a:ext cx="2284791" cy="1466075"/>
          </a:xfrm>
          <a:custGeom>
            <a:avLst/>
            <a:gdLst>
              <a:gd name="connsiteX0" fmla="*/ 0 w 1523194"/>
              <a:gd name="connsiteY0" fmla="*/ 0 h 977383"/>
              <a:gd name="connsiteX1" fmla="*/ 1523194 w 1523194"/>
              <a:gd name="connsiteY1" fmla="*/ 0 h 977383"/>
              <a:gd name="connsiteX2" fmla="*/ 1523194 w 1523194"/>
              <a:gd name="connsiteY2" fmla="*/ 977383 h 977383"/>
              <a:gd name="connsiteX3" fmla="*/ 0 w 1523194"/>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23194" h="977383">
                <a:moveTo>
                  <a:pt x="0" y="0"/>
                </a:moveTo>
                <a:lnTo>
                  <a:pt x="1523194" y="0"/>
                </a:lnTo>
                <a:lnTo>
                  <a:pt x="1523194" y="977383"/>
                </a:lnTo>
                <a:lnTo>
                  <a:pt x="0" y="977383"/>
                </a:lnTo>
                <a:close/>
              </a:path>
            </a:pathLst>
          </a:custGeom>
          <a:solidFill>
            <a:srgbClr val="404246"/>
          </a:solidFill>
          <a:ln w="6345" cap="flat">
            <a:noFill/>
            <a:prstDash val="solid"/>
            <a:miter/>
          </a:ln>
        </p:spPr>
        <p:txBody>
          <a:bodyPr rtlCol="0" anchor="ctr"/>
          <a:lstStyle/>
          <a:p>
            <a:endParaRPr lang="de-AT" sz="2700"/>
          </a:p>
        </p:txBody>
      </p:sp>
      <p:sp>
        <p:nvSpPr>
          <p:cNvPr id="9" name="Freeform 8">
            <a:extLst>
              <a:ext uri="{FF2B5EF4-FFF2-40B4-BE49-F238E27FC236}">
                <a16:creationId xmlns:a16="http://schemas.microsoft.com/office/drawing/2014/main" id="{B6150C20-CB30-80D3-F89A-477456CA4AC7}"/>
              </a:ext>
            </a:extLst>
          </p:cNvPr>
          <p:cNvSpPr/>
          <p:nvPr userDrawn="1"/>
        </p:nvSpPr>
        <p:spPr>
          <a:xfrm>
            <a:off x="3751013" y="1963478"/>
            <a:ext cx="2246711" cy="1466075"/>
          </a:xfrm>
          <a:custGeom>
            <a:avLst/>
            <a:gdLst>
              <a:gd name="connsiteX0" fmla="*/ 0 w 1497807"/>
              <a:gd name="connsiteY0" fmla="*/ 0 h 977383"/>
              <a:gd name="connsiteX1" fmla="*/ 1497808 w 1497807"/>
              <a:gd name="connsiteY1" fmla="*/ 0 h 977383"/>
              <a:gd name="connsiteX2" fmla="*/ 1497808 w 1497807"/>
              <a:gd name="connsiteY2" fmla="*/ 977383 h 977383"/>
              <a:gd name="connsiteX3" fmla="*/ 0 w 1497807"/>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497807" h="977383">
                <a:moveTo>
                  <a:pt x="0" y="0"/>
                </a:moveTo>
                <a:lnTo>
                  <a:pt x="1497808" y="0"/>
                </a:lnTo>
                <a:lnTo>
                  <a:pt x="1497808" y="977383"/>
                </a:lnTo>
                <a:lnTo>
                  <a:pt x="0" y="977383"/>
                </a:lnTo>
                <a:close/>
              </a:path>
            </a:pathLst>
          </a:custGeom>
          <a:solidFill>
            <a:srgbClr val="C4C5C5"/>
          </a:solidFill>
          <a:ln w="634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4F09A35A-5177-12DE-E88D-F3B30B4C3CFA}"/>
              </a:ext>
            </a:extLst>
          </p:cNvPr>
          <p:cNvSpPr/>
          <p:nvPr userDrawn="1"/>
        </p:nvSpPr>
        <p:spPr>
          <a:xfrm>
            <a:off x="10529228" y="3429552"/>
            <a:ext cx="2265752" cy="1456554"/>
          </a:xfrm>
          <a:custGeom>
            <a:avLst/>
            <a:gdLst>
              <a:gd name="connsiteX0" fmla="*/ 0 w 1510501"/>
              <a:gd name="connsiteY0" fmla="*/ 0 h 971036"/>
              <a:gd name="connsiteX1" fmla="*/ 1510501 w 1510501"/>
              <a:gd name="connsiteY1" fmla="*/ 0 h 971036"/>
              <a:gd name="connsiteX2" fmla="*/ 1510501 w 1510501"/>
              <a:gd name="connsiteY2" fmla="*/ 971036 h 971036"/>
              <a:gd name="connsiteX3" fmla="*/ 0 w 1510501"/>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510501" h="971036">
                <a:moveTo>
                  <a:pt x="0" y="0"/>
                </a:moveTo>
                <a:lnTo>
                  <a:pt x="1510501" y="0"/>
                </a:lnTo>
                <a:lnTo>
                  <a:pt x="1510501" y="971036"/>
                </a:lnTo>
                <a:lnTo>
                  <a:pt x="0" y="971036"/>
                </a:lnTo>
                <a:close/>
              </a:path>
            </a:pathLst>
          </a:custGeom>
          <a:solidFill>
            <a:srgbClr val="C9C5F5"/>
          </a:solidFill>
          <a:ln w="634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0E024E10-3AB2-3CDA-9619-ED34DE59C9BC}"/>
              </a:ext>
            </a:extLst>
          </p:cNvPr>
          <p:cNvSpPr/>
          <p:nvPr userDrawn="1"/>
        </p:nvSpPr>
        <p:spPr>
          <a:xfrm>
            <a:off x="15079772" y="3429552"/>
            <a:ext cx="2256231" cy="1456554"/>
          </a:xfrm>
          <a:custGeom>
            <a:avLst/>
            <a:gdLst>
              <a:gd name="connsiteX0" fmla="*/ 0 w 1504154"/>
              <a:gd name="connsiteY0" fmla="*/ 0 h 971036"/>
              <a:gd name="connsiteX1" fmla="*/ 1504155 w 1504154"/>
              <a:gd name="connsiteY1" fmla="*/ 0 h 971036"/>
              <a:gd name="connsiteX2" fmla="*/ 1504155 w 1504154"/>
              <a:gd name="connsiteY2" fmla="*/ 971036 h 971036"/>
              <a:gd name="connsiteX3" fmla="*/ 0 w 1504154"/>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504154" h="971036">
                <a:moveTo>
                  <a:pt x="0" y="0"/>
                </a:moveTo>
                <a:lnTo>
                  <a:pt x="1504155" y="0"/>
                </a:lnTo>
                <a:lnTo>
                  <a:pt x="1504155" y="971036"/>
                </a:lnTo>
                <a:lnTo>
                  <a:pt x="0" y="971036"/>
                </a:lnTo>
                <a:close/>
              </a:path>
            </a:pathLst>
          </a:custGeom>
          <a:solidFill>
            <a:srgbClr val="AAA4F0"/>
          </a:solidFill>
          <a:ln w="634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112AA29D-7962-6E82-D844-E702431C7463}"/>
              </a:ext>
            </a:extLst>
          </p:cNvPr>
          <p:cNvSpPr/>
          <p:nvPr userDrawn="1"/>
        </p:nvSpPr>
        <p:spPr>
          <a:xfrm>
            <a:off x="5997725" y="3429552"/>
            <a:ext cx="2275271" cy="1456554"/>
          </a:xfrm>
          <a:custGeom>
            <a:avLst/>
            <a:gdLst>
              <a:gd name="connsiteX0" fmla="*/ 0 w 1516847"/>
              <a:gd name="connsiteY0" fmla="*/ 0 h 971036"/>
              <a:gd name="connsiteX1" fmla="*/ 1516848 w 1516847"/>
              <a:gd name="connsiteY1" fmla="*/ 0 h 971036"/>
              <a:gd name="connsiteX2" fmla="*/ 1516848 w 1516847"/>
              <a:gd name="connsiteY2" fmla="*/ 971036 h 971036"/>
              <a:gd name="connsiteX3" fmla="*/ 0 w 1516847"/>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516847" h="971036">
                <a:moveTo>
                  <a:pt x="0" y="0"/>
                </a:moveTo>
                <a:lnTo>
                  <a:pt x="1516848" y="0"/>
                </a:lnTo>
                <a:lnTo>
                  <a:pt x="1516848" y="971036"/>
                </a:lnTo>
                <a:lnTo>
                  <a:pt x="0" y="971036"/>
                </a:lnTo>
                <a:close/>
              </a:path>
            </a:pathLst>
          </a:custGeom>
          <a:solidFill>
            <a:srgbClr val="E0DEFA"/>
          </a:solidFill>
          <a:ln w="634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50E995EA-DBC3-18A7-6F25-4968EAC5E827}"/>
              </a:ext>
            </a:extLst>
          </p:cNvPr>
          <p:cNvSpPr/>
          <p:nvPr userDrawn="1"/>
        </p:nvSpPr>
        <p:spPr>
          <a:xfrm>
            <a:off x="8272997" y="3429552"/>
            <a:ext cx="2256231" cy="1456554"/>
          </a:xfrm>
          <a:custGeom>
            <a:avLst/>
            <a:gdLst>
              <a:gd name="connsiteX0" fmla="*/ 0 w 1504154"/>
              <a:gd name="connsiteY0" fmla="*/ 0 h 971036"/>
              <a:gd name="connsiteX1" fmla="*/ 1504155 w 1504154"/>
              <a:gd name="connsiteY1" fmla="*/ 0 h 971036"/>
              <a:gd name="connsiteX2" fmla="*/ 1504155 w 1504154"/>
              <a:gd name="connsiteY2" fmla="*/ 971036 h 971036"/>
              <a:gd name="connsiteX3" fmla="*/ 0 w 1504154"/>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504154" h="971036">
                <a:moveTo>
                  <a:pt x="0" y="0"/>
                </a:moveTo>
                <a:lnTo>
                  <a:pt x="1504155" y="0"/>
                </a:lnTo>
                <a:lnTo>
                  <a:pt x="1504155" y="971036"/>
                </a:lnTo>
                <a:lnTo>
                  <a:pt x="0" y="971036"/>
                </a:lnTo>
                <a:close/>
              </a:path>
            </a:pathLst>
          </a:custGeom>
          <a:solidFill>
            <a:srgbClr val="D5D2F8"/>
          </a:solidFill>
          <a:ln w="634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55241CEF-F273-F32F-0067-24924958DE5E}"/>
              </a:ext>
            </a:extLst>
          </p:cNvPr>
          <p:cNvSpPr/>
          <p:nvPr userDrawn="1"/>
        </p:nvSpPr>
        <p:spPr>
          <a:xfrm>
            <a:off x="12794979" y="3429552"/>
            <a:ext cx="2284791" cy="1456554"/>
          </a:xfrm>
          <a:custGeom>
            <a:avLst/>
            <a:gdLst>
              <a:gd name="connsiteX0" fmla="*/ 0 w 1523194"/>
              <a:gd name="connsiteY0" fmla="*/ 0 h 971036"/>
              <a:gd name="connsiteX1" fmla="*/ 1523194 w 1523194"/>
              <a:gd name="connsiteY1" fmla="*/ 0 h 971036"/>
              <a:gd name="connsiteX2" fmla="*/ 1523194 w 1523194"/>
              <a:gd name="connsiteY2" fmla="*/ 971036 h 971036"/>
              <a:gd name="connsiteX3" fmla="*/ 0 w 1523194"/>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523194" h="971036">
                <a:moveTo>
                  <a:pt x="0" y="0"/>
                </a:moveTo>
                <a:lnTo>
                  <a:pt x="1523194" y="0"/>
                </a:lnTo>
                <a:lnTo>
                  <a:pt x="1523194" y="971036"/>
                </a:lnTo>
                <a:lnTo>
                  <a:pt x="0" y="971036"/>
                </a:lnTo>
                <a:close/>
              </a:path>
            </a:pathLst>
          </a:custGeom>
          <a:solidFill>
            <a:srgbClr val="BBB5F3"/>
          </a:solidFill>
          <a:ln w="6345" cap="flat">
            <a:noFill/>
            <a:prstDash val="solid"/>
            <a:miter/>
          </a:ln>
        </p:spPr>
        <p:txBody>
          <a:bodyPr rtlCol="0" anchor="ctr"/>
          <a:lstStyle/>
          <a:p>
            <a:endParaRPr lang="de-AT" sz="2700"/>
          </a:p>
        </p:txBody>
      </p:sp>
      <p:sp>
        <p:nvSpPr>
          <p:cNvPr id="15" name="Freeform 14">
            <a:extLst>
              <a:ext uri="{FF2B5EF4-FFF2-40B4-BE49-F238E27FC236}">
                <a16:creationId xmlns:a16="http://schemas.microsoft.com/office/drawing/2014/main" id="{A3ABD67A-F5C8-7DEF-C220-14143DDB22DE}"/>
              </a:ext>
            </a:extLst>
          </p:cNvPr>
          <p:cNvSpPr/>
          <p:nvPr userDrawn="1"/>
        </p:nvSpPr>
        <p:spPr>
          <a:xfrm>
            <a:off x="3751013" y="3429552"/>
            <a:ext cx="2246711" cy="1456554"/>
          </a:xfrm>
          <a:custGeom>
            <a:avLst/>
            <a:gdLst>
              <a:gd name="connsiteX0" fmla="*/ 0 w 1497807"/>
              <a:gd name="connsiteY0" fmla="*/ 0 h 971036"/>
              <a:gd name="connsiteX1" fmla="*/ 1497808 w 1497807"/>
              <a:gd name="connsiteY1" fmla="*/ 0 h 971036"/>
              <a:gd name="connsiteX2" fmla="*/ 1497808 w 1497807"/>
              <a:gd name="connsiteY2" fmla="*/ 971036 h 971036"/>
              <a:gd name="connsiteX3" fmla="*/ 0 w 1497807"/>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497807" h="971036">
                <a:moveTo>
                  <a:pt x="0" y="0"/>
                </a:moveTo>
                <a:lnTo>
                  <a:pt x="1497808" y="0"/>
                </a:lnTo>
                <a:lnTo>
                  <a:pt x="1497808" y="971036"/>
                </a:lnTo>
                <a:lnTo>
                  <a:pt x="0" y="971036"/>
                </a:lnTo>
                <a:close/>
              </a:path>
            </a:pathLst>
          </a:custGeom>
          <a:solidFill>
            <a:srgbClr val="EAE8FB"/>
          </a:solidFill>
          <a:ln w="6345" cap="flat">
            <a:noFill/>
            <a:prstDash val="solid"/>
            <a:miter/>
          </a:ln>
        </p:spPr>
        <p:txBody>
          <a:bodyPr rtlCol="0" anchor="ctr"/>
          <a:lstStyle/>
          <a:p>
            <a:endParaRPr lang="de-AT" sz="2700"/>
          </a:p>
        </p:txBody>
      </p:sp>
      <p:sp>
        <p:nvSpPr>
          <p:cNvPr id="16" name="Freeform 15">
            <a:extLst>
              <a:ext uri="{FF2B5EF4-FFF2-40B4-BE49-F238E27FC236}">
                <a16:creationId xmlns:a16="http://schemas.microsoft.com/office/drawing/2014/main" id="{576B6767-0580-89DC-D5BF-A1C394FE93DA}"/>
              </a:ext>
            </a:extLst>
          </p:cNvPr>
          <p:cNvSpPr/>
          <p:nvPr userDrawn="1"/>
        </p:nvSpPr>
        <p:spPr>
          <a:xfrm>
            <a:off x="10529228" y="4886107"/>
            <a:ext cx="2265752" cy="1466075"/>
          </a:xfrm>
          <a:custGeom>
            <a:avLst/>
            <a:gdLst>
              <a:gd name="connsiteX0" fmla="*/ 0 w 1510501"/>
              <a:gd name="connsiteY0" fmla="*/ 0 h 977383"/>
              <a:gd name="connsiteX1" fmla="*/ 1510501 w 1510501"/>
              <a:gd name="connsiteY1" fmla="*/ 0 h 977383"/>
              <a:gd name="connsiteX2" fmla="*/ 1510501 w 1510501"/>
              <a:gd name="connsiteY2" fmla="*/ 977383 h 977383"/>
              <a:gd name="connsiteX3" fmla="*/ 0 w 1510501"/>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10501" h="977383">
                <a:moveTo>
                  <a:pt x="0" y="0"/>
                </a:moveTo>
                <a:lnTo>
                  <a:pt x="1510501" y="0"/>
                </a:lnTo>
                <a:lnTo>
                  <a:pt x="1510501" y="977383"/>
                </a:lnTo>
                <a:lnTo>
                  <a:pt x="0" y="977383"/>
                </a:lnTo>
                <a:close/>
              </a:path>
            </a:pathLst>
          </a:custGeom>
          <a:solidFill>
            <a:srgbClr val="FFF78A"/>
          </a:solidFill>
          <a:ln w="6345" cap="flat">
            <a:noFill/>
            <a:prstDash val="solid"/>
            <a:miter/>
          </a:ln>
        </p:spPr>
        <p:txBody>
          <a:bodyPr rtlCol="0" anchor="ctr"/>
          <a:lstStyle/>
          <a:p>
            <a:endParaRPr lang="de-AT" sz="2700"/>
          </a:p>
        </p:txBody>
      </p:sp>
      <p:sp>
        <p:nvSpPr>
          <p:cNvPr id="17" name="Freeform 16">
            <a:extLst>
              <a:ext uri="{FF2B5EF4-FFF2-40B4-BE49-F238E27FC236}">
                <a16:creationId xmlns:a16="http://schemas.microsoft.com/office/drawing/2014/main" id="{E1280CD8-CAD1-3A75-1C4D-6ECD98CD909D}"/>
              </a:ext>
            </a:extLst>
          </p:cNvPr>
          <p:cNvSpPr/>
          <p:nvPr userDrawn="1"/>
        </p:nvSpPr>
        <p:spPr>
          <a:xfrm>
            <a:off x="15079772" y="4886107"/>
            <a:ext cx="2256231" cy="1466075"/>
          </a:xfrm>
          <a:custGeom>
            <a:avLst/>
            <a:gdLst>
              <a:gd name="connsiteX0" fmla="*/ 0 w 1504154"/>
              <a:gd name="connsiteY0" fmla="*/ 0 h 977383"/>
              <a:gd name="connsiteX1" fmla="*/ 1504155 w 1504154"/>
              <a:gd name="connsiteY1" fmla="*/ 0 h 977383"/>
              <a:gd name="connsiteX2" fmla="*/ 1504155 w 1504154"/>
              <a:gd name="connsiteY2" fmla="*/ 977383 h 977383"/>
              <a:gd name="connsiteX3" fmla="*/ 0 w 1504154"/>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04154" h="977383">
                <a:moveTo>
                  <a:pt x="0" y="0"/>
                </a:moveTo>
                <a:lnTo>
                  <a:pt x="1504155" y="0"/>
                </a:lnTo>
                <a:lnTo>
                  <a:pt x="1504155" y="977383"/>
                </a:lnTo>
                <a:lnTo>
                  <a:pt x="0" y="977383"/>
                </a:lnTo>
                <a:close/>
              </a:path>
            </a:pathLst>
          </a:custGeom>
          <a:solidFill>
            <a:srgbClr val="FFF348"/>
          </a:solidFill>
          <a:ln w="6345" cap="flat">
            <a:noFill/>
            <a:prstDash val="solid"/>
            <a:miter/>
          </a:ln>
        </p:spPr>
        <p:txBody>
          <a:bodyPr rtlCol="0" anchor="ctr"/>
          <a:lstStyle/>
          <a:p>
            <a:endParaRPr lang="de-AT" sz="2700"/>
          </a:p>
        </p:txBody>
      </p:sp>
      <p:sp>
        <p:nvSpPr>
          <p:cNvPr id="18" name="Freeform 17">
            <a:extLst>
              <a:ext uri="{FF2B5EF4-FFF2-40B4-BE49-F238E27FC236}">
                <a16:creationId xmlns:a16="http://schemas.microsoft.com/office/drawing/2014/main" id="{838B0155-B814-DCC9-100E-5E2E48360376}"/>
              </a:ext>
            </a:extLst>
          </p:cNvPr>
          <p:cNvSpPr/>
          <p:nvPr userDrawn="1"/>
        </p:nvSpPr>
        <p:spPr>
          <a:xfrm>
            <a:off x="5997725" y="4886107"/>
            <a:ext cx="2275271" cy="1466075"/>
          </a:xfrm>
          <a:custGeom>
            <a:avLst/>
            <a:gdLst>
              <a:gd name="connsiteX0" fmla="*/ 0 w 1516847"/>
              <a:gd name="connsiteY0" fmla="*/ 0 h 977383"/>
              <a:gd name="connsiteX1" fmla="*/ 1516848 w 1516847"/>
              <a:gd name="connsiteY1" fmla="*/ 0 h 977383"/>
              <a:gd name="connsiteX2" fmla="*/ 1516848 w 1516847"/>
              <a:gd name="connsiteY2" fmla="*/ 977383 h 977383"/>
              <a:gd name="connsiteX3" fmla="*/ 0 w 1516847"/>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16847" h="977383">
                <a:moveTo>
                  <a:pt x="0" y="0"/>
                </a:moveTo>
                <a:lnTo>
                  <a:pt x="1516848" y="0"/>
                </a:lnTo>
                <a:lnTo>
                  <a:pt x="1516848" y="977383"/>
                </a:lnTo>
                <a:lnTo>
                  <a:pt x="0" y="977383"/>
                </a:lnTo>
                <a:close/>
              </a:path>
            </a:pathLst>
          </a:custGeom>
          <a:solidFill>
            <a:srgbClr val="FFFBBD"/>
          </a:solidFill>
          <a:ln w="6345" cap="flat">
            <a:noFill/>
            <a:prstDash val="solid"/>
            <a:miter/>
          </a:ln>
        </p:spPr>
        <p:txBody>
          <a:bodyPr rtlCol="0" anchor="ctr"/>
          <a:lstStyle/>
          <a:p>
            <a:endParaRPr lang="de-AT" sz="2700"/>
          </a:p>
        </p:txBody>
      </p:sp>
      <p:sp>
        <p:nvSpPr>
          <p:cNvPr id="19" name="Freeform 18">
            <a:extLst>
              <a:ext uri="{FF2B5EF4-FFF2-40B4-BE49-F238E27FC236}">
                <a16:creationId xmlns:a16="http://schemas.microsoft.com/office/drawing/2014/main" id="{D055A76F-4D19-DE6C-00D9-D5B59EDDB177}"/>
              </a:ext>
            </a:extLst>
          </p:cNvPr>
          <p:cNvSpPr/>
          <p:nvPr userDrawn="1"/>
        </p:nvSpPr>
        <p:spPr>
          <a:xfrm>
            <a:off x="8272997" y="4886107"/>
            <a:ext cx="2256231" cy="1466075"/>
          </a:xfrm>
          <a:custGeom>
            <a:avLst/>
            <a:gdLst>
              <a:gd name="connsiteX0" fmla="*/ 0 w 1504154"/>
              <a:gd name="connsiteY0" fmla="*/ 0 h 977383"/>
              <a:gd name="connsiteX1" fmla="*/ 1504155 w 1504154"/>
              <a:gd name="connsiteY1" fmla="*/ 0 h 977383"/>
              <a:gd name="connsiteX2" fmla="*/ 1504155 w 1504154"/>
              <a:gd name="connsiteY2" fmla="*/ 977383 h 977383"/>
              <a:gd name="connsiteX3" fmla="*/ 0 w 1504154"/>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04154" h="977383">
                <a:moveTo>
                  <a:pt x="0" y="0"/>
                </a:moveTo>
                <a:lnTo>
                  <a:pt x="1504155" y="0"/>
                </a:lnTo>
                <a:lnTo>
                  <a:pt x="1504155" y="977383"/>
                </a:lnTo>
                <a:lnTo>
                  <a:pt x="0" y="977383"/>
                </a:lnTo>
                <a:close/>
              </a:path>
            </a:pathLst>
          </a:custGeom>
          <a:solidFill>
            <a:srgbClr val="FFF9A5"/>
          </a:solidFill>
          <a:ln w="6345" cap="flat">
            <a:noFill/>
            <a:prstDash val="solid"/>
            <a:miter/>
          </a:ln>
        </p:spPr>
        <p:txBody>
          <a:bodyPr rtlCol="0" anchor="ctr"/>
          <a:lstStyle/>
          <a:p>
            <a:endParaRPr lang="de-AT" sz="2700"/>
          </a:p>
        </p:txBody>
      </p:sp>
      <p:sp>
        <p:nvSpPr>
          <p:cNvPr id="20" name="Freeform 19">
            <a:extLst>
              <a:ext uri="{FF2B5EF4-FFF2-40B4-BE49-F238E27FC236}">
                <a16:creationId xmlns:a16="http://schemas.microsoft.com/office/drawing/2014/main" id="{6702CF86-A137-5710-3418-76326872ED4C}"/>
              </a:ext>
            </a:extLst>
          </p:cNvPr>
          <p:cNvSpPr/>
          <p:nvPr userDrawn="1"/>
        </p:nvSpPr>
        <p:spPr>
          <a:xfrm>
            <a:off x="12794979" y="4886107"/>
            <a:ext cx="2284791" cy="1466075"/>
          </a:xfrm>
          <a:custGeom>
            <a:avLst/>
            <a:gdLst>
              <a:gd name="connsiteX0" fmla="*/ 0 w 1523194"/>
              <a:gd name="connsiteY0" fmla="*/ 0 h 977383"/>
              <a:gd name="connsiteX1" fmla="*/ 1523194 w 1523194"/>
              <a:gd name="connsiteY1" fmla="*/ 0 h 977383"/>
              <a:gd name="connsiteX2" fmla="*/ 1523194 w 1523194"/>
              <a:gd name="connsiteY2" fmla="*/ 977383 h 977383"/>
              <a:gd name="connsiteX3" fmla="*/ 0 w 1523194"/>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23194" h="977383">
                <a:moveTo>
                  <a:pt x="0" y="0"/>
                </a:moveTo>
                <a:lnTo>
                  <a:pt x="1523194" y="0"/>
                </a:lnTo>
                <a:lnTo>
                  <a:pt x="1523194" y="977383"/>
                </a:lnTo>
                <a:lnTo>
                  <a:pt x="0" y="977383"/>
                </a:lnTo>
                <a:close/>
              </a:path>
            </a:pathLst>
          </a:custGeom>
          <a:solidFill>
            <a:srgbClr val="FFF56B"/>
          </a:solidFill>
          <a:ln w="6345" cap="flat">
            <a:noFill/>
            <a:prstDash val="solid"/>
            <a:miter/>
          </a:ln>
        </p:spPr>
        <p:txBody>
          <a:bodyPr rtlCol="0" anchor="ctr"/>
          <a:lstStyle/>
          <a:p>
            <a:endParaRPr lang="de-AT" sz="2700"/>
          </a:p>
        </p:txBody>
      </p:sp>
      <p:sp>
        <p:nvSpPr>
          <p:cNvPr id="21" name="Freeform 20">
            <a:extLst>
              <a:ext uri="{FF2B5EF4-FFF2-40B4-BE49-F238E27FC236}">
                <a16:creationId xmlns:a16="http://schemas.microsoft.com/office/drawing/2014/main" id="{4EEB5476-765E-B342-58F1-A9625E27A2F0}"/>
              </a:ext>
            </a:extLst>
          </p:cNvPr>
          <p:cNvSpPr/>
          <p:nvPr userDrawn="1"/>
        </p:nvSpPr>
        <p:spPr>
          <a:xfrm>
            <a:off x="3751013" y="4886107"/>
            <a:ext cx="2246711" cy="1466075"/>
          </a:xfrm>
          <a:custGeom>
            <a:avLst/>
            <a:gdLst>
              <a:gd name="connsiteX0" fmla="*/ 0 w 1497807"/>
              <a:gd name="connsiteY0" fmla="*/ 0 h 977383"/>
              <a:gd name="connsiteX1" fmla="*/ 1497808 w 1497807"/>
              <a:gd name="connsiteY1" fmla="*/ 0 h 977383"/>
              <a:gd name="connsiteX2" fmla="*/ 1497808 w 1497807"/>
              <a:gd name="connsiteY2" fmla="*/ 977383 h 977383"/>
              <a:gd name="connsiteX3" fmla="*/ 0 w 1497807"/>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497807" h="977383">
                <a:moveTo>
                  <a:pt x="0" y="0"/>
                </a:moveTo>
                <a:lnTo>
                  <a:pt x="1497808" y="0"/>
                </a:lnTo>
                <a:lnTo>
                  <a:pt x="1497808" y="977383"/>
                </a:lnTo>
                <a:lnTo>
                  <a:pt x="0" y="977383"/>
                </a:lnTo>
                <a:close/>
              </a:path>
            </a:pathLst>
          </a:custGeom>
          <a:solidFill>
            <a:srgbClr val="FFFCD1"/>
          </a:solidFill>
          <a:ln w="6345" cap="flat">
            <a:noFill/>
            <a:prstDash val="solid"/>
            <a:miter/>
          </a:ln>
        </p:spPr>
        <p:txBody>
          <a:bodyPr rtlCol="0" anchor="ctr"/>
          <a:lstStyle/>
          <a:p>
            <a:endParaRPr lang="de-AT" sz="2700"/>
          </a:p>
        </p:txBody>
      </p:sp>
      <p:sp>
        <p:nvSpPr>
          <p:cNvPr id="22" name="Freeform 21">
            <a:extLst>
              <a:ext uri="{FF2B5EF4-FFF2-40B4-BE49-F238E27FC236}">
                <a16:creationId xmlns:a16="http://schemas.microsoft.com/office/drawing/2014/main" id="{4D8F9BDA-EE07-543C-C021-24E86EA690B0}"/>
              </a:ext>
            </a:extLst>
          </p:cNvPr>
          <p:cNvSpPr/>
          <p:nvPr userDrawn="1"/>
        </p:nvSpPr>
        <p:spPr>
          <a:xfrm>
            <a:off x="10529228" y="6352181"/>
            <a:ext cx="2265752" cy="1456554"/>
          </a:xfrm>
          <a:custGeom>
            <a:avLst/>
            <a:gdLst>
              <a:gd name="connsiteX0" fmla="*/ 0 w 1510501"/>
              <a:gd name="connsiteY0" fmla="*/ 0 h 971036"/>
              <a:gd name="connsiteX1" fmla="*/ 1510501 w 1510501"/>
              <a:gd name="connsiteY1" fmla="*/ 0 h 971036"/>
              <a:gd name="connsiteX2" fmla="*/ 1510501 w 1510501"/>
              <a:gd name="connsiteY2" fmla="*/ 971036 h 971036"/>
              <a:gd name="connsiteX3" fmla="*/ 0 w 1510501"/>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510501" h="971036">
                <a:moveTo>
                  <a:pt x="0" y="0"/>
                </a:moveTo>
                <a:lnTo>
                  <a:pt x="1510501" y="0"/>
                </a:lnTo>
                <a:lnTo>
                  <a:pt x="1510501" y="971036"/>
                </a:lnTo>
                <a:lnTo>
                  <a:pt x="0" y="971036"/>
                </a:lnTo>
                <a:close/>
              </a:path>
            </a:pathLst>
          </a:custGeom>
          <a:solidFill>
            <a:srgbClr val="E2ECFE"/>
          </a:solidFill>
          <a:ln w="6345" cap="flat">
            <a:noFill/>
            <a:prstDash val="solid"/>
            <a:miter/>
          </a:ln>
        </p:spPr>
        <p:txBody>
          <a:bodyPr rtlCol="0" anchor="ctr"/>
          <a:lstStyle/>
          <a:p>
            <a:endParaRPr lang="de-AT" sz="2700"/>
          </a:p>
        </p:txBody>
      </p:sp>
      <p:sp>
        <p:nvSpPr>
          <p:cNvPr id="23" name="Freeform 22">
            <a:extLst>
              <a:ext uri="{FF2B5EF4-FFF2-40B4-BE49-F238E27FC236}">
                <a16:creationId xmlns:a16="http://schemas.microsoft.com/office/drawing/2014/main" id="{37181F77-A005-3CE0-1685-EE86987BF359}"/>
              </a:ext>
            </a:extLst>
          </p:cNvPr>
          <p:cNvSpPr/>
          <p:nvPr userDrawn="1"/>
        </p:nvSpPr>
        <p:spPr>
          <a:xfrm>
            <a:off x="15079772" y="6352181"/>
            <a:ext cx="2256231" cy="1456554"/>
          </a:xfrm>
          <a:custGeom>
            <a:avLst/>
            <a:gdLst>
              <a:gd name="connsiteX0" fmla="*/ 0 w 1504154"/>
              <a:gd name="connsiteY0" fmla="*/ 0 h 971036"/>
              <a:gd name="connsiteX1" fmla="*/ 1504155 w 1504154"/>
              <a:gd name="connsiteY1" fmla="*/ 0 h 971036"/>
              <a:gd name="connsiteX2" fmla="*/ 1504155 w 1504154"/>
              <a:gd name="connsiteY2" fmla="*/ 971036 h 971036"/>
              <a:gd name="connsiteX3" fmla="*/ 0 w 1504154"/>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504154" h="971036">
                <a:moveTo>
                  <a:pt x="0" y="0"/>
                </a:moveTo>
                <a:lnTo>
                  <a:pt x="1504155" y="0"/>
                </a:lnTo>
                <a:lnTo>
                  <a:pt x="1504155" y="971036"/>
                </a:lnTo>
                <a:lnTo>
                  <a:pt x="0" y="971036"/>
                </a:lnTo>
                <a:close/>
              </a:path>
            </a:pathLst>
          </a:custGeom>
          <a:solidFill>
            <a:srgbClr val="D2E1FE"/>
          </a:solidFill>
          <a:ln w="6345" cap="flat">
            <a:noFill/>
            <a:prstDash val="solid"/>
            <a:miter/>
          </a:ln>
        </p:spPr>
        <p:txBody>
          <a:bodyPr rtlCol="0" anchor="ctr"/>
          <a:lstStyle/>
          <a:p>
            <a:endParaRPr lang="de-AT" sz="2700"/>
          </a:p>
        </p:txBody>
      </p:sp>
      <p:sp>
        <p:nvSpPr>
          <p:cNvPr id="24" name="Freeform 23">
            <a:extLst>
              <a:ext uri="{FF2B5EF4-FFF2-40B4-BE49-F238E27FC236}">
                <a16:creationId xmlns:a16="http://schemas.microsoft.com/office/drawing/2014/main" id="{29F36F7C-0071-731D-FB5A-FC006FB71AB7}"/>
              </a:ext>
            </a:extLst>
          </p:cNvPr>
          <p:cNvSpPr/>
          <p:nvPr userDrawn="1"/>
        </p:nvSpPr>
        <p:spPr>
          <a:xfrm>
            <a:off x="5997725" y="6352181"/>
            <a:ext cx="2275271" cy="1456554"/>
          </a:xfrm>
          <a:custGeom>
            <a:avLst/>
            <a:gdLst>
              <a:gd name="connsiteX0" fmla="*/ 0 w 1516847"/>
              <a:gd name="connsiteY0" fmla="*/ 0 h 971036"/>
              <a:gd name="connsiteX1" fmla="*/ 1516848 w 1516847"/>
              <a:gd name="connsiteY1" fmla="*/ 0 h 971036"/>
              <a:gd name="connsiteX2" fmla="*/ 1516848 w 1516847"/>
              <a:gd name="connsiteY2" fmla="*/ 971036 h 971036"/>
              <a:gd name="connsiteX3" fmla="*/ 0 w 1516847"/>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516847" h="971036">
                <a:moveTo>
                  <a:pt x="0" y="0"/>
                </a:moveTo>
                <a:lnTo>
                  <a:pt x="1516848" y="0"/>
                </a:lnTo>
                <a:lnTo>
                  <a:pt x="1516848" y="971036"/>
                </a:lnTo>
                <a:lnTo>
                  <a:pt x="0" y="971036"/>
                </a:lnTo>
                <a:close/>
              </a:path>
            </a:pathLst>
          </a:custGeom>
          <a:solidFill>
            <a:srgbClr val="EFF4FE"/>
          </a:solidFill>
          <a:ln w="6345" cap="flat">
            <a:noFill/>
            <a:prstDash val="solid"/>
            <a:miter/>
          </a:ln>
        </p:spPr>
        <p:txBody>
          <a:bodyPr rtlCol="0" anchor="ctr"/>
          <a:lstStyle/>
          <a:p>
            <a:endParaRPr lang="de-AT" sz="2700"/>
          </a:p>
        </p:txBody>
      </p:sp>
      <p:sp>
        <p:nvSpPr>
          <p:cNvPr id="25" name="Freeform 24">
            <a:extLst>
              <a:ext uri="{FF2B5EF4-FFF2-40B4-BE49-F238E27FC236}">
                <a16:creationId xmlns:a16="http://schemas.microsoft.com/office/drawing/2014/main" id="{8728B233-9ED5-F844-EA78-87E4ADB707C2}"/>
              </a:ext>
            </a:extLst>
          </p:cNvPr>
          <p:cNvSpPr/>
          <p:nvPr userDrawn="1"/>
        </p:nvSpPr>
        <p:spPr>
          <a:xfrm>
            <a:off x="8272997" y="6352181"/>
            <a:ext cx="2256231" cy="1456554"/>
          </a:xfrm>
          <a:custGeom>
            <a:avLst/>
            <a:gdLst>
              <a:gd name="connsiteX0" fmla="*/ 0 w 1504154"/>
              <a:gd name="connsiteY0" fmla="*/ 0 h 971036"/>
              <a:gd name="connsiteX1" fmla="*/ 1504155 w 1504154"/>
              <a:gd name="connsiteY1" fmla="*/ 0 h 971036"/>
              <a:gd name="connsiteX2" fmla="*/ 1504155 w 1504154"/>
              <a:gd name="connsiteY2" fmla="*/ 971036 h 971036"/>
              <a:gd name="connsiteX3" fmla="*/ 0 w 1504154"/>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504154" h="971036">
                <a:moveTo>
                  <a:pt x="0" y="0"/>
                </a:moveTo>
                <a:lnTo>
                  <a:pt x="1504155" y="0"/>
                </a:lnTo>
                <a:lnTo>
                  <a:pt x="1504155" y="971036"/>
                </a:lnTo>
                <a:lnTo>
                  <a:pt x="0" y="971036"/>
                </a:lnTo>
                <a:close/>
              </a:path>
            </a:pathLst>
          </a:custGeom>
          <a:solidFill>
            <a:srgbClr val="E9F0FE"/>
          </a:solidFill>
          <a:ln w="6345" cap="flat">
            <a:noFill/>
            <a:prstDash val="solid"/>
            <a:miter/>
          </a:ln>
        </p:spPr>
        <p:txBody>
          <a:bodyPr rtlCol="0" anchor="ctr"/>
          <a:lstStyle/>
          <a:p>
            <a:endParaRPr lang="de-AT" sz="2700"/>
          </a:p>
        </p:txBody>
      </p:sp>
      <p:sp>
        <p:nvSpPr>
          <p:cNvPr id="26" name="Freeform 25">
            <a:extLst>
              <a:ext uri="{FF2B5EF4-FFF2-40B4-BE49-F238E27FC236}">
                <a16:creationId xmlns:a16="http://schemas.microsoft.com/office/drawing/2014/main" id="{4DEA0825-AFF6-CF72-AFEB-020BB07BA2D5}"/>
              </a:ext>
            </a:extLst>
          </p:cNvPr>
          <p:cNvSpPr/>
          <p:nvPr userDrawn="1"/>
        </p:nvSpPr>
        <p:spPr>
          <a:xfrm>
            <a:off x="12794979" y="6352181"/>
            <a:ext cx="2284791" cy="1456554"/>
          </a:xfrm>
          <a:custGeom>
            <a:avLst/>
            <a:gdLst>
              <a:gd name="connsiteX0" fmla="*/ 0 w 1523194"/>
              <a:gd name="connsiteY0" fmla="*/ 0 h 971036"/>
              <a:gd name="connsiteX1" fmla="*/ 1523194 w 1523194"/>
              <a:gd name="connsiteY1" fmla="*/ 0 h 971036"/>
              <a:gd name="connsiteX2" fmla="*/ 1523194 w 1523194"/>
              <a:gd name="connsiteY2" fmla="*/ 971036 h 971036"/>
              <a:gd name="connsiteX3" fmla="*/ 0 w 1523194"/>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523194" h="971036">
                <a:moveTo>
                  <a:pt x="0" y="0"/>
                </a:moveTo>
                <a:lnTo>
                  <a:pt x="1523194" y="0"/>
                </a:lnTo>
                <a:lnTo>
                  <a:pt x="1523194" y="971036"/>
                </a:lnTo>
                <a:lnTo>
                  <a:pt x="0" y="971036"/>
                </a:lnTo>
                <a:close/>
              </a:path>
            </a:pathLst>
          </a:custGeom>
          <a:solidFill>
            <a:srgbClr val="DBE7FE"/>
          </a:solidFill>
          <a:ln w="6345" cap="flat">
            <a:noFill/>
            <a:prstDash val="solid"/>
            <a:miter/>
          </a:ln>
        </p:spPr>
        <p:txBody>
          <a:bodyPr rtlCol="0" anchor="ctr"/>
          <a:lstStyle/>
          <a:p>
            <a:endParaRPr lang="de-AT" sz="2700"/>
          </a:p>
        </p:txBody>
      </p:sp>
      <p:sp>
        <p:nvSpPr>
          <p:cNvPr id="27" name="Freeform 26">
            <a:extLst>
              <a:ext uri="{FF2B5EF4-FFF2-40B4-BE49-F238E27FC236}">
                <a16:creationId xmlns:a16="http://schemas.microsoft.com/office/drawing/2014/main" id="{9E58444A-0EBA-6157-7A4E-CDFF0896FAC4}"/>
              </a:ext>
            </a:extLst>
          </p:cNvPr>
          <p:cNvSpPr/>
          <p:nvPr userDrawn="1"/>
        </p:nvSpPr>
        <p:spPr>
          <a:xfrm>
            <a:off x="3751013" y="6352181"/>
            <a:ext cx="2246711" cy="1456554"/>
          </a:xfrm>
          <a:custGeom>
            <a:avLst/>
            <a:gdLst>
              <a:gd name="connsiteX0" fmla="*/ 0 w 1497807"/>
              <a:gd name="connsiteY0" fmla="*/ 0 h 971036"/>
              <a:gd name="connsiteX1" fmla="*/ 1497808 w 1497807"/>
              <a:gd name="connsiteY1" fmla="*/ 0 h 971036"/>
              <a:gd name="connsiteX2" fmla="*/ 1497808 w 1497807"/>
              <a:gd name="connsiteY2" fmla="*/ 971036 h 971036"/>
              <a:gd name="connsiteX3" fmla="*/ 0 w 1497807"/>
              <a:gd name="connsiteY3" fmla="*/ 971036 h 971036"/>
            </a:gdLst>
            <a:ahLst/>
            <a:cxnLst>
              <a:cxn ang="0">
                <a:pos x="connsiteX0" y="connsiteY0"/>
              </a:cxn>
              <a:cxn ang="0">
                <a:pos x="connsiteX1" y="connsiteY1"/>
              </a:cxn>
              <a:cxn ang="0">
                <a:pos x="connsiteX2" y="connsiteY2"/>
              </a:cxn>
              <a:cxn ang="0">
                <a:pos x="connsiteX3" y="connsiteY3"/>
              </a:cxn>
            </a:cxnLst>
            <a:rect l="l" t="t" r="r" b="b"/>
            <a:pathLst>
              <a:path w="1497807" h="971036">
                <a:moveTo>
                  <a:pt x="0" y="0"/>
                </a:moveTo>
                <a:lnTo>
                  <a:pt x="1497808" y="0"/>
                </a:lnTo>
                <a:lnTo>
                  <a:pt x="1497808" y="971036"/>
                </a:lnTo>
                <a:lnTo>
                  <a:pt x="0" y="971036"/>
                </a:lnTo>
                <a:close/>
              </a:path>
            </a:pathLst>
          </a:custGeom>
          <a:solidFill>
            <a:srgbClr val="F4F7FF"/>
          </a:solidFill>
          <a:ln w="6345" cap="flat">
            <a:noFill/>
            <a:prstDash val="solid"/>
            <a:miter/>
          </a:ln>
        </p:spPr>
        <p:txBody>
          <a:bodyPr rtlCol="0" anchor="ctr"/>
          <a:lstStyle/>
          <a:p>
            <a:endParaRPr lang="de-AT" sz="2700"/>
          </a:p>
        </p:txBody>
      </p:sp>
      <p:sp>
        <p:nvSpPr>
          <p:cNvPr id="28" name="Freeform 27">
            <a:extLst>
              <a:ext uri="{FF2B5EF4-FFF2-40B4-BE49-F238E27FC236}">
                <a16:creationId xmlns:a16="http://schemas.microsoft.com/office/drawing/2014/main" id="{07E5C6F5-7181-C7F5-45B2-07FC9BB19FF6}"/>
              </a:ext>
            </a:extLst>
          </p:cNvPr>
          <p:cNvSpPr/>
          <p:nvPr userDrawn="1"/>
        </p:nvSpPr>
        <p:spPr>
          <a:xfrm>
            <a:off x="10529228" y="7808737"/>
            <a:ext cx="2265752" cy="1466075"/>
          </a:xfrm>
          <a:custGeom>
            <a:avLst/>
            <a:gdLst>
              <a:gd name="connsiteX0" fmla="*/ 0 w 1510501"/>
              <a:gd name="connsiteY0" fmla="*/ 0 h 977383"/>
              <a:gd name="connsiteX1" fmla="*/ 1510501 w 1510501"/>
              <a:gd name="connsiteY1" fmla="*/ 0 h 977383"/>
              <a:gd name="connsiteX2" fmla="*/ 1510501 w 1510501"/>
              <a:gd name="connsiteY2" fmla="*/ 977383 h 977383"/>
              <a:gd name="connsiteX3" fmla="*/ 0 w 1510501"/>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10501" h="977383">
                <a:moveTo>
                  <a:pt x="0" y="0"/>
                </a:moveTo>
                <a:lnTo>
                  <a:pt x="1510501" y="0"/>
                </a:lnTo>
                <a:lnTo>
                  <a:pt x="1510501" y="977383"/>
                </a:lnTo>
                <a:lnTo>
                  <a:pt x="0" y="977383"/>
                </a:lnTo>
                <a:close/>
              </a:path>
            </a:pathLst>
          </a:custGeom>
          <a:solidFill>
            <a:srgbClr val="A4A8AC"/>
          </a:solidFill>
          <a:ln w="6345" cap="flat">
            <a:noFill/>
            <a:prstDash val="solid"/>
            <a:miter/>
          </a:ln>
        </p:spPr>
        <p:txBody>
          <a:bodyPr rtlCol="0" anchor="ctr"/>
          <a:lstStyle/>
          <a:p>
            <a:endParaRPr lang="de-AT" sz="2700"/>
          </a:p>
        </p:txBody>
      </p:sp>
      <p:sp>
        <p:nvSpPr>
          <p:cNvPr id="29" name="Freeform 28">
            <a:extLst>
              <a:ext uri="{FF2B5EF4-FFF2-40B4-BE49-F238E27FC236}">
                <a16:creationId xmlns:a16="http://schemas.microsoft.com/office/drawing/2014/main" id="{2CB61B57-2B12-BA1F-00DC-C73613C32D3A}"/>
              </a:ext>
            </a:extLst>
          </p:cNvPr>
          <p:cNvSpPr/>
          <p:nvPr userDrawn="1"/>
        </p:nvSpPr>
        <p:spPr>
          <a:xfrm>
            <a:off x="15079772" y="7808737"/>
            <a:ext cx="2256231" cy="1466075"/>
          </a:xfrm>
          <a:custGeom>
            <a:avLst/>
            <a:gdLst>
              <a:gd name="connsiteX0" fmla="*/ 0 w 1504154"/>
              <a:gd name="connsiteY0" fmla="*/ 0 h 977383"/>
              <a:gd name="connsiteX1" fmla="*/ 1504155 w 1504154"/>
              <a:gd name="connsiteY1" fmla="*/ 0 h 977383"/>
              <a:gd name="connsiteX2" fmla="*/ 1504155 w 1504154"/>
              <a:gd name="connsiteY2" fmla="*/ 977383 h 977383"/>
              <a:gd name="connsiteX3" fmla="*/ 0 w 1504154"/>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04154" h="977383">
                <a:moveTo>
                  <a:pt x="0" y="0"/>
                </a:moveTo>
                <a:lnTo>
                  <a:pt x="1504155" y="0"/>
                </a:lnTo>
                <a:lnTo>
                  <a:pt x="1504155" y="977383"/>
                </a:lnTo>
                <a:lnTo>
                  <a:pt x="0" y="977383"/>
                </a:lnTo>
                <a:close/>
              </a:path>
            </a:pathLst>
          </a:custGeom>
          <a:solidFill>
            <a:srgbClr val="70777D"/>
          </a:solidFill>
          <a:ln w="6345" cap="flat">
            <a:noFill/>
            <a:prstDash val="solid"/>
            <a:miter/>
          </a:ln>
        </p:spPr>
        <p:txBody>
          <a:bodyPr rtlCol="0" anchor="ctr"/>
          <a:lstStyle/>
          <a:p>
            <a:endParaRPr lang="de-AT" sz="2700"/>
          </a:p>
        </p:txBody>
      </p:sp>
      <p:sp>
        <p:nvSpPr>
          <p:cNvPr id="30" name="Freeform 29">
            <a:extLst>
              <a:ext uri="{FF2B5EF4-FFF2-40B4-BE49-F238E27FC236}">
                <a16:creationId xmlns:a16="http://schemas.microsoft.com/office/drawing/2014/main" id="{C68709E6-D164-1F99-80C4-BCC561B227FD}"/>
              </a:ext>
            </a:extLst>
          </p:cNvPr>
          <p:cNvSpPr/>
          <p:nvPr userDrawn="1"/>
        </p:nvSpPr>
        <p:spPr>
          <a:xfrm>
            <a:off x="5997725" y="7808737"/>
            <a:ext cx="2275271" cy="1466075"/>
          </a:xfrm>
          <a:custGeom>
            <a:avLst/>
            <a:gdLst>
              <a:gd name="connsiteX0" fmla="*/ 0 w 1516847"/>
              <a:gd name="connsiteY0" fmla="*/ 0 h 977383"/>
              <a:gd name="connsiteX1" fmla="*/ 1516848 w 1516847"/>
              <a:gd name="connsiteY1" fmla="*/ 0 h 977383"/>
              <a:gd name="connsiteX2" fmla="*/ 1516848 w 1516847"/>
              <a:gd name="connsiteY2" fmla="*/ 977383 h 977383"/>
              <a:gd name="connsiteX3" fmla="*/ 0 w 1516847"/>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16847" h="977383">
                <a:moveTo>
                  <a:pt x="0" y="0"/>
                </a:moveTo>
                <a:lnTo>
                  <a:pt x="1516848" y="0"/>
                </a:lnTo>
                <a:lnTo>
                  <a:pt x="1516848" y="977383"/>
                </a:lnTo>
                <a:lnTo>
                  <a:pt x="0" y="977383"/>
                </a:lnTo>
                <a:close/>
              </a:path>
            </a:pathLst>
          </a:custGeom>
          <a:solidFill>
            <a:srgbClr val="CBCED0"/>
          </a:solidFill>
          <a:ln w="6345" cap="flat">
            <a:noFill/>
            <a:prstDash val="solid"/>
            <a:miter/>
          </a:ln>
        </p:spPr>
        <p:txBody>
          <a:bodyPr rtlCol="0" anchor="ctr"/>
          <a:lstStyle/>
          <a:p>
            <a:endParaRPr lang="de-AT" sz="2700"/>
          </a:p>
        </p:txBody>
      </p:sp>
      <p:sp>
        <p:nvSpPr>
          <p:cNvPr id="31" name="Freeform 30">
            <a:extLst>
              <a:ext uri="{FF2B5EF4-FFF2-40B4-BE49-F238E27FC236}">
                <a16:creationId xmlns:a16="http://schemas.microsoft.com/office/drawing/2014/main" id="{A199493E-B160-B9DA-356E-D4E13025F4ED}"/>
              </a:ext>
            </a:extLst>
          </p:cNvPr>
          <p:cNvSpPr/>
          <p:nvPr userDrawn="1"/>
        </p:nvSpPr>
        <p:spPr>
          <a:xfrm>
            <a:off x="8272997" y="7808737"/>
            <a:ext cx="2256231" cy="1466075"/>
          </a:xfrm>
          <a:custGeom>
            <a:avLst/>
            <a:gdLst>
              <a:gd name="connsiteX0" fmla="*/ 0 w 1504154"/>
              <a:gd name="connsiteY0" fmla="*/ 0 h 977383"/>
              <a:gd name="connsiteX1" fmla="*/ 1504155 w 1504154"/>
              <a:gd name="connsiteY1" fmla="*/ 0 h 977383"/>
              <a:gd name="connsiteX2" fmla="*/ 1504155 w 1504154"/>
              <a:gd name="connsiteY2" fmla="*/ 977383 h 977383"/>
              <a:gd name="connsiteX3" fmla="*/ 0 w 1504154"/>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04154" h="977383">
                <a:moveTo>
                  <a:pt x="0" y="0"/>
                </a:moveTo>
                <a:lnTo>
                  <a:pt x="1504155" y="0"/>
                </a:lnTo>
                <a:lnTo>
                  <a:pt x="1504155" y="977383"/>
                </a:lnTo>
                <a:lnTo>
                  <a:pt x="0" y="977383"/>
                </a:lnTo>
                <a:close/>
              </a:path>
            </a:pathLst>
          </a:custGeom>
          <a:solidFill>
            <a:srgbClr val="B9BDBF"/>
          </a:solidFill>
          <a:ln w="6345" cap="flat">
            <a:noFill/>
            <a:prstDash val="solid"/>
            <a:miter/>
          </a:ln>
        </p:spPr>
        <p:txBody>
          <a:bodyPr rtlCol="0" anchor="ctr"/>
          <a:lstStyle/>
          <a:p>
            <a:endParaRPr lang="de-AT" sz="2700"/>
          </a:p>
        </p:txBody>
      </p:sp>
      <p:sp>
        <p:nvSpPr>
          <p:cNvPr id="32" name="Freeform 31">
            <a:extLst>
              <a:ext uri="{FF2B5EF4-FFF2-40B4-BE49-F238E27FC236}">
                <a16:creationId xmlns:a16="http://schemas.microsoft.com/office/drawing/2014/main" id="{7DFB2B69-E07F-0D50-8D46-5648E71CF45B}"/>
              </a:ext>
            </a:extLst>
          </p:cNvPr>
          <p:cNvSpPr/>
          <p:nvPr userDrawn="1"/>
        </p:nvSpPr>
        <p:spPr>
          <a:xfrm>
            <a:off x="12794979" y="7808737"/>
            <a:ext cx="2284791" cy="1466075"/>
          </a:xfrm>
          <a:custGeom>
            <a:avLst/>
            <a:gdLst>
              <a:gd name="connsiteX0" fmla="*/ 0 w 1523194"/>
              <a:gd name="connsiteY0" fmla="*/ 0 h 977383"/>
              <a:gd name="connsiteX1" fmla="*/ 1523194 w 1523194"/>
              <a:gd name="connsiteY1" fmla="*/ 0 h 977383"/>
              <a:gd name="connsiteX2" fmla="*/ 1523194 w 1523194"/>
              <a:gd name="connsiteY2" fmla="*/ 977383 h 977383"/>
              <a:gd name="connsiteX3" fmla="*/ 0 w 1523194"/>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523194" h="977383">
                <a:moveTo>
                  <a:pt x="0" y="0"/>
                </a:moveTo>
                <a:lnTo>
                  <a:pt x="1523194" y="0"/>
                </a:lnTo>
                <a:lnTo>
                  <a:pt x="1523194" y="977383"/>
                </a:lnTo>
                <a:lnTo>
                  <a:pt x="0" y="977383"/>
                </a:lnTo>
                <a:close/>
              </a:path>
            </a:pathLst>
          </a:custGeom>
          <a:solidFill>
            <a:srgbClr val="8B9196"/>
          </a:solidFill>
          <a:ln w="6345" cap="flat">
            <a:noFill/>
            <a:prstDash val="solid"/>
            <a:miter/>
          </a:ln>
        </p:spPr>
        <p:txBody>
          <a:bodyPr rtlCol="0" anchor="ctr"/>
          <a:lstStyle/>
          <a:p>
            <a:endParaRPr lang="de-AT" sz="2700"/>
          </a:p>
        </p:txBody>
      </p:sp>
      <p:sp>
        <p:nvSpPr>
          <p:cNvPr id="33" name="Freeform 32">
            <a:extLst>
              <a:ext uri="{FF2B5EF4-FFF2-40B4-BE49-F238E27FC236}">
                <a16:creationId xmlns:a16="http://schemas.microsoft.com/office/drawing/2014/main" id="{1A924F91-1037-942F-2A5E-5EFB0A6F0599}"/>
              </a:ext>
            </a:extLst>
          </p:cNvPr>
          <p:cNvSpPr/>
          <p:nvPr userDrawn="1"/>
        </p:nvSpPr>
        <p:spPr>
          <a:xfrm>
            <a:off x="3751013" y="7808737"/>
            <a:ext cx="2246711" cy="1466075"/>
          </a:xfrm>
          <a:custGeom>
            <a:avLst/>
            <a:gdLst>
              <a:gd name="connsiteX0" fmla="*/ 0 w 1497807"/>
              <a:gd name="connsiteY0" fmla="*/ 0 h 977383"/>
              <a:gd name="connsiteX1" fmla="*/ 1497808 w 1497807"/>
              <a:gd name="connsiteY1" fmla="*/ 0 h 977383"/>
              <a:gd name="connsiteX2" fmla="*/ 1497808 w 1497807"/>
              <a:gd name="connsiteY2" fmla="*/ 977383 h 977383"/>
              <a:gd name="connsiteX3" fmla="*/ 0 w 1497807"/>
              <a:gd name="connsiteY3" fmla="*/ 977383 h 977383"/>
            </a:gdLst>
            <a:ahLst/>
            <a:cxnLst>
              <a:cxn ang="0">
                <a:pos x="connsiteX0" y="connsiteY0"/>
              </a:cxn>
              <a:cxn ang="0">
                <a:pos x="connsiteX1" y="connsiteY1"/>
              </a:cxn>
              <a:cxn ang="0">
                <a:pos x="connsiteX2" y="connsiteY2"/>
              </a:cxn>
              <a:cxn ang="0">
                <a:pos x="connsiteX3" y="connsiteY3"/>
              </a:cxn>
            </a:cxnLst>
            <a:rect l="l" t="t" r="r" b="b"/>
            <a:pathLst>
              <a:path w="1497807" h="977383">
                <a:moveTo>
                  <a:pt x="0" y="0"/>
                </a:moveTo>
                <a:lnTo>
                  <a:pt x="1497808" y="0"/>
                </a:lnTo>
                <a:lnTo>
                  <a:pt x="1497808" y="977383"/>
                </a:lnTo>
                <a:lnTo>
                  <a:pt x="0" y="977383"/>
                </a:lnTo>
                <a:close/>
              </a:path>
            </a:pathLst>
          </a:custGeom>
          <a:solidFill>
            <a:srgbClr val="DBDDDF"/>
          </a:solidFill>
          <a:ln w="6345" cap="flat">
            <a:noFill/>
            <a:prstDash val="solid"/>
            <a:miter/>
          </a:ln>
        </p:spPr>
        <p:txBody>
          <a:bodyPr rtlCol="0" anchor="ctr"/>
          <a:lstStyle/>
          <a:p>
            <a:endParaRPr lang="de-AT" sz="2700"/>
          </a:p>
        </p:txBody>
      </p:sp>
      <p:sp>
        <p:nvSpPr>
          <p:cNvPr id="34" name="Freeform 33">
            <a:extLst>
              <a:ext uri="{FF2B5EF4-FFF2-40B4-BE49-F238E27FC236}">
                <a16:creationId xmlns:a16="http://schemas.microsoft.com/office/drawing/2014/main" id="{05816B38-B7A9-7BE4-1B54-04DD70533667}"/>
              </a:ext>
            </a:extLst>
          </p:cNvPr>
          <p:cNvSpPr/>
          <p:nvPr userDrawn="1"/>
        </p:nvSpPr>
        <p:spPr>
          <a:xfrm>
            <a:off x="8916928" y="2619974"/>
            <a:ext cx="961421" cy="164504"/>
          </a:xfrm>
          <a:custGeom>
            <a:avLst/>
            <a:gdLst>
              <a:gd name="connsiteX0" fmla="*/ 573927 w 640947"/>
              <a:gd name="connsiteY0" fmla="*/ 108147 h 109669"/>
              <a:gd name="connsiteX1" fmla="*/ 573927 w 640947"/>
              <a:gd name="connsiteY1" fmla="*/ 1523 h 109669"/>
              <a:gd name="connsiteX2" fmla="*/ 640947 w 640947"/>
              <a:gd name="connsiteY2" fmla="*/ 1523 h 109669"/>
              <a:gd name="connsiteX3" fmla="*/ 640947 w 640947"/>
              <a:gd name="connsiteY3" fmla="*/ 12947 h 109669"/>
              <a:gd name="connsiteX4" fmla="*/ 586112 w 640947"/>
              <a:gd name="connsiteY4" fmla="*/ 12947 h 109669"/>
              <a:gd name="connsiteX5" fmla="*/ 586112 w 640947"/>
              <a:gd name="connsiteY5" fmla="*/ 48742 h 109669"/>
              <a:gd name="connsiteX6" fmla="*/ 637901 w 640947"/>
              <a:gd name="connsiteY6" fmla="*/ 48742 h 109669"/>
              <a:gd name="connsiteX7" fmla="*/ 637901 w 640947"/>
              <a:gd name="connsiteY7" fmla="*/ 60166 h 109669"/>
              <a:gd name="connsiteX8" fmla="*/ 586112 w 640947"/>
              <a:gd name="connsiteY8" fmla="*/ 60166 h 109669"/>
              <a:gd name="connsiteX9" fmla="*/ 586112 w 640947"/>
              <a:gd name="connsiteY9" fmla="*/ 108147 h 109669"/>
              <a:gd name="connsiteX10" fmla="*/ 573927 w 640947"/>
              <a:gd name="connsiteY10" fmla="*/ 108147 h 109669"/>
              <a:gd name="connsiteX11" fmla="*/ 502844 w 640947"/>
              <a:gd name="connsiteY11" fmla="*/ 64291 h 109669"/>
              <a:gd name="connsiteX12" fmla="*/ 496308 w 640947"/>
              <a:gd name="connsiteY12" fmla="*/ 78445 h 109669"/>
              <a:gd name="connsiteX13" fmla="*/ 502844 w 640947"/>
              <a:gd name="connsiteY13" fmla="*/ 92598 h 109669"/>
              <a:gd name="connsiteX14" fmla="*/ 519155 w 640947"/>
              <a:gd name="connsiteY14" fmla="*/ 98246 h 109669"/>
              <a:gd name="connsiteX15" fmla="*/ 535466 w 640947"/>
              <a:gd name="connsiteY15" fmla="*/ 92598 h 109669"/>
              <a:gd name="connsiteX16" fmla="*/ 542003 w 640947"/>
              <a:gd name="connsiteY16" fmla="*/ 78445 h 109669"/>
              <a:gd name="connsiteX17" fmla="*/ 535466 w 640947"/>
              <a:gd name="connsiteY17" fmla="*/ 64291 h 109669"/>
              <a:gd name="connsiteX18" fmla="*/ 519155 w 640947"/>
              <a:gd name="connsiteY18" fmla="*/ 58643 h 109669"/>
              <a:gd name="connsiteX19" fmla="*/ 502844 w 640947"/>
              <a:gd name="connsiteY19" fmla="*/ 64291 h 109669"/>
              <a:gd name="connsiteX20" fmla="*/ 504114 w 640947"/>
              <a:gd name="connsiteY20" fmla="*/ 16755 h 109669"/>
              <a:gd name="connsiteX21" fmla="*/ 498656 w 640947"/>
              <a:gd name="connsiteY21" fmla="*/ 29702 h 109669"/>
              <a:gd name="connsiteX22" fmla="*/ 504114 w 640947"/>
              <a:gd name="connsiteY22" fmla="*/ 42776 h 109669"/>
              <a:gd name="connsiteX23" fmla="*/ 519219 w 640947"/>
              <a:gd name="connsiteY23" fmla="*/ 47981 h 109669"/>
              <a:gd name="connsiteX24" fmla="*/ 534133 w 640947"/>
              <a:gd name="connsiteY24" fmla="*/ 42776 h 109669"/>
              <a:gd name="connsiteX25" fmla="*/ 539782 w 640947"/>
              <a:gd name="connsiteY25" fmla="*/ 29702 h 109669"/>
              <a:gd name="connsiteX26" fmla="*/ 534133 w 640947"/>
              <a:gd name="connsiteY26" fmla="*/ 16755 h 109669"/>
              <a:gd name="connsiteX27" fmla="*/ 519219 w 640947"/>
              <a:gd name="connsiteY27" fmla="*/ 11424 h 109669"/>
              <a:gd name="connsiteX28" fmla="*/ 504114 w 640947"/>
              <a:gd name="connsiteY28" fmla="*/ 16755 h 109669"/>
              <a:gd name="connsiteX29" fmla="*/ 500877 w 640947"/>
              <a:gd name="connsiteY29" fmla="*/ 53312 h 109669"/>
              <a:gd name="connsiteX30" fmla="*/ 500877 w 640947"/>
              <a:gd name="connsiteY30" fmla="*/ 52550 h 109669"/>
              <a:gd name="connsiteX31" fmla="*/ 493578 w 640947"/>
              <a:gd name="connsiteY31" fmla="*/ 47092 h 109669"/>
              <a:gd name="connsiteX32" fmla="*/ 486407 w 640947"/>
              <a:gd name="connsiteY32" fmla="*/ 29702 h 109669"/>
              <a:gd name="connsiteX33" fmla="*/ 495673 w 640947"/>
              <a:gd name="connsiteY33" fmla="*/ 8504 h 109669"/>
              <a:gd name="connsiteX34" fmla="*/ 519155 w 640947"/>
              <a:gd name="connsiteY34" fmla="*/ 0 h 109669"/>
              <a:gd name="connsiteX35" fmla="*/ 542638 w 640947"/>
              <a:gd name="connsiteY35" fmla="*/ 8504 h 109669"/>
              <a:gd name="connsiteX36" fmla="*/ 551904 w 640947"/>
              <a:gd name="connsiteY36" fmla="*/ 29702 h 109669"/>
              <a:gd name="connsiteX37" fmla="*/ 544605 w 640947"/>
              <a:gd name="connsiteY37" fmla="*/ 47092 h 109669"/>
              <a:gd name="connsiteX38" fmla="*/ 537434 w 640947"/>
              <a:gd name="connsiteY38" fmla="*/ 52550 h 109669"/>
              <a:gd name="connsiteX39" fmla="*/ 537434 w 640947"/>
              <a:gd name="connsiteY39" fmla="*/ 53312 h 109669"/>
              <a:gd name="connsiteX40" fmla="*/ 545811 w 640947"/>
              <a:gd name="connsiteY40" fmla="*/ 59087 h 109669"/>
              <a:gd name="connsiteX41" fmla="*/ 554189 w 640947"/>
              <a:gd name="connsiteY41" fmla="*/ 79206 h 109669"/>
              <a:gd name="connsiteX42" fmla="*/ 544288 w 640947"/>
              <a:gd name="connsiteY42" fmla="*/ 100658 h 109669"/>
              <a:gd name="connsiteX43" fmla="*/ 519155 w 640947"/>
              <a:gd name="connsiteY43" fmla="*/ 109670 h 109669"/>
              <a:gd name="connsiteX44" fmla="*/ 493896 w 640947"/>
              <a:gd name="connsiteY44" fmla="*/ 100658 h 109669"/>
              <a:gd name="connsiteX45" fmla="*/ 484122 w 640947"/>
              <a:gd name="connsiteY45" fmla="*/ 79206 h 109669"/>
              <a:gd name="connsiteX46" fmla="*/ 492499 w 640947"/>
              <a:gd name="connsiteY46" fmla="*/ 59087 h 109669"/>
              <a:gd name="connsiteX47" fmla="*/ 500877 w 640947"/>
              <a:gd name="connsiteY47" fmla="*/ 53312 h 109669"/>
              <a:gd name="connsiteX48" fmla="*/ 394253 w 640947"/>
              <a:gd name="connsiteY48" fmla="*/ 96723 h 109669"/>
              <a:gd name="connsiteX49" fmla="*/ 417863 w 640947"/>
              <a:gd name="connsiteY49" fmla="*/ 96723 h 109669"/>
              <a:gd name="connsiteX50" fmla="*/ 445598 w 640947"/>
              <a:gd name="connsiteY50" fmla="*/ 85172 h 109669"/>
              <a:gd name="connsiteX51" fmla="*/ 456704 w 640947"/>
              <a:gd name="connsiteY51" fmla="*/ 54835 h 109669"/>
              <a:gd name="connsiteX52" fmla="*/ 445598 w 640947"/>
              <a:gd name="connsiteY52" fmla="*/ 24688 h 109669"/>
              <a:gd name="connsiteX53" fmla="*/ 417863 w 640947"/>
              <a:gd name="connsiteY53" fmla="*/ 12947 h 109669"/>
              <a:gd name="connsiteX54" fmla="*/ 394253 w 640947"/>
              <a:gd name="connsiteY54" fmla="*/ 12947 h 109669"/>
              <a:gd name="connsiteX55" fmla="*/ 394253 w 640947"/>
              <a:gd name="connsiteY55" fmla="*/ 96723 h 109669"/>
              <a:gd name="connsiteX56" fmla="*/ 382068 w 640947"/>
              <a:gd name="connsiteY56" fmla="*/ 108147 h 109669"/>
              <a:gd name="connsiteX57" fmla="*/ 382068 w 640947"/>
              <a:gd name="connsiteY57" fmla="*/ 1523 h 109669"/>
              <a:gd name="connsiteX58" fmla="*/ 417863 w 640947"/>
              <a:gd name="connsiteY58" fmla="*/ 1523 h 109669"/>
              <a:gd name="connsiteX59" fmla="*/ 454420 w 640947"/>
              <a:gd name="connsiteY59" fmla="*/ 16628 h 109669"/>
              <a:gd name="connsiteX60" fmla="*/ 468890 w 640947"/>
              <a:gd name="connsiteY60" fmla="*/ 54835 h 109669"/>
              <a:gd name="connsiteX61" fmla="*/ 454420 w 640947"/>
              <a:gd name="connsiteY61" fmla="*/ 93232 h 109669"/>
              <a:gd name="connsiteX62" fmla="*/ 417863 w 640947"/>
              <a:gd name="connsiteY62" fmla="*/ 108147 h 109669"/>
              <a:gd name="connsiteX63" fmla="*/ 382068 w 640947"/>
              <a:gd name="connsiteY63" fmla="*/ 108147 h 109669"/>
              <a:gd name="connsiteX64" fmla="*/ 310986 w 640947"/>
              <a:gd name="connsiteY64" fmla="*/ 64291 h 109669"/>
              <a:gd name="connsiteX65" fmla="*/ 304448 w 640947"/>
              <a:gd name="connsiteY65" fmla="*/ 78445 h 109669"/>
              <a:gd name="connsiteX66" fmla="*/ 310986 w 640947"/>
              <a:gd name="connsiteY66" fmla="*/ 92598 h 109669"/>
              <a:gd name="connsiteX67" fmla="*/ 327296 w 640947"/>
              <a:gd name="connsiteY67" fmla="*/ 98246 h 109669"/>
              <a:gd name="connsiteX68" fmla="*/ 343607 w 640947"/>
              <a:gd name="connsiteY68" fmla="*/ 92598 h 109669"/>
              <a:gd name="connsiteX69" fmla="*/ 350144 w 640947"/>
              <a:gd name="connsiteY69" fmla="*/ 78445 h 109669"/>
              <a:gd name="connsiteX70" fmla="*/ 343607 w 640947"/>
              <a:gd name="connsiteY70" fmla="*/ 64291 h 109669"/>
              <a:gd name="connsiteX71" fmla="*/ 327296 w 640947"/>
              <a:gd name="connsiteY71" fmla="*/ 58643 h 109669"/>
              <a:gd name="connsiteX72" fmla="*/ 310986 w 640947"/>
              <a:gd name="connsiteY72" fmla="*/ 64291 h 109669"/>
              <a:gd name="connsiteX73" fmla="*/ 312191 w 640947"/>
              <a:gd name="connsiteY73" fmla="*/ 16755 h 109669"/>
              <a:gd name="connsiteX74" fmla="*/ 306733 w 640947"/>
              <a:gd name="connsiteY74" fmla="*/ 29702 h 109669"/>
              <a:gd name="connsiteX75" fmla="*/ 312191 w 640947"/>
              <a:gd name="connsiteY75" fmla="*/ 42776 h 109669"/>
              <a:gd name="connsiteX76" fmla="*/ 327296 w 640947"/>
              <a:gd name="connsiteY76" fmla="*/ 47981 h 109669"/>
              <a:gd name="connsiteX77" fmla="*/ 342211 w 640947"/>
              <a:gd name="connsiteY77" fmla="*/ 42776 h 109669"/>
              <a:gd name="connsiteX78" fmla="*/ 347860 w 640947"/>
              <a:gd name="connsiteY78" fmla="*/ 29702 h 109669"/>
              <a:gd name="connsiteX79" fmla="*/ 342211 w 640947"/>
              <a:gd name="connsiteY79" fmla="*/ 16755 h 109669"/>
              <a:gd name="connsiteX80" fmla="*/ 327296 w 640947"/>
              <a:gd name="connsiteY80" fmla="*/ 11424 h 109669"/>
              <a:gd name="connsiteX81" fmla="*/ 312191 w 640947"/>
              <a:gd name="connsiteY81" fmla="*/ 16755 h 109669"/>
              <a:gd name="connsiteX82" fmla="*/ 309018 w 640947"/>
              <a:gd name="connsiteY82" fmla="*/ 53312 h 109669"/>
              <a:gd name="connsiteX83" fmla="*/ 309018 w 640947"/>
              <a:gd name="connsiteY83" fmla="*/ 52550 h 109669"/>
              <a:gd name="connsiteX84" fmla="*/ 301719 w 640947"/>
              <a:gd name="connsiteY84" fmla="*/ 47092 h 109669"/>
              <a:gd name="connsiteX85" fmla="*/ 294548 w 640947"/>
              <a:gd name="connsiteY85" fmla="*/ 29702 h 109669"/>
              <a:gd name="connsiteX86" fmla="*/ 303814 w 640947"/>
              <a:gd name="connsiteY86" fmla="*/ 8504 h 109669"/>
              <a:gd name="connsiteX87" fmla="*/ 327296 w 640947"/>
              <a:gd name="connsiteY87" fmla="*/ 0 h 109669"/>
              <a:gd name="connsiteX88" fmla="*/ 350779 w 640947"/>
              <a:gd name="connsiteY88" fmla="*/ 8504 h 109669"/>
              <a:gd name="connsiteX89" fmla="*/ 360045 w 640947"/>
              <a:gd name="connsiteY89" fmla="*/ 29702 h 109669"/>
              <a:gd name="connsiteX90" fmla="*/ 352746 w 640947"/>
              <a:gd name="connsiteY90" fmla="*/ 47092 h 109669"/>
              <a:gd name="connsiteX91" fmla="*/ 345575 w 640947"/>
              <a:gd name="connsiteY91" fmla="*/ 52550 h 109669"/>
              <a:gd name="connsiteX92" fmla="*/ 345575 w 640947"/>
              <a:gd name="connsiteY92" fmla="*/ 53312 h 109669"/>
              <a:gd name="connsiteX93" fmla="*/ 353952 w 640947"/>
              <a:gd name="connsiteY93" fmla="*/ 59087 h 109669"/>
              <a:gd name="connsiteX94" fmla="*/ 362330 w 640947"/>
              <a:gd name="connsiteY94" fmla="*/ 79206 h 109669"/>
              <a:gd name="connsiteX95" fmla="*/ 352429 w 640947"/>
              <a:gd name="connsiteY95" fmla="*/ 100658 h 109669"/>
              <a:gd name="connsiteX96" fmla="*/ 327296 w 640947"/>
              <a:gd name="connsiteY96" fmla="*/ 109670 h 109669"/>
              <a:gd name="connsiteX97" fmla="*/ 302037 w 640947"/>
              <a:gd name="connsiteY97" fmla="*/ 100658 h 109669"/>
              <a:gd name="connsiteX98" fmla="*/ 292263 w 640947"/>
              <a:gd name="connsiteY98" fmla="*/ 79206 h 109669"/>
              <a:gd name="connsiteX99" fmla="*/ 300640 w 640947"/>
              <a:gd name="connsiteY99" fmla="*/ 59087 h 109669"/>
              <a:gd name="connsiteX100" fmla="*/ 309018 w 640947"/>
              <a:gd name="connsiteY100" fmla="*/ 53312 h 109669"/>
              <a:gd name="connsiteX101" fmla="*/ 211597 w 640947"/>
              <a:gd name="connsiteY101" fmla="*/ 96723 h 109669"/>
              <a:gd name="connsiteX102" fmla="*/ 246630 w 640947"/>
              <a:gd name="connsiteY102" fmla="*/ 96723 h 109669"/>
              <a:gd name="connsiteX103" fmla="*/ 258372 w 640947"/>
              <a:gd name="connsiteY103" fmla="*/ 91519 h 109669"/>
              <a:gd name="connsiteX104" fmla="*/ 263386 w 640947"/>
              <a:gd name="connsiteY104" fmla="*/ 78445 h 109669"/>
              <a:gd name="connsiteX105" fmla="*/ 258372 w 640947"/>
              <a:gd name="connsiteY105" fmla="*/ 65497 h 109669"/>
              <a:gd name="connsiteX106" fmla="*/ 246630 w 640947"/>
              <a:gd name="connsiteY106" fmla="*/ 60166 h 109669"/>
              <a:gd name="connsiteX107" fmla="*/ 211597 w 640947"/>
              <a:gd name="connsiteY107" fmla="*/ 60166 h 109669"/>
              <a:gd name="connsiteX108" fmla="*/ 211597 w 640947"/>
              <a:gd name="connsiteY108" fmla="*/ 96723 h 109669"/>
              <a:gd name="connsiteX109" fmla="*/ 211597 w 640947"/>
              <a:gd name="connsiteY109" fmla="*/ 49504 h 109669"/>
              <a:gd name="connsiteX110" fmla="*/ 245107 w 640947"/>
              <a:gd name="connsiteY110" fmla="*/ 49504 h 109669"/>
              <a:gd name="connsiteX111" fmla="*/ 256848 w 640947"/>
              <a:gd name="connsiteY111" fmla="*/ 44300 h 109669"/>
              <a:gd name="connsiteX112" fmla="*/ 261863 w 640947"/>
              <a:gd name="connsiteY112" fmla="*/ 31225 h 109669"/>
              <a:gd name="connsiteX113" fmla="*/ 256848 w 640947"/>
              <a:gd name="connsiteY113" fmla="*/ 18278 h 109669"/>
              <a:gd name="connsiteX114" fmla="*/ 245107 w 640947"/>
              <a:gd name="connsiteY114" fmla="*/ 12947 h 109669"/>
              <a:gd name="connsiteX115" fmla="*/ 211597 w 640947"/>
              <a:gd name="connsiteY115" fmla="*/ 12947 h 109669"/>
              <a:gd name="connsiteX116" fmla="*/ 211597 w 640947"/>
              <a:gd name="connsiteY116" fmla="*/ 49504 h 109669"/>
              <a:gd name="connsiteX117" fmla="*/ 199411 w 640947"/>
              <a:gd name="connsiteY117" fmla="*/ 108147 h 109669"/>
              <a:gd name="connsiteX118" fmla="*/ 199411 w 640947"/>
              <a:gd name="connsiteY118" fmla="*/ 1523 h 109669"/>
              <a:gd name="connsiteX119" fmla="*/ 245107 w 640947"/>
              <a:gd name="connsiteY119" fmla="*/ 1523 h 109669"/>
              <a:gd name="connsiteX120" fmla="*/ 265543 w 640947"/>
              <a:gd name="connsiteY120" fmla="*/ 10218 h 109669"/>
              <a:gd name="connsiteX121" fmla="*/ 274048 w 640947"/>
              <a:gd name="connsiteY121" fmla="*/ 31225 h 109669"/>
              <a:gd name="connsiteX122" fmla="*/ 268272 w 640947"/>
              <a:gd name="connsiteY122" fmla="*/ 48615 h 109669"/>
              <a:gd name="connsiteX123" fmla="*/ 262624 w 640947"/>
              <a:gd name="connsiteY123" fmla="*/ 54073 h 109669"/>
              <a:gd name="connsiteX124" fmla="*/ 262624 w 640947"/>
              <a:gd name="connsiteY124" fmla="*/ 54835 h 109669"/>
              <a:gd name="connsiteX125" fmla="*/ 269034 w 640947"/>
              <a:gd name="connsiteY125" fmla="*/ 60039 h 109669"/>
              <a:gd name="connsiteX126" fmla="*/ 275571 w 640947"/>
              <a:gd name="connsiteY126" fmla="*/ 78445 h 109669"/>
              <a:gd name="connsiteX127" fmla="*/ 267066 w 640947"/>
              <a:gd name="connsiteY127" fmla="*/ 99642 h 109669"/>
              <a:gd name="connsiteX128" fmla="*/ 246630 w 640947"/>
              <a:gd name="connsiteY128" fmla="*/ 108147 h 109669"/>
              <a:gd name="connsiteX129" fmla="*/ 199411 w 640947"/>
              <a:gd name="connsiteY129" fmla="*/ 108147 h 109669"/>
              <a:gd name="connsiteX130" fmla="*/ 128329 w 640947"/>
              <a:gd name="connsiteY130" fmla="*/ 64291 h 109669"/>
              <a:gd name="connsiteX131" fmla="*/ 121792 w 640947"/>
              <a:gd name="connsiteY131" fmla="*/ 78445 h 109669"/>
              <a:gd name="connsiteX132" fmla="*/ 128329 w 640947"/>
              <a:gd name="connsiteY132" fmla="*/ 92598 h 109669"/>
              <a:gd name="connsiteX133" fmla="*/ 144640 w 640947"/>
              <a:gd name="connsiteY133" fmla="*/ 98246 h 109669"/>
              <a:gd name="connsiteX134" fmla="*/ 160951 w 640947"/>
              <a:gd name="connsiteY134" fmla="*/ 92598 h 109669"/>
              <a:gd name="connsiteX135" fmla="*/ 167488 w 640947"/>
              <a:gd name="connsiteY135" fmla="*/ 78445 h 109669"/>
              <a:gd name="connsiteX136" fmla="*/ 160951 w 640947"/>
              <a:gd name="connsiteY136" fmla="*/ 64291 h 109669"/>
              <a:gd name="connsiteX137" fmla="*/ 144640 w 640947"/>
              <a:gd name="connsiteY137" fmla="*/ 58643 h 109669"/>
              <a:gd name="connsiteX138" fmla="*/ 128329 w 640947"/>
              <a:gd name="connsiteY138" fmla="*/ 64291 h 109669"/>
              <a:gd name="connsiteX139" fmla="*/ 129535 w 640947"/>
              <a:gd name="connsiteY139" fmla="*/ 16755 h 109669"/>
              <a:gd name="connsiteX140" fmla="*/ 124077 w 640947"/>
              <a:gd name="connsiteY140" fmla="*/ 29702 h 109669"/>
              <a:gd name="connsiteX141" fmla="*/ 129535 w 640947"/>
              <a:gd name="connsiteY141" fmla="*/ 42776 h 109669"/>
              <a:gd name="connsiteX142" fmla="*/ 144640 w 640947"/>
              <a:gd name="connsiteY142" fmla="*/ 47981 h 109669"/>
              <a:gd name="connsiteX143" fmla="*/ 159555 w 640947"/>
              <a:gd name="connsiteY143" fmla="*/ 42776 h 109669"/>
              <a:gd name="connsiteX144" fmla="*/ 165203 w 640947"/>
              <a:gd name="connsiteY144" fmla="*/ 29702 h 109669"/>
              <a:gd name="connsiteX145" fmla="*/ 159555 w 640947"/>
              <a:gd name="connsiteY145" fmla="*/ 16755 h 109669"/>
              <a:gd name="connsiteX146" fmla="*/ 144640 w 640947"/>
              <a:gd name="connsiteY146" fmla="*/ 11424 h 109669"/>
              <a:gd name="connsiteX147" fmla="*/ 129535 w 640947"/>
              <a:gd name="connsiteY147" fmla="*/ 16755 h 109669"/>
              <a:gd name="connsiteX148" fmla="*/ 126362 w 640947"/>
              <a:gd name="connsiteY148" fmla="*/ 53312 h 109669"/>
              <a:gd name="connsiteX149" fmla="*/ 126362 w 640947"/>
              <a:gd name="connsiteY149" fmla="*/ 52550 h 109669"/>
              <a:gd name="connsiteX150" fmla="*/ 119063 w 640947"/>
              <a:gd name="connsiteY150" fmla="*/ 47092 h 109669"/>
              <a:gd name="connsiteX151" fmla="*/ 111891 w 640947"/>
              <a:gd name="connsiteY151" fmla="*/ 29702 h 109669"/>
              <a:gd name="connsiteX152" fmla="*/ 121157 w 640947"/>
              <a:gd name="connsiteY152" fmla="*/ 8504 h 109669"/>
              <a:gd name="connsiteX153" fmla="*/ 144640 w 640947"/>
              <a:gd name="connsiteY153" fmla="*/ 0 h 109669"/>
              <a:gd name="connsiteX154" fmla="*/ 168123 w 640947"/>
              <a:gd name="connsiteY154" fmla="*/ 8504 h 109669"/>
              <a:gd name="connsiteX155" fmla="*/ 177389 w 640947"/>
              <a:gd name="connsiteY155" fmla="*/ 29702 h 109669"/>
              <a:gd name="connsiteX156" fmla="*/ 170090 w 640947"/>
              <a:gd name="connsiteY156" fmla="*/ 47092 h 109669"/>
              <a:gd name="connsiteX157" fmla="*/ 162918 w 640947"/>
              <a:gd name="connsiteY157" fmla="*/ 52550 h 109669"/>
              <a:gd name="connsiteX158" fmla="*/ 162918 w 640947"/>
              <a:gd name="connsiteY158" fmla="*/ 53312 h 109669"/>
              <a:gd name="connsiteX159" fmla="*/ 171296 w 640947"/>
              <a:gd name="connsiteY159" fmla="*/ 59087 h 109669"/>
              <a:gd name="connsiteX160" fmla="*/ 179673 w 640947"/>
              <a:gd name="connsiteY160" fmla="*/ 79206 h 109669"/>
              <a:gd name="connsiteX161" fmla="*/ 169773 w 640947"/>
              <a:gd name="connsiteY161" fmla="*/ 100658 h 109669"/>
              <a:gd name="connsiteX162" fmla="*/ 144640 w 640947"/>
              <a:gd name="connsiteY162" fmla="*/ 109670 h 109669"/>
              <a:gd name="connsiteX163" fmla="*/ 119380 w 640947"/>
              <a:gd name="connsiteY163" fmla="*/ 100658 h 109669"/>
              <a:gd name="connsiteX164" fmla="*/ 109606 w 640947"/>
              <a:gd name="connsiteY164" fmla="*/ 79206 h 109669"/>
              <a:gd name="connsiteX165" fmla="*/ 117984 w 640947"/>
              <a:gd name="connsiteY165" fmla="*/ 59087 h 109669"/>
              <a:gd name="connsiteX166" fmla="*/ 126362 w 640947"/>
              <a:gd name="connsiteY166" fmla="*/ 53312 h 109669"/>
              <a:gd name="connsiteX167" fmla="*/ 35033 w 640947"/>
              <a:gd name="connsiteY167" fmla="*/ 69305 h 109669"/>
              <a:gd name="connsiteX168" fmla="*/ 58643 w 640947"/>
              <a:gd name="connsiteY168" fmla="*/ 69305 h 109669"/>
              <a:gd name="connsiteX169" fmla="*/ 64736 w 640947"/>
              <a:gd name="connsiteY169" fmla="*/ 40365 h 109669"/>
              <a:gd name="connsiteX170" fmla="*/ 41126 w 640947"/>
              <a:gd name="connsiteY170" fmla="*/ 40365 h 109669"/>
              <a:gd name="connsiteX171" fmla="*/ 35033 w 640947"/>
              <a:gd name="connsiteY171" fmla="*/ 69305 h 109669"/>
              <a:gd name="connsiteX172" fmla="*/ 15232 w 640947"/>
              <a:gd name="connsiteY172" fmla="*/ 108147 h 109669"/>
              <a:gd name="connsiteX173" fmla="*/ 21325 w 640947"/>
              <a:gd name="connsiteY173" fmla="*/ 79968 h 109669"/>
              <a:gd name="connsiteX174" fmla="*/ 0 w 640947"/>
              <a:gd name="connsiteY174" fmla="*/ 79968 h 109669"/>
              <a:gd name="connsiteX175" fmla="*/ 2285 w 640947"/>
              <a:gd name="connsiteY175" fmla="*/ 69305 h 109669"/>
              <a:gd name="connsiteX176" fmla="*/ 23609 w 640947"/>
              <a:gd name="connsiteY176" fmla="*/ 69305 h 109669"/>
              <a:gd name="connsiteX177" fmla="*/ 29829 w 640947"/>
              <a:gd name="connsiteY177" fmla="*/ 40365 h 109669"/>
              <a:gd name="connsiteX178" fmla="*/ 8378 w 640947"/>
              <a:gd name="connsiteY178" fmla="*/ 40365 h 109669"/>
              <a:gd name="connsiteX179" fmla="*/ 10662 w 640947"/>
              <a:gd name="connsiteY179" fmla="*/ 29702 h 109669"/>
              <a:gd name="connsiteX180" fmla="*/ 32114 w 640947"/>
              <a:gd name="connsiteY180" fmla="*/ 29702 h 109669"/>
              <a:gd name="connsiteX181" fmla="*/ 38080 w 640947"/>
              <a:gd name="connsiteY181" fmla="*/ 1523 h 109669"/>
              <a:gd name="connsiteX182" fmla="*/ 49504 w 640947"/>
              <a:gd name="connsiteY182" fmla="*/ 1523 h 109669"/>
              <a:gd name="connsiteX183" fmla="*/ 43411 w 640947"/>
              <a:gd name="connsiteY183" fmla="*/ 29702 h 109669"/>
              <a:gd name="connsiteX184" fmla="*/ 67021 w 640947"/>
              <a:gd name="connsiteY184" fmla="*/ 29702 h 109669"/>
              <a:gd name="connsiteX185" fmla="*/ 73113 w 640947"/>
              <a:gd name="connsiteY185" fmla="*/ 1523 h 109669"/>
              <a:gd name="connsiteX186" fmla="*/ 84537 w 640947"/>
              <a:gd name="connsiteY186" fmla="*/ 1523 h 109669"/>
              <a:gd name="connsiteX187" fmla="*/ 78444 w 640947"/>
              <a:gd name="connsiteY187" fmla="*/ 29702 h 109669"/>
              <a:gd name="connsiteX188" fmla="*/ 99769 w 640947"/>
              <a:gd name="connsiteY188" fmla="*/ 29702 h 109669"/>
              <a:gd name="connsiteX189" fmla="*/ 97484 w 640947"/>
              <a:gd name="connsiteY189" fmla="*/ 40365 h 109669"/>
              <a:gd name="connsiteX190" fmla="*/ 76160 w 640947"/>
              <a:gd name="connsiteY190" fmla="*/ 40365 h 109669"/>
              <a:gd name="connsiteX191" fmla="*/ 69940 w 640947"/>
              <a:gd name="connsiteY191" fmla="*/ 69305 h 109669"/>
              <a:gd name="connsiteX192" fmla="*/ 91391 w 640947"/>
              <a:gd name="connsiteY192" fmla="*/ 69305 h 109669"/>
              <a:gd name="connsiteX193" fmla="*/ 89107 w 640947"/>
              <a:gd name="connsiteY193" fmla="*/ 79968 h 109669"/>
              <a:gd name="connsiteX194" fmla="*/ 67655 w 640947"/>
              <a:gd name="connsiteY194" fmla="*/ 79968 h 109669"/>
              <a:gd name="connsiteX195" fmla="*/ 61689 w 640947"/>
              <a:gd name="connsiteY195" fmla="*/ 108147 h 109669"/>
              <a:gd name="connsiteX196" fmla="*/ 50265 w 640947"/>
              <a:gd name="connsiteY196" fmla="*/ 108147 h 109669"/>
              <a:gd name="connsiteX197" fmla="*/ 56358 w 640947"/>
              <a:gd name="connsiteY197" fmla="*/ 79968 h 109669"/>
              <a:gd name="connsiteX198" fmla="*/ 32749 w 640947"/>
              <a:gd name="connsiteY198" fmla="*/ 79968 h 109669"/>
              <a:gd name="connsiteX199" fmla="*/ 26656 w 640947"/>
              <a:gd name="connsiteY199" fmla="*/ 108147 h 109669"/>
              <a:gd name="connsiteX200" fmla="*/ 15232 w 640947"/>
              <a:gd name="connsiteY200"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640947" h="109669">
                <a:moveTo>
                  <a:pt x="573927" y="108147"/>
                </a:moveTo>
                <a:lnTo>
                  <a:pt x="573927" y="1523"/>
                </a:lnTo>
                <a:lnTo>
                  <a:pt x="640947" y="1523"/>
                </a:lnTo>
                <a:lnTo>
                  <a:pt x="640947" y="12947"/>
                </a:lnTo>
                <a:lnTo>
                  <a:pt x="586112" y="12947"/>
                </a:lnTo>
                <a:lnTo>
                  <a:pt x="586112" y="48742"/>
                </a:lnTo>
                <a:lnTo>
                  <a:pt x="637901" y="48742"/>
                </a:lnTo>
                <a:lnTo>
                  <a:pt x="637901" y="60166"/>
                </a:lnTo>
                <a:lnTo>
                  <a:pt x="586112" y="60166"/>
                </a:lnTo>
                <a:lnTo>
                  <a:pt x="586112" y="108147"/>
                </a:lnTo>
                <a:lnTo>
                  <a:pt x="573927" y="108147"/>
                </a:lnTo>
                <a:close/>
                <a:moveTo>
                  <a:pt x="502844" y="64291"/>
                </a:moveTo>
                <a:cubicBezTo>
                  <a:pt x="498465" y="68036"/>
                  <a:pt x="496308" y="72796"/>
                  <a:pt x="496308" y="78445"/>
                </a:cubicBezTo>
                <a:cubicBezTo>
                  <a:pt x="496308" y="84093"/>
                  <a:pt x="498465" y="88853"/>
                  <a:pt x="502844" y="92598"/>
                </a:cubicBezTo>
                <a:cubicBezTo>
                  <a:pt x="507224" y="96342"/>
                  <a:pt x="512618" y="98246"/>
                  <a:pt x="519155" y="98246"/>
                </a:cubicBezTo>
                <a:cubicBezTo>
                  <a:pt x="525692" y="98246"/>
                  <a:pt x="531087" y="96342"/>
                  <a:pt x="535466" y="92598"/>
                </a:cubicBezTo>
                <a:cubicBezTo>
                  <a:pt x="539845" y="88853"/>
                  <a:pt x="542003" y="84093"/>
                  <a:pt x="542003" y="78445"/>
                </a:cubicBezTo>
                <a:cubicBezTo>
                  <a:pt x="542003" y="72796"/>
                  <a:pt x="539845" y="68036"/>
                  <a:pt x="535466" y="64291"/>
                </a:cubicBezTo>
                <a:cubicBezTo>
                  <a:pt x="531087" y="60547"/>
                  <a:pt x="525692" y="58643"/>
                  <a:pt x="519155" y="58643"/>
                </a:cubicBezTo>
                <a:cubicBezTo>
                  <a:pt x="512618" y="58643"/>
                  <a:pt x="507224" y="60547"/>
                  <a:pt x="502844" y="64291"/>
                </a:cubicBezTo>
                <a:close/>
                <a:moveTo>
                  <a:pt x="504114" y="16755"/>
                </a:moveTo>
                <a:cubicBezTo>
                  <a:pt x="500433" y="20182"/>
                  <a:pt x="498656" y="24498"/>
                  <a:pt x="498656" y="29702"/>
                </a:cubicBezTo>
                <a:cubicBezTo>
                  <a:pt x="498656" y="34907"/>
                  <a:pt x="500496" y="39222"/>
                  <a:pt x="504114" y="42776"/>
                </a:cubicBezTo>
                <a:cubicBezTo>
                  <a:pt x="507858" y="46204"/>
                  <a:pt x="512872" y="47981"/>
                  <a:pt x="519219" y="47981"/>
                </a:cubicBezTo>
                <a:cubicBezTo>
                  <a:pt x="525566" y="47981"/>
                  <a:pt x="530516" y="46267"/>
                  <a:pt x="534133" y="42776"/>
                </a:cubicBezTo>
                <a:cubicBezTo>
                  <a:pt x="537878" y="39222"/>
                  <a:pt x="539782" y="34843"/>
                  <a:pt x="539782" y="29702"/>
                </a:cubicBezTo>
                <a:cubicBezTo>
                  <a:pt x="539782" y="24561"/>
                  <a:pt x="537878" y="20182"/>
                  <a:pt x="534133" y="16755"/>
                </a:cubicBezTo>
                <a:cubicBezTo>
                  <a:pt x="530452" y="13201"/>
                  <a:pt x="525502" y="11424"/>
                  <a:pt x="519219" y="11424"/>
                </a:cubicBezTo>
                <a:cubicBezTo>
                  <a:pt x="512936" y="11424"/>
                  <a:pt x="507922" y="13201"/>
                  <a:pt x="504114" y="16755"/>
                </a:cubicBezTo>
                <a:close/>
                <a:moveTo>
                  <a:pt x="500877" y="53312"/>
                </a:moveTo>
                <a:lnTo>
                  <a:pt x="500877" y="52550"/>
                </a:lnTo>
                <a:cubicBezTo>
                  <a:pt x="498148" y="51027"/>
                  <a:pt x="495673" y="49186"/>
                  <a:pt x="493578" y="47092"/>
                </a:cubicBezTo>
                <a:cubicBezTo>
                  <a:pt x="488818" y="42332"/>
                  <a:pt x="486407" y="36557"/>
                  <a:pt x="486407" y="29702"/>
                </a:cubicBezTo>
                <a:cubicBezTo>
                  <a:pt x="486407" y="21261"/>
                  <a:pt x="489517" y="14216"/>
                  <a:pt x="495673" y="8504"/>
                </a:cubicBezTo>
                <a:cubicBezTo>
                  <a:pt x="501829" y="2792"/>
                  <a:pt x="509699" y="0"/>
                  <a:pt x="519155" y="0"/>
                </a:cubicBezTo>
                <a:cubicBezTo>
                  <a:pt x="528612" y="0"/>
                  <a:pt x="536418" y="2856"/>
                  <a:pt x="542638" y="8504"/>
                </a:cubicBezTo>
                <a:cubicBezTo>
                  <a:pt x="548858" y="14216"/>
                  <a:pt x="551904" y="21261"/>
                  <a:pt x="551904" y="29702"/>
                </a:cubicBezTo>
                <a:cubicBezTo>
                  <a:pt x="551904" y="36430"/>
                  <a:pt x="549492" y="42205"/>
                  <a:pt x="544605" y="47092"/>
                </a:cubicBezTo>
                <a:cubicBezTo>
                  <a:pt x="542574" y="49123"/>
                  <a:pt x="540163" y="50964"/>
                  <a:pt x="537434" y="52550"/>
                </a:cubicBezTo>
                <a:lnTo>
                  <a:pt x="537434" y="53312"/>
                </a:lnTo>
                <a:cubicBezTo>
                  <a:pt x="540290" y="54645"/>
                  <a:pt x="543082" y="56549"/>
                  <a:pt x="545811" y="59087"/>
                </a:cubicBezTo>
                <a:cubicBezTo>
                  <a:pt x="551396" y="64672"/>
                  <a:pt x="554189" y="71400"/>
                  <a:pt x="554189" y="79206"/>
                </a:cubicBezTo>
                <a:cubicBezTo>
                  <a:pt x="554189" y="87457"/>
                  <a:pt x="550889" y="94565"/>
                  <a:pt x="544288" y="100658"/>
                </a:cubicBezTo>
                <a:cubicBezTo>
                  <a:pt x="537815" y="106624"/>
                  <a:pt x="529437" y="109670"/>
                  <a:pt x="519155" y="109670"/>
                </a:cubicBezTo>
                <a:cubicBezTo>
                  <a:pt x="508874" y="109670"/>
                  <a:pt x="500369" y="106687"/>
                  <a:pt x="493896" y="100658"/>
                </a:cubicBezTo>
                <a:cubicBezTo>
                  <a:pt x="487422" y="94692"/>
                  <a:pt x="484122" y="87520"/>
                  <a:pt x="484122" y="79206"/>
                </a:cubicBezTo>
                <a:cubicBezTo>
                  <a:pt x="484122" y="70892"/>
                  <a:pt x="486914" y="64482"/>
                  <a:pt x="492499" y="59087"/>
                </a:cubicBezTo>
                <a:cubicBezTo>
                  <a:pt x="495038" y="56549"/>
                  <a:pt x="497831" y="54645"/>
                  <a:pt x="500877" y="53312"/>
                </a:cubicBezTo>
                <a:close/>
                <a:moveTo>
                  <a:pt x="394253" y="96723"/>
                </a:moveTo>
                <a:lnTo>
                  <a:pt x="417863" y="96723"/>
                </a:lnTo>
                <a:cubicBezTo>
                  <a:pt x="429033" y="96723"/>
                  <a:pt x="438299" y="92851"/>
                  <a:pt x="445598" y="85172"/>
                </a:cubicBezTo>
                <a:cubicBezTo>
                  <a:pt x="453023" y="77366"/>
                  <a:pt x="456704" y="67274"/>
                  <a:pt x="456704" y="54835"/>
                </a:cubicBezTo>
                <a:cubicBezTo>
                  <a:pt x="456704" y="42396"/>
                  <a:pt x="453023" y="32368"/>
                  <a:pt x="445598" y="24688"/>
                </a:cubicBezTo>
                <a:cubicBezTo>
                  <a:pt x="438299" y="16882"/>
                  <a:pt x="429033" y="12947"/>
                  <a:pt x="417863" y="12947"/>
                </a:cubicBezTo>
                <a:lnTo>
                  <a:pt x="394253" y="12947"/>
                </a:lnTo>
                <a:lnTo>
                  <a:pt x="394253" y="96723"/>
                </a:lnTo>
                <a:close/>
                <a:moveTo>
                  <a:pt x="382068" y="108147"/>
                </a:moveTo>
                <a:lnTo>
                  <a:pt x="382068" y="1523"/>
                </a:lnTo>
                <a:lnTo>
                  <a:pt x="417863" y="1523"/>
                </a:lnTo>
                <a:cubicBezTo>
                  <a:pt x="432714" y="1523"/>
                  <a:pt x="444900" y="6537"/>
                  <a:pt x="454420" y="16628"/>
                </a:cubicBezTo>
                <a:cubicBezTo>
                  <a:pt x="464067" y="26592"/>
                  <a:pt x="468890" y="39349"/>
                  <a:pt x="468890" y="54835"/>
                </a:cubicBezTo>
                <a:cubicBezTo>
                  <a:pt x="468890" y="70321"/>
                  <a:pt x="464067" y="83141"/>
                  <a:pt x="454420" y="93232"/>
                </a:cubicBezTo>
                <a:cubicBezTo>
                  <a:pt x="444900" y="103196"/>
                  <a:pt x="432714" y="108147"/>
                  <a:pt x="417863" y="108147"/>
                </a:cubicBezTo>
                <a:lnTo>
                  <a:pt x="382068" y="108147"/>
                </a:lnTo>
                <a:close/>
                <a:moveTo>
                  <a:pt x="310986" y="64291"/>
                </a:moveTo>
                <a:cubicBezTo>
                  <a:pt x="306606" y="68036"/>
                  <a:pt x="304448" y="72796"/>
                  <a:pt x="304448" y="78445"/>
                </a:cubicBezTo>
                <a:cubicBezTo>
                  <a:pt x="304448" y="84093"/>
                  <a:pt x="306606" y="88853"/>
                  <a:pt x="310986" y="92598"/>
                </a:cubicBezTo>
                <a:cubicBezTo>
                  <a:pt x="315365" y="96342"/>
                  <a:pt x="320759" y="98246"/>
                  <a:pt x="327296" y="98246"/>
                </a:cubicBezTo>
                <a:cubicBezTo>
                  <a:pt x="333833" y="98246"/>
                  <a:pt x="339228" y="96342"/>
                  <a:pt x="343607" y="92598"/>
                </a:cubicBezTo>
                <a:cubicBezTo>
                  <a:pt x="347986" y="88853"/>
                  <a:pt x="350144" y="84093"/>
                  <a:pt x="350144" y="78445"/>
                </a:cubicBezTo>
                <a:cubicBezTo>
                  <a:pt x="350144" y="72796"/>
                  <a:pt x="347986" y="68036"/>
                  <a:pt x="343607" y="64291"/>
                </a:cubicBezTo>
                <a:cubicBezTo>
                  <a:pt x="339228" y="60547"/>
                  <a:pt x="333833" y="58643"/>
                  <a:pt x="327296" y="58643"/>
                </a:cubicBezTo>
                <a:cubicBezTo>
                  <a:pt x="320759" y="58643"/>
                  <a:pt x="315365" y="60547"/>
                  <a:pt x="310986" y="64291"/>
                </a:cubicBezTo>
                <a:close/>
                <a:moveTo>
                  <a:pt x="312191" y="16755"/>
                </a:moveTo>
                <a:cubicBezTo>
                  <a:pt x="308510" y="20182"/>
                  <a:pt x="306733" y="24498"/>
                  <a:pt x="306733" y="29702"/>
                </a:cubicBezTo>
                <a:cubicBezTo>
                  <a:pt x="306733" y="34907"/>
                  <a:pt x="308574" y="39222"/>
                  <a:pt x="312191" y="42776"/>
                </a:cubicBezTo>
                <a:cubicBezTo>
                  <a:pt x="315936" y="46204"/>
                  <a:pt x="320950" y="47981"/>
                  <a:pt x="327296" y="47981"/>
                </a:cubicBezTo>
                <a:cubicBezTo>
                  <a:pt x="333643" y="47981"/>
                  <a:pt x="338593" y="46267"/>
                  <a:pt x="342211" y="42776"/>
                </a:cubicBezTo>
                <a:cubicBezTo>
                  <a:pt x="345956" y="39222"/>
                  <a:pt x="347860" y="34843"/>
                  <a:pt x="347860" y="29702"/>
                </a:cubicBezTo>
                <a:cubicBezTo>
                  <a:pt x="347860" y="24561"/>
                  <a:pt x="345956" y="20182"/>
                  <a:pt x="342211" y="16755"/>
                </a:cubicBezTo>
                <a:cubicBezTo>
                  <a:pt x="338530" y="13201"/>
                  <a:pt x="333580" y="11424"/>
                  <a:pt x="327296" y="11424"/>
                </a:cubicBezTo>
                <a:cubicBezTo>
                  <a:pt x="321013" y="11424"/>
                  <a:pt x="315999" y="13201"/>
                  <a:pt x="312191" y="16755"/>
                </a:cubicBezTo>
                <a:close/>
                <a:moveTo>
                  <a:pt x="309018" y="53312"/>
                </a:moveTo>
                <a:lnTo>
                  <a:pt x="309018" y="52550"/>
                </a:lnTo>
                <a:cubicBezTo>
                  <a:pt x="306289" y="51027"/>
                  <a:pt x="303814" y="49186"/>
                  <a:pt x="301719" y="47092"/>
                </a:cubicBezTo>
                <a:cubicBezTo>
                  <a:pt x="296959" y="42332"/>
                  <a:pt x="294548" y="36557"/>
                  <a:pt x="294548" y="29702"/>
                </a:cubicBezTo>
                <a:cubicBezTo>
                  <a:pt x="294548" y="21261"/>
                  <a:pt x="297657" y="14216"/>
                  <a:pt x="303814" y="8504"/>
                </a:cubicBezTo>
                <a:cubicBezTo>
                  <a:pt x="309970" y="2792"/>
                  <a:pt x="317840" y="0"/>
                  <a:pt x="327296" y="0"/>
                </a:cubicBezTo>
                <a:cubicBezTo>
                  <a:pt x="336753" y="0"/>
                  <a:pt x="344559" y="2856"/>
                  <a:pt x="350779" y="8504"/>
                </a:cubicBezTo>
                <a:cubicBezTo>
                  <a:pt x="356999" y="14216"/>
                  <a:pt x="360045" y="21261"/>
                  <a:pt x="360045" y="29702"/>
                </a:cubicBezTo>
                <a:cubicBezTo>
                  <a:pt x="360045" y="36430"/>
                  <a:pt x="357633" y="42205"/>
                  <a:pt x="352746" y="47092"/>
                </a:cubicBezTo>
                <a:cubicBezTo>
                  <a:pt x="350716" y="49123"/>
                  <a:pt x="348304" y="50964"/>
                  <a:pt x="345575" y="52550"/>
                </a:cubicBezTo>
                <a:lnTo>
                  <a:pt x="345575" y="53312"/>
                </a:lnTo>
                <a:cubicBezTo>
                  <a:pt x="348430" y="54645"/>
                  <a:pt x="351223" y="56549"/>
                  <a:pt x="353952" y="59087"/>
                </a:cubicBezTo>
                <a:cubicBezTo>
                  <a:pt x="359537" y="64672"/>
                  <a:pt x="362330" y="71400"/>
                  <a:pt x="362330" y="79206"/>
                </a:cubicBezTo>
                <a:cubicBezTo>
                  <a:pt x="362330" y="87457"/>
                  <a:pt x="359030" y="94565"/>
                  <a:pt x="352429" y="100658"/>
                </a:cubicBezTo>
                <a:cubicBezTo>
                  <a:pt x="345956" y="106624"/>
                  <a:pt x="337578" y="109670"/>
                  <a:pt x="327296" y="109670"/>
                </a:cubicBezTo>
                <a:cubicBezTo>
                  <a:pt x="317015" y="109670"/>
                  <a:pt x="308510" y="106687"/>
                  <a:pt x="302037" y="100658"/>
                </a:cubicBezTo>
                <a:cubicBezTo>
                  <a:pt x="295563" y="94692"/>
                  <a:pt x="292263" y="87520"/>
                  <a:pt x="292263" y="79206"/>
                </a:cubicBezTo>
                <a:cubicBezTo>
                  <a:pt x="292263" y="70892"/>
                  <a:pt x="295055" y="64482"/>
                  <a:pt x="300640" y="59087"/>
                </a:cubicBezTo>
                <a:cubicBezTo>
                  <a:pt x="303179" y="56549"/>
                  <a:pt x="305971" y="54645"/>
                  <a:pt x="309018" y="53312"/>
                </a:cubicBezTo>
                <a:close/>
                <a:moveTo>
                  <a:pt x="211597" y="96723"/>
                </a:moveTo>
                <a:lnTo>
                  <a:pt x="246630" y="96723"/>
                </a:lnTo>
                <a:cubicBezTo>
                  <a:pt x="251200" y="96723"/>
                  <a:pt x="255135" y="95009"/>
                  <a:pt x="258372" y="91519"/>
                </a:cubicBezTo>
                <a:cubicBezTo>
                  <a:pt x="261736" y="87964"/>
                  <a:pt x="263386" y="83585"/>
                  <a:pt x="263386" y="78445"/>
                </a:cubicBezTo>
                <a:cubicBezTo>
                  <a:pt x="263386" y="73304"/>
                  <a:pt x="261736" y="68925"/>
                  <a:pt x="258372" y="65497"/>
                </a:cubicBezTo>
                <a:cubicBezTo>
                  <a:pt x="255135" y="61943"/>
                  <a:pt x="251200" y="60166"/>
                  <a:pt x="246630" y="60166"/>
                </a:cubicBezTo>
                <a:lnTo>
                  <a:pt x="211597" y="60166"/>
                </a:lnTo>
                <a:lnTo>
                  <a:pt x="211597" y="96723"/>
                </a:lnTo>
                <a:close/>
                <a:moveTo>
                  <a:pt x="211597" y="49504"/>
                </a:moveTo>
                <a:lnTo>
                  <a:pt x="245107" y="49504"/>
                </a:lnTo>
                <a:cubicBezTo>
                  <a:pt x="249677" y="49504"/>
                  <a:pt x="253612" y="47790"/>
                  <a:pt x="256848" y="44300"/>
                </a:cubicBezTo>
                <a:cubicBezTo>
                  <a:pt x="260212" y="40745"/>
                  <a:pt x="261863" y="36366"/>
                  <a:pt x="261863" y="31225"/>
                </a:cubicBezTo>
                <a:cubicBezTo>
                  <a:pt x="261863" y="26085"/>
                  <a:pt x="260212" y="21706"/>
                  <a:pt x="256848" y="18278"/>
                </a:cubicBezTo>
                <a:cubicBezTo>
                  <a:pt x="253612" y="14724"/>
                  <a:pt x="249677" y="12947"/>
                  <a:pt x="245107" y="12947"/>
                </a:cubicBezTo>
                <a:lnTo>
                  <a:pt x="211597" y="12947"/>
                </a:lnTo>
                <a:lnTo>
                  <a:pt x="211597" y="49504"/>
                </a:lnTo>
                <a:close/>
                <a:moveTo>
                  <a:pt x="199411" y="108147"/>
                </a:moveTo>
                <a:lnTo>
                  <a:pt x="199411" y="1523"/>
                </a:lnTo>
                <a:lnTo>
                  <a:pt x="245107" y="1523"/>
                </a:lnTo>
                <a:cubicBezTo>
                  <a:pt x="253104" y="1523"/>
                  <a:pt x="259958" y="4443"/>
                  <a:pt x="265543" y="10218"/>
                </a:cubicBezTo>
                <a:cubicBezTo>
                  <a:pt x="271255" y="15930"/>
                  <a:pt x="274048" y="22911"/>
                  <a:pt x="274048" y="31225"/>
                </a:cubicBezTo>
                <a:cubicBezTo>
                  <a:pt x="274048" y="37953"/>
                  <a:pt x="272144" y="43728"/>
                  <a:pt x="268272" y="48615"/>
                </a:cubicBezTo>
                <a:cubicBezTo>
                  <a:pt x="266749" y="50519"/>
                  <a:pt x="264845" y="52360"/>
                  <a:pt x="262624" y="54073"/>
                </a:cubicBezTo>
                <a:lnTo>
                  <a:pt x="262624" y="54835"/>
                </a:lnTo>
                <a:cubicBezTo>
                  <a:pt x="265163" y="56231"/>
                  <a:pt x="267321" y="58008"/>
                  <a:pt x="269034" y="60039"/>
                </a:cubicBezTo>
                <a:cubicBezTo>
                  <a:pt x="273413" y="64990"/>
                  <a:pt x="275571" y="71146"/>
                  <a:pt x="275571" y="78445"/>
                </a:cubicBezTo>
                <a:cubicBezTo>
                  <a:pt x="275571" y="86759"/>
                  <a:pt x="272715" y="93803"/>
                  <a:pt x="267066" y="99642"/>
                </a:cubicBezTo>
                <a:cubicBezTo>
                  <a:pt x="261482" y="105354"/>
                  <a:pt x="254691" y="108147"/>
                  <a:pt x="246630" y="108147"/>
                </a:cubicBezTo>
                <a:lnTo>
                  <a:pt x="199411" y="108147"/>
                </a:lnTo>
                <a:close/>
                <a:moveTo>
                  <a:pt x="128329" y="64291"/>
                </a:moveTo>
                <a:cubicBezTo>
                  <a:pt x="123950" y="68036"/>
                  <a:pt x="121792" y="72796"/>
                  <a:pt x="121792" y="78445"/>
                </a:cubicBezTo>
                <a:cubicBezTo>
                  <a:pt x="121792" y="84093"/>
                  <a:pt x="123950" y="88853"/>
                  <a:pt x="128329" y="92598"/>
                </a:cubicBezTo>
                <a:cubicBezTo>
                  <a:pt x="132708" y="96342"/>
                  <a:pt x="138103" y="98246"/>
                  <a:pt x="144640" y="98246"/>
                </a:cubicBezTo>
                <a:cubicBezTo>
                  <a:pt x="151177" y="98246"/>
                  <a:pt x="156572" y="96342"/>
                  <a:pt x="160951" y="92598"/>
                </a:cubicBezTo>
                <a:cubicBezTo>
                  <a:pt x="165330" y="88853"/>
                  <a:pt x="167488" y="84093"/>
                  <a:pt x="167488" y="78445"/>
                </a:cubicBezTo>
                <a:cubicBezTo>
                  <a:pt x="167488" y="72796"/>
                  <a:pt x="165330" y="68036"/>
                  <a:pt x="160951" y="64291"/>
                </a:cubicBezTo>
                <a:cubicBezTo>
                  <a:pt x="156572" y="60547"/>
                  <a:pt x="151177" y="58643"/>
                  <a:pt x="144640" y="58643"/>
                </a:cubicBezTo>
                <a:cubicBezTo>
                  <a:pt x="138103" y="58643"/>
                  <a:pt x="132708" y="60547"/>
                  <a:pt x="128329" y="64291"/>
                </a:cubicBezTo>
                <a:close/>
                <a:moveTo>
                  <a:pt x="129535" y="16755"/>
                </a:moveTo>
                <a:cubicBezTo>
                  <a:pt x="125854" y="20182"/>
                  <a:pt x="124077" y="24498"/>
                  <a:pt x="124077" y="29702"/>
                </a:cubicBezTo>
                <a:cubicBezTo>
                  <a:pt x="124077" y="34907"/>
                  <a:pt x="125917" y="39222"/>
                  <a:pt x="129535" y="42776"/>
                </a:cubicBezTo>
                <a:cubicBezTo>
                  <a:pt x="133280" y="46204"/>
                  <a:pt x="138293" y="47981"/>
                  <a:pt x="144640" y="47981"/>
                </a:cubicBezTo>
                <a:cubicBezTo>
                  <a:pt x="150987" y="47981"/>
                  <a:pt x="155937" y="46267"/>
                  <a:pt x="159555" y="42776"/>
                </a:cubicBezTo>
                <a:cubicBezTo>
                  <a:pt x="163299" y="39222"/>
                  <a:pt x="165203" y="34843"/>
                  <a:pt x="165203" y="29702"/>
                </a:cubicBezTo>
                <a:cubicBezTo>
                  <a:pt x="165203" y="24561"/>
                  <a:pt x="163299" y="20182"/>
                  <a:pt x="159555" y="16755"/>
                </a:cubicBezTo>
                <a:cubicBezTo>
                  <a:pt x="155874" y="13201"/>
                  <a:pt x="150923" y="11424"/>
                  <a:pt x="144640" y="11424"/>
                </a:cubicBezTo>
                <a:cubicBezTo>
                  <a:pt x="138357" y="11424"/>
                  <a:pt x="133343" y="13201"/>
                  <a:pt x="129535" y="16755"/>
                </a:cubicBezTo>
                <a:close/>
                <a:moveTo>
                  <a:pt x="126362" y="53312"/>
                </a:moveTo>
                <a:lnTo>
                  <a:pt x="126362" y="52550"/>
                </a:lnTo>
                <a:cubicBezTo>
                  <a:pt x="123632" y="51027"/>
                  <a:pt x="121157" y="49186"/>
                  <a:pt x="119063" y="47092"/>
                </a:cubicBezTo>
                <a:cubicBezTo>
                  <a:pt x="114303" y="42332"/>
                  <a:pt x="111891" y="36557"/>
                  <a:pt x="111891" y="29702"/>
                </a:cubicBezTo>
                <a:cubicBezTo>
                  <a:pt x="111891" y="21261"/>
                  <a:pt x="115001" y="14216"/>
                  <a:pt x="121157" y="8504"/>
                </a:cubicBezTo>
                <a:cubicBezTo>
                  <a:pt x="127314" y="2792"/>
                  <a:pt x="135183" y="0"/>
                  <a:pt x="144640" y="0"/>
                </a:cubicBezTo>
                <a:cubicBezTo>
                  <a:pt x="154096" y="0"/>
                  <a:pt x="161903" y="2856"/>
                  <a:pt x="168123" y="8504"/>
                </a:cubicBezTo>
                <a:cubicBezTo>
                  <a:pt x="174342" y="14216"/>
                  <a:pt x="177389" y="21261"/>
                  <a:pt x="177389" y="29702"/>
                </a:cubicBezTo>
                <a:cubicBezTo>
                  <a:pt x="177389" y="36430"/>
                  <a:pt x="174977" y="42205"/>
                  <a:pt x="170090" y="47092"/>
                </a:cubicBezTo>
                <a:cubicBezTo>
                  <a:pt x="168059" y="49123"/>
                  <a:pt x="165647" y="50964"/>
                  <a:pt x="162918" y="52550"/>
                </a:cubicBezTo>
                <a:lnTo>
                  <a:pt x="162918" y="53312"/>
                </a:lnTo>
                <a:cubicBezTo>
                  <a:pt x="165774" y="54645"/>
                  <a:pt x="168567" y="56549"/>
                  <a:pt x="171296" y="59087"/>
                </a:cubicBezTo>
                <a:cubicBezTo>
                  <a:pt x="176881" y="64672"/>
                  <a:pt x="179673" y="71400"/>
                  <a:pt x="179673" y="79206"/>
                </a:cubicBezTo>
                <a:cubicBezTo>
                  <a:pt x="179673" y="87457"/>
                  <a:pt x="176373" y="94565"/>
                  <a:pt x="169773" y="100658"/>
                </a:cubicBezTo>
                <a:cubicBezTo>
                  <a:pt x="163299" y="106624"/>
                  <a:pt x="154921" y="109670"/>
                  <a:pt x="144640" y="109670"/>
                </a:cubicBezTo>
                <a:cubicBezTo>
                  <a:pt x="134358" y="109670"/>
                  <a:pt x="125854" y="106687"/>
                  <a:pt x="119380" y="100658"/>
                </a:cubicBezTo>
                <a:cubicBezTo>
                  <a:pt x="112907" y="94692"/>
                  <a:pt x="109606" y="87520"/>
                  <a:pt x="109606" y="79206"/>
                </a:cubicBezTo>
                <a:cubicBezTo>
                  <a:pt x="109606" y="70892"/>
                  <a:pt x="112399" y="64482"/>
                  <a:pt x="117984" y="59087"/>
                </a:cubicBezTo>
                <a:cubicBezTo>
                  <a:pt x="120523" y="56549"/>
                  <a:pt x="123315" y="54645"/>
                  <a:pt x="126362" y="53312"/>
                </a:cubicBezTo>
                <a:close/>
                <a:moveTo>
                  <a:pt x="35033" y="69305"/>
                </a:moveTo>
                <a:lnTo>
                  <a:pt x="58643" y="69305"/>
                </a:lnTo>
                <a:lnTo>
                  <a:pt x="64736" y="40365"/>
                </a:lnTo>
                <a:lnTo>
                  <a:pt x="41126" y="40365"/>
                </a:lnTo>
                <a:lnTo>
                  <a:pt x="35033" y="69305"/>
                </a:lnTo>
                <a:close/>
                <a:moveTo>
                  <a:pt x="15232" y="108147"/>
                </a:moveTo>
                <a:lnTo>
                  <a:pt x="21325" y="79968"/>
                </a:lnTo>
                <a:lnTo>
                  <a:pt x="0" y="79968"/>
                </a:lnTo>
                <a:lnTo>
                  <a:pt x="2285" y="69305"/>
                </a:lnTo>
                <a:lnTo>
                  <a:pt x="23609" y="69305"/>
                </a:lnTo>
                <a:lnTo>
                  <a:pt x="29829" y="40365"/>
                </a:lnTo>
                <a:lnTo>
                  <a:pt x="8378" y="40365"/>
                </a:lnTo>
                <a:lnTo>
                  <a:pt x="10662" y="29702"/>
                </a:lnTo>
                <a:lnTo>
                  <a:pt x="32114" y="29702"/>
                </a:lnTo>
                <a:lnTo>
                  <a:pt x="38080" y="1523"/>
                </a:lnTo>
                <a:lnTo>
                  <a:pt x="49504" y="1523"/>
                </a:lnTo>
                <a:lnTo>
                  <a:pt x="43411" y="29702"/>
                </a:lnTo>
                <a:lnTo>
                  <a:pt x="67021" y="29702"/>
                </a:lnTo>
                <a:lnTo>
                  <a:pt x="73113" y="1523"/>
                </a:lnTo>
                <a:lnTo>
                  <a:pt x="84537" y="1523"/>
                </a:lnTo>
                <a:lnTo>
                  <a:pt x="78444" y="29702"/>
                </a:lnTo>
                <a:lnTo>
                  <a:pt x="99769" y="29702"/>
                </a:lnTo>
                <a:lnTo>
                  <a:pt x="97484" y="40365"/>
                </a:lnTo>
                <a:lnTo>
                  <a:pt x="76160" y="40365"/>
                </a:lnTo>
                <a:lnTo>
                  <a:pt x="69940" y="69305"/>
                </a:lnTo>
                <a:lnTo>
                  <a:pt x="91391" y="69305"/>
                </a:lnTo>
                <a:lnTo>
                  <a:pt x="89107" y="79968"/>
                </a:lnTo>
                <a:lnTo>
                  <a:pt x="67655" y="79968"/>
                </a:lnTo>
                <a:lnTo>
                  <a:pt x="61689" y="108147"/>
                </a:lnTo>
                <a:lnTo>
                  <a:pt x="50265"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35" name="Freeform 34">
            <a:extLst>
              <a:ext uri="{FF2B5EF4-FFF2-40B4-BE49-F238E27FC236}">
                <a16:creationId xmlns:a16="http://schemas.microsoft.com/office/drawing/2014/main" id="{7D18ABC1-261B-5495-D581-9E3A70978366}"/>
              </a:ext>
            </a:extLst>
          </p:cNvPr>
          <p:cNvSpPr/>
          <p:nvPr userDrawn="1"/>
        </p:nvSpPr>
        <p:spPr>
          <a:xfrm>
            <a:off x="8912072" y="4076530"/>
            <a:ext cx="970179" cy="164504"/>
          </a:xfrm>
          <a:custGeom>
            <a:avLst/>
            <a:gdLst>
              <a:gd name="connsiteX0" fmla="*/ 595442 w 646786"/>
              <a:gd name="connsiteY0" fmla="*/ 64292 h 109669"/>
              <a:gd name="connsiteX1" fmla="*/ 588905 w 646786"/>
              <a:gd name="connsiteY1" fmla="*/ 78445 h 109669"/>
              <a:gd name="connsiteX2" fmla="*/ 595442 w 646786"/>
              <a:gd name="connsiteY2" fmla="*/ 92598 h 109669"/>
              <a:gd name="connsiteX3" fmla="*/ 611753 w 646786"/>
              <a:gd name="connsiteY3" fmla="*/ 98246 h 109669"/>
              <a:gd name="connsiteX4" fmla="*/ 628064 w 646786"/>
              <a:gd name="connsiteY4" fmla="*/ 92598 h 109669"/>
              <a:gd name="connsiteX5" fmla="*/ 634601 w 646786"/>
              <a:gd name="connsiteY5" fmla="*/ 78445 h 109669"/>
              <a:gd name="connsiteX6" fmla="*/ 628064 w 646786"/>
              <a:gd name="connsiteY6" fmla="*/ 64292 h 109669"/>
              <a:gd name="connsiteX7" fmla="*/ 611753 w 646786"/>
              <a:gd name="connsiteY7" fmla="*/ 58643 h 109669"/>
              <a:gd name="connsiteX8" fmla="*/ 595442 w 646786"/>
              <a:gd name="connsiteY8" fmla="*/ 64292 h 109669"/>
              <a:gd name="connsiteX9" fmla="*/ 596648 w 646786"/>
              <a:gd name="connsiteY9" fmla="*/ 16755 h 109669"/>
              <a:gd name="connsiteX10" fmla="*/ 591190 w 646786"/>
              <a:gd name="connsiteY10" fmla="*/ 29702 h 109669"/>
              <a:gd name="connsiteX11" fmla="*/ 596648 w 646786"/>
              <a:gd name="connsiteY11" fmla="*/ 42777 h 109669"/>
              <a:gd name="connsiteX12" fmla="*/ 611753 w 646786"/>
              <a:gd name="connsiteY12" fmla="*/ 47981 h 109669"/>
              <a:gd name="connsiteX13" fmla="*/ 626668 w 646786"/>
              <a:gd name="connsiteY13" fmla="*/ 42777 h 109669"/>
              <a:gd name="connsiteX14" fmla="*/ 632316 w 646786"/>
              <a:gd name="connsiteY14" fmla="*/ 29702 h 109669"/>
              <a:gd name="connsiteX15" fmla="*/ 626668 w 646786"/>
              <a:gd name="connsiteY15" fmla="*/ 16755 h 109669"/>
              <a:gd name="connsiteX16" fmla="*/ 611753 w 646786"/>
              <a:gd name="connsiteY16" fmla="*/ 11424 h 109669"/>
              <a:gd name="connsiteX17" fmla="*/ 596648 w 646786"/>
              <a:gd name="connsiteY17" fmla="*/ 16755 h 109669"/>
              <a:gd name="connsiteX18" fmla="*/ 593475 w 646786"/>
              <a:gd name="connsiteY18" fmla="*/ 53312 h 109669"/>
              <a:gd name="connsiteX19" fmla="*/ 593475 w 646786"/>
              <a:gd name="connsiteY19" fmla="*/ 52550 h 109669"/>
              <a:gd name="connsiteX20" fmla="*/ 586176 w 646786"/>
              <a:gd name="connsiteY20" fmla="*/ 47092 h 109669"/>
              <a:gd name="connsiteX21" fmla="*/ 579004 w 646786"/>
              <a:gd name="connsiteY21" fmla="*/ 29702 h 109669"/>
              <a:gd name="connsiteX22" fmla="*/ 588270 w 646786"/>
              <a:gd name="connsiteY22" fmla="*/ 8504 h 109669"/>
              <a:gd name="connsiteX23" fmla="*/ 611753 w 646786"/>
              <a:gd name="connsiteY23" fmla="*/ 0 h 109669"/>
              <a:gd name="connsiteX24" fmla="*/ 635235 w 646786"/>
              <a:gd name="connsiteY24" fmla="*/ 8504 h 109669"/>
              <a:gd name="connsiteX25" fmla="*/ 644502 w 646786"/>
              <a:gd name="connsiteY25" fmla="*/ 29702 h 109669"/>
              <a:gd name="connsiteX26" fmla="*/ 637203 w 646786"/>
              <a:gd name="connsiteY26" fmla="*/ 47092 h 109669"/>
              <a:gd name="connsiteX27" fmla="*/ 630031 w 646786"/>
              <a:gd name="connsiteY27" fmla="*/ 52550 h 109669"/>
              <a:gd name="connsiteX28" fmla="*/ 630031 w 646786"/>
              <a:gd name="connsiteY28" fmla="*/ 53312 h 109669"/>
              <a:gd name="connsiteX29" fmla="*/ 638409 w 646786"/>
              <a:gd name="connsiteY29" fmla="*/ 59087 h 109669"/>
              <a:gd name="connsiteX30" fmla="*/ 646787 w 646786"/>
              <a:gd name="connsiteY30" fmla="*/ 79206 h 109669"/>
              <a:gd name="connsiteX31" fmla="*/ 636886 w 646786"/>
              <a:gd name="connsiteY31" fmla="*/ 100658 h 109669"/>
              <a:gd name="connsiteX32" fmla="*/ 611753 w 646786"/>
              <a:gd name="connsiteY32" fmla="*/ 109670 h 109669"/>
              <a:gd name="connsiteX33" fmla="*/ 586494 w 646786"/>
              <a:gd name="connsiteY33" fmla="*/ 100658 h 109669"/>
              <a:gd name="connsiteX34" fmla="*/ 576719 w 646786"/>
              <a:gd name="connsiteY34" fmla="*/ 79206 h 109669"/>
              <a:gd name="connsiteX35" fmla="*/ 585097 w 646786"/>
              <a:gd name="connsiteY35" fmla="*/ 59087 h 109669"/>
              <a:gd name="connsiteX36" fmla="*/ 593475 w 646786"/>
              <a:gd name="connsiteY36" fmla="*/ 53312 h 109669"/>
              <a:gd name="connsiteX37" fmla="*/ 495165 w 646786"/>
              <a:gd name="connsiteY37" fmla="*/ 108147 h 109669"/>
              <a:gd name="connsiteX38" fmla="*/ 495165 w 646786"/>
              <a:gd name="connsiteY38" fmla="*/ 1523 h 109669"/>
              <a:gd name="connsiteX39" fmla="*/ 562186 w 646786"/>
              <a:gd name="connsiteY39" fmla="*/ 1523 h 109669"/>
              <a:gd name="connsiteX40" fmla="*/ 562186 w 646786"/>
              <a:gd name="connsiteY40" fmla="*/ 12947 h 109669"/>
              <a:gd name="connsiteX41" fmla="*/ 507351 w 646786"/>
              <a:gd name="connsiteY41" fmla="*/ 12947 h 109669"/>
              <a:gd name="connsiteX42" fmla="*/ 507351 w 646786"/>
              <a:gd name="connsiteY42" fmla="*/ 48742 h 109669"/>
              <a:gd name="connsiteX43" fmla="*/ 559139 w 646786"/>
              <a:gd name="connsiteY43" fmla="*/ 48742 h 109669"/>
              <a:gd name="connsiteX44" fmla="*/ 559139 w 646786"/>
              <a:gd name="connsiteY44" fmla="*/ 60166 h 109669"/>
              <a:gd name="connsiteX45" fmla="*/ 507351 w 646786"/>
              <a:gd name="connsiteY45" fmla="*/ 60166 h 109669"/>
              <a:gd name="connsiteX46" fmla="*/ 507351 w 646786"/>
              <a:gd name="connsiteY46" fmla="*/ 108147 h 109669"/>
              <a:gd name="connsiteX47" fmla="*/ 495165 w 646786"/>
              <a:gd name="connsiteY47" fmla="*/ 108147 h 109669"/>
              <a:gd name="connsiteX48" fmla="*/ 409803 w 646786"/>
              <a:gd name="connsiteY48" fmla="*/ 108147 h 109669"/>
              <a:gd name="connsiteX49" fmla="*/ 409803 w 646786"/>
              <a:gd name="connsiteY49" fmla="*/ 98246 h 109669"/>
              <a:gd name="connsiteX50" fmla="*/ 453214 w 646786"/>
              <a:gd name="connsiteY50" fmla="*/ 51789 h 109669"/>
              <a:gd name="connsiteX51" fmla="*/ 460195 w 646786"/>
              <a:gd name="connsiteY51" fmla="*/ 42332 h 109669"/>
              <a:gd name="connsiteX52" fmla="*/ 462353 w 646786"/>
              <a:gd name="connsiteY52" fmla="*/ 31987 h 109669"/>
              <a:gd name="connsiteX53" fmla="*/ 456578 w 646786"/>
              <a:gd name="connsiteY53" fmla="*/ 17200 h 109669"/>
              <a:gd name="connsiteX54" fmla="*/ 441790 w 646786"/>
              <a:gd name="connsiteY54" fmla="*/ 11424 h 109669"/>
              <a:gd name="connsiteX55" fmla="*/ 427193 w 646786"/>
              <a:gd name="connsiteY55" fmla="*/ 17834 h 109669"/>
              <a:gd name="connsiteX56" fmla="*/ 421227 w 646786"/>
              <a:gd name="connsiteY56" fmla="*/ 34272 h 109669"/>
              <a:gd name="connsiteX57" fmla="*/ 409041 w 646786"/>
              <a:gd name="connsiteY57" fmla="*/ 34272 h 109669"/>
              <a:gd name="connsiteX58" fmla="*/ 418180 w 646786"/>
              <a:gd name="connsiteY58" fmla="*/ 9774 h 109669"/>
              <a:gd name="connsiteX59" fmla="*/ 441790 w 646786"/>
              <a:gd name="connsiteY59" fmla="*/ 0 h 109669"/>
              <a:gd name="connsiteX60" fmla="*/ 465272 w 646786"/>
              <a:gd name="connsiteY60" fmla="*/ 9012 h 109669"/>
              <a:gd name="connsiteX61" fmla="*/ 474539 w 646786"/>
              <a:gd name="connsiteY61" fmla="*/ 31987 h 109669"/>
              <a:gd name="connsiteX62" fmla="*/ 471365 w 646786"/>
              <a:gd name="connsiteY62" fmla="*/ 47092 h 109669"/>
              <a:gd name="connsiteX63" fmla="*/ 461591 w 646786"/>
              <a:gd name="connsiteY63" fmla="*/ 60166 h 109669"/>
              <a:gd name="connsiteX64" fmla="*/ 427320 w 646786"/>
              <a:gd name="connsiteY64" fmla="*/ 95961 h 109669"/>
              <a:gd name="connsiteX65" fmla="*/ 427320 w 646786"/>
              <a:gd name="connsiteY65" fmla="*/ 96723 h 109669"/>
              <a:gd name="connsiteX66" fmla="*/ 476823 w 646786"/>
              <a:gd name="connsiteY66" fmla="*/ 96723 h 109669"/>
              <a:gd name="connsiteX67" fmla="*/ 476823 w 646786"/>
              <a:gd name="connsiteY67" fmla="*/ 108147 h 109669"/>
              <a:gd name="connsiteX68" fmla="*/ 409803 w 646786"/>
              <a:gd name="connsiteY68" fmla="*/ 108147 h 109669"/>
              <a:gd name="connsiteX69" fmla="*/ 319173 w 646786"/>
              <a:gd name="connsiteY69" fmla="*/ 96723 h 109669"/>
              <a:gd name="connsiteX70" fmla="*/ 342782 w 646786"/>
              <a:gd name="connsiteY70" fmla="*/ 96723 h 109669"/>
              <a:gd name="connsiteX71" fmla="*/ 370517 w 646786"/>
              <a:gd name="connsiteY71" fmla="*/ 85172 h 109669"/>
              <a:gd name="connsiteX72" fmla="*/ 381624 w 646786"/>
              <a:gd name="connsiteY72" fmla="*/ 54835 h 109669"/>
              <a:gd name="connsiteX73" fmla="*/ 370517 w 646786"/>
              <a:gd name="connsiteY73" fmla="*/ 24689 h 109669"/>
              <a:gd name="connsiteX74" fmla="*/ 342782 w 646786"/>
              <a:gd name="connsiteY74" fmla="*/ 12947 h 109669"/>
              <a:gd name="connsiteX75" fmla="*/ 319173 w 646786"/>
              <a:gd name="connsiteY75" fmla="*/ 12947 h 109669"/>
              <a:gd name="connsiteX76" fmla="*/ 319173 w 646786"/>
              <a:gd name="connsiteY76" fmla="*/ 96723 h 109669"/>
              <a:gd name="connsiteX77" fmla="*/ 306987 w 646786"/>
              <a:gd name="connsiteY77" fmla="*/ 108147 h 109669"/>
              <a:gd name="connsiteX78" fmla="*/ 306987 w 646786"/>
              <a:gd name="connsiteY78" fmla="*/ 1523 h 109669"/>
              <a:gd name="connsiteX79" fmla="*/ 342782 w 646786"/>
              <a:gd name="connsiteY79" fmla="*/ 1523 h 109669"/>
              <a:gd name="connsiteX80" fmla="*/ 379339 w 646786"/>
              <a:gd name="connsiteY80" fmla="*/ 16628 h 109669"/>
              <a:gd name="connsiteX81" fmla="*/ 393809 w 646786"/>
              <a:gd name="connsiteY81" fmla="*/ 54835 h 109669"/>
              <a:gd name="connsiteX82" fmla="*/ 379339 w 646786"/>
              <a:gd name="connsiteY82" fmla="*/ 93232 h 109669"/>
              <a:gd name="connsiteX83" fmla="*/ 342782 w 646786"/>
              <a:gd name="connsiteY83" fmla="*/ 108147 h 109669"/>
              <a:gd name="connsiteX84" fmla="*/ 306987 w 646786"/>
              <a:gd name="connsiteY84" fmla="*/ 108147 h 109669"/>
              <a:gd name="connsiteX85" fmla="*/ 215532 w 646786"/>
              <a:gd name="connsiteY85" fmla="*/ 79968 h 109669"/>
              <a:gd name="connsiteX86" fmla="*/ 227718 w 646786"/>
              <a:gd name="connsiteY86" fmla="*/ 79968 h 109669"/>
              <a:gd name="connsiteX87" fmla="*/ 235460 w 646786"/>
              <a:gd name="connsiteY87" fmla="*/ 93359 h 109669"/>
              <a:gd name="connsiteX88" fmla="*/ 250565 w 646786"/>
              <a:gd name="connsiteY88" fmla="*/ 98246 h 109669"/>
              <a:gd name="connsiteX89" fmla="*/ 267955 w 646786"/>
              <a:gd name="connsiteY89" fmla="*/ 91265 h 109669"/>
              <a:gd name="connsiteX90" fmla="*/ 274937 w 646786"/>
              <a:gd name="connsiteY90" fmla="*/ 73431 h 109669"/>
              <a:gd name="connsiteX91" fmla="*/ 268399 w 646786"/>
              <a:gd name="connsiteY91" fmla="*/ 55597 h 109669"/>
              <a:gd name="connsiteX92" fmla="*/ 251327 w 646786"/>
              <a:gd name="connsiteY92" fmla="*/ 48742 h 109669"/>
              <a:gd name="connsiteX93" fmla="*/ 230764 w 646786"/>
              <a:gd name="connsiteY93" fmla="*/ 57881 h 109669"/>
              <a:gd name="connsiteX94" fmla="*/ 217817 w 646786"/>
              <a:gd name="connsiteY94" fmla="*/ 57881 h 109669"/>
              <a:gd name="connsiteX95" fmla="*/ 223909 w 646786"/>
              <a:gd name="connsiteY95" fmla="*/ 1523 h 109669"/>
              <a:gd name="connsiteX96" fmla="*/ 281029 w 646786"/>
              <a:gd name="connsiteY96" fmla="*/ 1523 h 109669"/>
              <a:gd name="connsiteX97" fmla="*/ 281029 w 646786"/>
              <a:gd name="connsiteY97" fmla="*/ 12947 h 109669"/>
              <a:gd name="connsiteX98" fmla="*/ 234128 w 646786"/>
              <a:gd name="connsiteY98" fmla="*/ 12947 h 109669"/>
              <a:gd name="connsiteX99" fmla="*/ 230764 w 646786"/>
              <a:gd name="connsiteY99" fmla="*/ 44173 h 109669"/>
              <a:gd name="connsiteX100" fmla="*/ 231525 w 646786"/>
              <a:gd name="connsiteY100" fmla="*/ 44173 h 109669"/>
              <a:gd name="connsiteX101" fmla="*/ 252850 w 646786"/>
              <a:gd name="connsiteY101" fmla="*/ 37318 h 109669"/>
              <a:gd name="connsiteX102" fmla="*/ 276904 w 646786"/>
              <a:gd name="connsiteY102" fmla="*/ 47854 h 109669"/>
              <a:gd name="connsiteX103" fmla="*/ 287122 w 646786"/>
              <a:gd name="connsiteY103" fmla="*/ 73431 h 109669"/>
              <a:gd name="connsiteX104" fmla="*/ 276777 w 646786"/>
              <a:gd name="connsiteY104" fmla="*/ 99452 h 109669"/>
              <a:gd name="connsiteX105" fmla="*/ 250565 w 646786"/>
              <a:gd name="connsiteY105" fmla="*/ 109670 h 109669"/>
              <a:gd name="connsiteX106" fmla="*/ 227083 w 646786"/>
              <a:gd name="connsiteY106" fmla="*/ 101737 h 109669"/>
              <a:gd name="connsiteX107" fmla="*/ 215532 w 646786"/>
              <a:gd name="connsiteY107" fmla="*/ 79968 h 109669"/>
              <a:gd name="connsiteX108" fmla="*/ 126362 w 646786"/>
              <a:gd name="connsiteY108" fmla="*/ 96723 h 109669"/>
              <a:gd name="connsiteX109" fmla="*/ 149971 w 646786"/>
              <a:gd name="connsiteY109" fmla="*/ 96723 h 109669"/>
              <a:gd name="connsiteX110" fmla="*/ 177706 w 646786"/>
              <a:gd name="connsiteY110" fmla="*/ 85172 h 109669"/>
              <a:gd name="connsiteX111" fmla="*/ 188813 w 646786"/>
              <a:gd name="connsiteY111" fmla="*/ 54835 h 109669"/>
              <a:gd name="connsiteX112" fmla="*/ 177706 w 646786"/>
              <a:gd name="connsiteY112" fmla="*/ 24689 h 109669"/>
              <a:gd name="connsiteX113" fmla="*/ 149971 w 646786"/>
              <a:gd name="connsiteY113" fmla="*/ 12947 h 109669"/>
              <a:gd name="connsiteX114" fmla="*/ 126362 w 646786"/>
              <a:gd name="connsiteY114" fmla="*/ 12947 h 109669"/>
              <a:gd name="connsiteX115" fmla="*/ 126362 w 646786"/>
              <a:gd name="connsiteY115" fmla="*/ 96723 h 109669"/>
              <a:gd name="connsiteX116" fmla="*/ 114176 w 646786"/>
              <a:gd name="connsiteY116" fmla="*/ 108147 h 109669"/>
              <a:gd name="connsiteX117" fmla="*/ 114176 w 646786"/>
              <a:gd name="connsiteY117" fmla="*/ 1523 h 109669"/>
              <a:gd name="connsiteX118" fmla="*/ 149971 w 646786"/>
              <a:gd name="connsiteY118" fmla="*/ 1523 h 109669"/>
              <a:gd name="connsiteX119" fmla="*/ 186528 w 646786"/>
              <a:gd name="connsiteY119" fmla="*/ 16628 h 109669"/>
              <a:gd name="connsiteX120" fmla="*/ 200998 w 646786"/>
              <a:gd name="connsiteY120" fmla="*/ 54835 h 109669"/>
              <a:gd name="connsiteX121" fmla="*/ 186528 w 646786"/>
              <a:gd name="connsiteY121" fmla="*/ 93232 h 109669"/>
              <a:gd name="connsiteX122" fmla="*/ 149971 w 646786"/>
              <a:gd name="connsiteY122" fmla="*/ 108147 h 109669"/>
              <a:gd name="connsiteX123" fmla="*/ 114176 w 646786"/>
              <a:gd name="connsiteY123" fmla="*/ 108147 h 109669"/>
              <a:gd name="connsiteX124" fmla="*/ 35034 w 646786"/>
              <a:gd name="connsiteY124" fmla="*/ 69305 h 109669"/>
              <a:gd name="connsiteX125" fmla="*/ 58643 w 646786"/>
              <a:gd name="connsiteY125" fmla="*/ 69305 h 109669"/>
              <a:gd name="connsiteX126" fmla="*/ 64736 w 646786"/>
              <a:gd name="connsiteY126" fmla="*/ 40365 h 109669"/>
              <a:gd name="connsiteX127" fmla="*/ 41126 w 646786"/>
              <a:gd name="connsiteY127" fmla="*/ 40365 h 109669"/>
              <a:gd name="connsiteX128" fmla="*/ 35034 w 646786"/>
              <a:gd name="connsiteY128" fmla="*/ 69305 h 109669"/>
              <a:gd name="connsiteX129" fmla="*/ 15232 w 646786"/>
              <a:gd name="connsiteY129" fmla="*/ 108147 h 109669"/>
              <a:gd name="connsiteX130" fmla="*/ 21325 w 646786"/>
              <a:gd name="connsiteY130" fmla="*/ 79968 h 109669"/>
              <a:gd name="connsiteX131" fmla="*/ 0 w 646786"/>
              <a:gd name="connsiteY131" fmla="*/ 79968 h 109669"/>
              <a:gd name="connsiteX132" fmla="*/ 2285 w 646786"/>
              <a:gd name="connsiteY132" fmla="*/ 69305 h 109669"/>
              <a:gd name="connsiteX133" fmla="*/ 23609 w 646786"/>
              <a:gd name="connsiteY133" fmla="*/ 69305 h 109669"/>
              <a:gd name="connsiteX134" fmla="*/ 29829 w 646786"/>
              <a:gd name="connsiteY134" fmla="*/ 40365 h 109669"/>
              <a:gd name="connsiteX135" fmla="*/ 8378 w 646786"/>
              <a:gd name="connsiteY135" fmla="*/ 40365 h 109669"/>
              <a:gd name="connsiteX136" fmla="*/ 10662 w 646786"/>
              <a:gd name="connsiteY136" fmla="*/ 29702 h 109669"/>
              <a:gd name="connsiteX137" fmla="*/ 32114 w 646786"/>
              <a:gd name="connsiteY137" fmla="*/ 29702 h 109669"/>
              <a:gd name="connsiteX138" fmla="*/ 38080 w 646786"/>
              <a:gd name="connsiteY138" fmla="*/ 1523 h 109669"/>
              <a:gd name="connsiteX139" fmla="*/ 49504 w 646786"/>
              <a:gd name="connsiteY139" fmla="*/ 1523 h 109669"/>
              <a:gd name="connsiteX140" fmla="*/ 43411 w 646786"/>
              <a:gd name="connsiteY140" fmla="*/ 29702 h 109669"/>
              <a:gd name="connsiteX141" fmla="*/ 67021 w 646786"/>
              <a:gd name="connsiteY141" fmla="*/ 29702 h 109669"/>
              <a:gd name="connsiteX142" fmla="*/ 73113 w 646786"/>
              <a:gd name="connsiteY142" fmla="*/ 1523 h 109669"/>
              <a:gd name="connsiteX143" fmla="*/ 84537 w 646786"/>
              <a:gd name="connsiteY143" fmla="*/ 1523 h 109669"/>
              <a:gd name="connsiteX144" fmla="*/ 78444 w 646786"/>
              <a:gd name="connsiteY144" fmla="*/ 29702 h 109669"/>
              <a:gd name="connsiteX145" fmla="*/ 99769 w 646786"/>
              <a:gd name="connsiteY145" fmla="*/ 29702 h 109669"/>
              <a:gd name="connsiteX146" fmla="*/ 97484 w 646786"/>
              <a:gd name="connsiteY146" fmla="*/ 40365 h 109669"/>
              <a:gd name="connsiteX147" fmla="*/ 76160 w 646786"/>
              <a:gd name="connsiteY147" fmla="*/ 40365 h 109669"/>
              <a:gd name="connsiteX148" fmla="*/ 69940 w 646786"/>
              <a:gd name="connsiteY148" fmla="*/ 69305 h 109669"/>
              <a:gd name="connsiteX149" fmla="*/ 91392 w 646786"/>
              <a:gd name="connsiteY149" fmla="*/ 69305 h 109669"/>
              <a:gd name="connsiteX150" fmla="*/ 89107 w 646786"/>
              <a:gd name="connsiteY150" fmla="*/ 79968 h 109669"/>
              <a:gd name="connsiteX151" fmla="*/ 67655 w 646786"/>
              <a:gd name="connsiteY151" fmla="*/ 79968 h 109669"/>
              <a:gd name="connsiteX152" fmla="*/ 61689 w 646786"/>
              <a:gd name="connsiteY152" fmla="*/ 108147 h 109669"/>
              <a:gd name="connsiteX153" fmla="*/ 50265 w 646786"/>
              <a:gd name="connsiteY153" fmla="*/ 108147 h 109669"/>
              <a:gd name="connsiteX154" fmla="*/ 56358 w 646786"/>
              <a:gd name="connsiteY154" fmla="*/ 79968 h 109669"/>
              <a:gd name="connsiteX155" fmla="*/ 32749 w 646786"/>
              <a:gd name="connsiteY155" fmla="*/ 79968 h 109669"/>
              <a:gd name="connsiteX156" fmla="*/ 26656 w 646786"/>
              <a:gd name="connsiteY156" fmla="*/ 108147 h 109669"/>
              <a:gd name="connsiteX157" fmla="*/ 15232 w 646786"/>
              <a:gd name="connsiteY157"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46786" h="109669">
                <a:moveTo>
                  <a:pt x="595442" y="64292"/>
                </a:moveTo>
                <a:cubicBezTo>
                  <a:pt x="591063" y="68036"/>
                  <a:pt x="588905" y="72796"/>
                  <a:pt x="588905" y="78445"/>
                </a:cubicBezTo>
                <a:cubicBezTo>
                  <a:pt x="588905" y="84093"/>
                  <a:pt x="591063" y="88853"/>
                  <a:pt x="595442" y="92598"/>
                </a:cubicBezTo>
                <a:cubicBezTo>
                  <a:pt x="599821" y="96342"/>
                  <a:pt x="605216" y="98246"/>
                  <a:pt x="611753" y="98246"/>
                </a:cubicBezTo>
                <a:cubicBezTo>
                  <a:pt x="618290" y="98246"/>
                  <a:pt x="623685" y="96342"/>
                  <a:pt x="628064" y="92598"/>
                </a:cubicBezTo>
                <a:cubicBezTo>
                  <a:pt x="632443" y="88853"/>
                  <a:pt x="634601" y="84093"/>
                  <a:pt x="634601" y="78445"/>
                </a:cubicBezTo>
                <a:cubicBezTo>
                  <a:pt x="634601" y="72796"/>
                  <a:pt x="632443" y="68036"/>
                  <a:pt x="628064" y="64292"/>
                </a:cubicBezTo>
                <a:cubicBezTo>
                  <a:pt x="623685" y="60547"/>
                  <a:pt x="618290" y="58643"/>
                  <a:pt x="611753" y="58643"/>
                </a:cubicBezTo>
                <a:cubicBezTo>
                  <a:pt x="605216" y="58643"/>
                  <a:pt x="599821" y="60547"/>
                  <a:pt x="595442" y="64292"/>
                </a:cubicBezTo>
                <a:close/>
                <a:moveTo>
                  <a:pt x="596648" y="16755"/>
                </a:moveTo>
                <a:cubicBezTo>
                  <a:pt x="592967" y="20182"/>
                  <a:pt x="591190" y="24498"/>
                  <a:pt x="591190" y="29702"/>
                </a:cubicBezTo>
                <a:cubicBezTo>
                  <a:pt x="591190" y="34907"/>
                  <a:pt x="593030" y="39222"/>
                  <a:pt x="596648" y="42777"/>
                </a:cubicBezTo>
                <a:cubicBezTo>
                  <a:pt x="600392" y="46204"/>
                  <a:pt x="605406" y="47981"/>
                  <a:pt x="611753" y="47981"/>
                </a:cubicBezTo>
                <a:cubicBezTo>
                  <a:pt x="618100" y="47981"/>
                  <a:pt x="623050" y="46267"/>
                  <a:pt x="626668" y="42777"/>
                </a:cubicBezTo>
                <a:cubicBezTo>
                  <a:pt x="630412" y="39222"/>
                  <a:pt x="632316" y="34843"/>
                  <a:pt x="632316" y="29702"/>
                </a:cubicBezTo>
                <a:cubicBezTo>
                  <a:pt x="632316" y="24561"/>
                  <a:pt x="630412" y="20182"/>
                  <a:pt x="626668" y="16755"/>
                </a:cubicBezTo>
                <a:cubicBezTo>
                  <a:pt x="622987" y="13201"/>
                  <a:pt x="618036" y="11424"/>
                  <a:pt x="611753" y="11424"/>
                </a:cubicBezTo>
                <a:cubicBezTo>
                  <a:pt x="605470" y="11424"/>
                  <a:pt x="600456" y="13201"/>
                  <a:pt x="596648" y="16755"/>
                </a:cubicBezTo>
                <a:close/>
                <a:moveTo>
                  <a:pt x="593475" y="53312"/>
                </a:moveTo>
                <a:lnTo>
                  <a:pt x="593475" y="52550"/>
                </a:lnTo>
                <a:cubicBezTo>
                  <a:pt x="590745" y="51027"/>
                  <a:pt x="588270" y="49186"/>
                  <a:pt x="586176" y="47092"/>
                </a:cubicBezTo>
                <a:cubicBezTo>
                  <a:pt x="581416" y="42332"/>
                  <a:pt x="579004" y="36557"/>
                  <a:pt x="579004" y="29702"/>
                </a:cubicBezTo>
                <a:cubicBezTo>
                  <a:pt x="579004" y="21261"/>
                  <a:pt x="582114" y="14217"/>
                  <a:pt x="588270" y="8504"/>
                </a:cubicBezTo>
                <a:cubicBezTo>
                  <a:pt x="594490" y="2793"/>
                  <a:pt x="602297" y="0"/>
                  <a:pt x="611753" y="0"/>
                </a:cubicBezTo>
                <a:cubicBezTo>
                  <a:pt x="621210" y="0"/>
                  <a:pt x="629016" y="2856"/>
                  <a:pt x="635235" y="8504"/>
                </a:cubicBezTo>
                <a:cubicBezTo>
                  <a:pt x="641455" y="14217"/>
                  <a:pt x="644502" y="21261"/>
                  <a:pt x="644502" y="29702"/>
                </a:cubicBezTo>
                <a:cubicBezTo>
                  <a:pt x="644502" y="36430"/>
                  <a:pt x="642090" y="42205"/>
                  <a:pt x="637203" y="47092"/>
                </a:cubicBezTo>
                <a:cubicBezTo>
                  <a:pt x="635172" y="49123"/>
                  <a:pt x="632760" y="50964"/>
                  <a:pt x="630031" y="52550"/>
                </a:cubicBezTo>
                <a:lnTo>
                  <a:pt x="630031" y="53312"/>
                </a:lnTo>
                <a:cubicBezTo>
                  <a:pt x="632887" y="54645"/>
                  <a:pt x="635680" y="56549"/>
                  <a:pt x="638409" y="59087"/>
                </a:cubicBezTo>
                <a:cubicBezTo>
                  <a:pt x="643994" y="64672"/>
                  <a:pt x="646787" y="71400"/>
                  <a:pt x="646787" y="79206"/>
                </a:cubicBezTo>
                <a:cubicBezTo>
                  <a:pt x="646787" y="87457"/>
                  <a:pt x="643486" y="94565"/>
                  <a:pt x="636886" y="100658"/>
                </a:cubicBezTo>
                <a:cubicBezTo>
                  <a:pt x="630412" y="106624"/>
                  <a:pt x="622035" y="109670"/>
                  <a:pt x="611753" y="109670"/>
                </a:cubicBezTo>
                <a:cubicBezTo>
                  <a:pt x="601472" y="109670"/>
                  <a:pt x="592967" y="106687"/>
                  <a:pt x="586494" y="100658"/>
                </a:cubicBezTo>
                <a:cubicBezTo>
                  <a:pt x="580020" y="94692"/>
                  <a:pt x="576719" y="87520"/>
                  <a:pt x="576719" y="79206"/>
                </a:cubicBezTo>
                <a:cubicBezTo>
                  <a:pt x="576719" y="70892"/>
                  <a:pt x="579512" y="64482"/>
                  <a:pt x="585097" y="59087"/>
                </a:cubicBezTo>
                <a:cubicBezTo>
                  <a:pt x="587636" y="56549"/>
                  <a:pt x="590428" y="54645"/>
                  <a:pt x="593475" y="53312"/>
                </a:cubicBezTo>
                <a:close/>
                <a:moveTo>
                  <a:pt x="495165" y="108147"/>
                </a:moveTo>
                <a:lnTo>
                  <a:pt x="495165" y="1523"/>
                </a:lnTo>
                <a:lnTo>
                  <a:pt x="562186" y="1523"/>
                </a:lnTo>
                <a:lnTo>
                  <a:pt x="562186" y="12947"/>
                </a:lnTo>
                <a:lnTo>
                  <a:pt x="507351" y="12947"/>
                </a:lnTo>
                <a:lnTo>
                  <a:pt x="507351" y="48742"/>
                </a:lnTo>
                <a:lnTo>
                  <a:pt x="559139" y="48742"/>
                </a:lnTo>
                <a:lnTo>
                  <a:pt x="559139" y="60166"/>
                </a:lnTo>
                <a:lnTo>
                  <a:pt x="507351" y="60166"/>
                </a:lnTo>
                <a:lnTo>
                  <a:pt x="507351" y="108147"/>
                </a:lnTo>
                <a:lnTo>
                  <a:pt x="495165" y="108147"/>
                </a:lnTo>
                <a:close/>
                <a:moveTo>
                  <a:pt x="409803" y="108147"/>
                </a:moveTo>
                <a:lnTo>
                  <a:pt x="409803" y="98246"/>
                </a:lnTo>
                <a:lnTo>
                  <a:pt x="453214" y="51789"/>
                </a:lnTo>
                <a:cubicBezTo>
                  <a:pt x="456450" y="48235"/>
                  <a:pt x="458799" y="45061"/>
                  <a:pt x="460195" y="42332"/>
                </a:cubicBezTo>
                <a:cubicBezTo>
                  <a:pt x="461591" y="39476"/>
                  <a:pt x="462353" y="36049"/>
                  <a:pt x="462353" y="31987"/>
                </a:cubicBezTo>
                <a:cubicBezTo>
                  <a:pt x="462353" y="25894"/>
                  <a:pt x="460449" y="20944"/>
                  <a:pt x="456578" y="17200"/>
                </a:cubicBezTo>
                <a:cubicBezTo>
                  <a:pt x="452833" y="13328"/>
                  <a:pt x="447883" y="11424"/>
                  <a:pt x="441790" y="11424"/>
                </a:cubicBezTo>
                <a:cubicBezTo>
                  <a:pt x="435697" y="11424"/>
                  <a:pt x="431127" y="13582"/>
                  <a:pt x="427193" y="17834"/>
                </a:cubicBezTo>
                <a:cubicBezTo>
                  <a:pt x="423258" y="22086"/>
                  <a:pt x="421227" y="27608"/>
                  <a:pt x="421227" y="34272"/>
                </a:cubicBezTo>
                <a:lnTo>
                  <a:pt x="409041" y="34272"/>
                </a:lnTo>
                <a:cubicBezTo>
                  <a:pt x="409041" y="24308"/>
                  <a:pt x="412088" y="16121"/>
                  <a:pt x="418180" y="9774"/>
                </a:cubicBezTo>
                <a:cubicBezTo>
                  <a:pt x="424400" y="3300"/>
                  <a:pt x="432270" y="0"/>
                  <a:pt x="441790" y="0"/>
                </a:cubicBezTo>
                <a:cubicBezTo>
                  <a:pt x="451310" y="0"/>
                  <a:pt x="459179" y="2983"/>
                  <a:pt x="465272" y="9012"/>
                </a:cubicBezTo>
                <a:cubicBezTo>
                  <a:pt x="471492" y="14915"/>
                  <a:pt x="474539" y="22594"/>
                  <a:pt x="474539" y="31987"/>
                </a:cubicBezTo>
                <a:cubicBezTo>
                  <a:pt x="474539" y="37889"/>
                  <a:pt x="473459" y="42903"/>
                  <a:pt x="471365" y="47092"/>
                </a:cubicBezTo>
                <a:cubicBezTo>
                  <a:pt x="469207" y="51154"/>
                  <a:pt x="465970" y="55533"/>
                  <a:pt x="461591" y="60166"/>
                </a:cubicBezTo>
                <a:lnTo>
                  <a:pt x="427320" y="95961"/>
                </a:lnTo>
                <a:lnTo>
                  <a:pt x="427320" y="96723"/>
                </a:lnTo>
                <a:lnTo>
                  <a:pt x="476823" y="96723"/>
                </a:lnTo>
                <a:lnTo>
                  <a:pt x="476823" y="108147"/>
                </a:lnTo>
                <a:lnTo>
                  <a:pt x="409803" y="108147"/>
                </a:lnTo>
                <a:close/>
                <a:moveTo>
                  <a:pt x="319173" y="96723"/>
                </a:moveTo>
                <a:lnTo>
                  <a:pt x="342782" y="96723"/>
                </a:lnTo>
                <a:cubicBezTo>
                  <a:pt x="353952" y="96723"/>
                  <a:pt x="363218" y="92851"/>
                  <a:pt x="370517" y="85172"/>
                </a:cubicBezTo>
                <a:cubicBezTo>
                  <a:pt x="377943" y="77366"/>
                  <a:pt x="381624" y="67274"/>
                  <a:pt x="381624" y="54835"/>
                </a:cubicBezTo>
                <a:cubicBezTo>
                  <a:pt x="381624" y="42396"/>
                  <a:pt x="377943" y="32368"/>
                  <a:pt x="370517" y="24689"/>
                </a:cubicBezTo>
                <a:cubicBezTo>
                  <a:pt x="363218" y="16882"/>
                  <a:pt x="353952" y="12947"/>
                  <a:pt x="342782" y="12947"/>
                </a:cubicBezTo>
                <a:lnTo>
                  <a:pt x="319173" y="12947"/>
                </a:lnTo>
                <a:lnTo>
                  <a:pt x="319173" y="96723"/>
                </a:lnTo>
                <a:close/>
                <a:moveTo>
                  <a:pt x="306987" y="108147"/>
                </a:moveTo>
                <a:lnTo>
                  <a:pt x="306987" y="1523"/>
                </a:lnTo>
                <a:lnTo>
                  <a:pt x="342782" y="1523"/>
                </a:lnTo>
                <a:cubicBezTo>
                  <a:pt x="357633" y="1523"/>
                  <a:pt x="369819" y="6537"/>
                  <a:pt x="379339" y="16628"/>
                </a:cubicBezTo>
                <a:cubicBezTo>
                  <a:pt x="388986" y="26592"/>
                  <a:pt x="393809" y="39349"/>
                  <a:pt x="393809" y="54835"/>
                </a:cubicBezTo>
                <a:cubicBezTo>
                  <a:pt x="393809" y="70321"/>
                  <a:pt x="388986" y="83141"/>
                  <a:pt x="379339" y="93232"/>
                </a:cubicBezTo>
                <a:cubicBezTo>
                  <a:pt x="369819" y="103196"/>
                  <a:pt x="357633" y="108147"/>
                  <a:pt x="342782" y="108147"/>
                </a:cubicBezTo>
                <a:lnTo>
                  <a:pt x="306987" y="108147"/>
                </a:lnTo>
                <a:close/>
                <a:moveTo>
                  <a:pt x="215532" y="79968"/>
                </a:moveTo>
                <a:lnTo>
                  <a:pt x="227718" y="79968"/>
                </a:lnTo>
                <a:cubicBezTo>
                  <a:pt x="228860" y="85680"/>
                  <a:pt x="231399" y="90122"/>
                  <a:pt x="235460" y="93359"/>
                </a:cubicBezTo>
                <a:cubicBezTo>
                  <a:pt x="239649" y="96596"/>
                  <a:pt x="244663" y="98246"/>
                  <a:pt x="250565" y="98246"/>
                </a:cubicBezTo>
                <a:cubicBezTo>
                  <a:pt x="257483" y="98246"/>
                  <a:pt x="263259" y="95898"/>
                  <a:pt x="267955" y="91265"/>
                </a:cubicBezTo>
                <a:cubicBezTo>
                  <a:pt x="272652" y="86505"/>
                  <a:pt x="274937" y="80539"/>
                  <a:pt x="274937" y="73431"/>
                </a:cubicBezTo>
                <a:cubicBezTo>
                  <a:pt x="274937" y="66323"/>
                  <a:pt x="272779" y="60166"/>
                  <a:pt x="268399" y="55597"/>
                </a:cubicBezTo>
                <a:cubicBezTo>
                  <a:pt x="264020" y="51027"/>
                  <a:pt x="258372" y="48742"/>
                  <a:pt x="251327" y="48742"/>
                </a:cubicBezTo>
                <a:cubicBezTo>
                  <a:pt x="242378" y="48742"/>
                  <a:pt x="235524" y="51789"/>
                  <a:pt x="230764" y="57881"/>
                </a:cubicBezTo>
                <a:lnTo>
                  <a:pt x="217817" y="57881"/>
                </a:lnTo>
                <a:lnTo>
                  <a:pt x="223909" y="1523"/>
                </a:lnTo>
                <a:lnTo>
                  <a:pt x="281029" y="1523"/>
                </a:lnTo>
                <a:lnTo>
                  <a:pt x="281029" y="12947"/>
                </a:lnTo>
                <a:lnTo>
                  <a:pt x="234128" y="12947"/>
                </a:lnTo>
                <a:lnTo>
                  <a:pt x="230764" y="44173"/>
                </a:lnTo>
                <a:lnTo>
                  <a:pt x="231525" y="44173"/>
                </a:lnTo>
                <a:cubicBezTo>
                  <a:pt x="236730" y="39603"/>
                  <a:pt x="243838" y="37318"/>
                  <a:pt x="252850" y="37318"/>
                </a:cubicBezTo>
                <a:cubicBezTo>
                  <a:pt x="261863" y="37318"/>
                  <a:pt x="270240" y="40809"/>
                  <a:pt x="276904" y="47854"/>
                </a:cubicBezTo>
                <a:cubicBezTo>
                  <a:pt x="283695" y="54772"/>
                  <a:pt x="287122" y="63276"/>
                  <a:pt x="287122" y="73431"/>
                </a:cubicBezTo>
                <a:cubicBezTo>
                  <a:pt x="287122" y="83585"/>
                  <a:pt x="283695" y="92661"/>
                  <a:pt x="276777" y="99452"/>
                </a:cubicBezTo>
                <a:cubicBezTo>
                  <a:pt x="269986" y="106243"/>
                  <a:pt x="261228" y="109670"/>
                  <a:pt x="250565" y="109670"/>
                </a:cubicBezTo>
                <a:cubicBezTo>
                  <a:pt x="241426" y="109670"/>
                  <a:pt x="233620" y="107005"/>
                  <a:pt x="227083" y="101737"/>
                </a:cubicBezTo>
                <a:cubicBezTo>
                  <a:pt x="220609" y="96469"/>
                  <a:pt x="216738" y="89170"/>
                  <a:pt x="215532" y="79968"/>
                </a:cubicBezTo>
                <a:close/>
                <a:moveTo>
                  <a:pt x="126362" y="96723"/>
                </a:moveTo>
                <a:lnTo>
                  <a:pt x="149971" y="96723"/>
                </a:lnTo>
                <a:cubicBezTo>
                  <a:pt x="161141" y="96723"/>
                  <a:pt x="170407" y="92851"/>
                  <a:pt x="177706" y="85172"/>
                </a:cubicBezTo>
                <a:cubicBezTo>
                  <a:pt x="185131" y="77366"/>
                  <a:pt x="188813" y="67274"/>
                  <a:pt x="188813" y="54835"/>
                </a:cubicBezTo>
                <a:cubicBezTo>
                  <a:pt x="188813" y="42396"/>
                  <a:pt x="185131" y="32368"/>
                  <a:pt x="177706" y="24689"/>
                </a:cubicBezTo>
                <a:cubicBezTo>
                  <a:pt x="170407" y="16882"/>
                  <a:pt x="161141" y="12947"/>
                  <a:pt x="149971" y="12947"/>
                </a:cubicBezTo>
                <a:lnTo>
                  <a:pt x="126362" y="12947"/>
                </a:lnTo>
                <a:lnTo>
                  <a:pt x="126362" y="96723"/>
                </a:lnTo>
                <a:close/>
                <a:moveTo>
                  <a:pt x="114176" y="108147"/>
                </a:moveTo>
                <a:lnTo>
                  <a:pt x="114176" y="1523"/>
                </a:lnTo>
                <a:lnTo>
                  <a:pt x="149971" y="1523"/>
                </a:lnTo>
                <a:cubicBezTo>
                  <a:pt x="164822" y="1523"/>
                  <a:pt x="177008" y="6537"/>
                  <a:pt x="186528" y="16628"/>
                </a:cubicBezTo>
                <a:cubicBezTo>
                  <a:pt x="196175" y="26592"/>
                  <a:pt x="200998" y="39349"/>
                  <a:pt x="200998" y="54835"/>
                </a:cubicBezTo>
                <a:cubicBezTo>
                  <a:pt x="200998" y="70321"/>
                  <a:pt x="196175" y="83141"/>
                  <a:pt x="186528" y="93232"/>
                </a:cubicBezTo>
                <a:cubicBezTo>
                  <a:pt x="177008" y="103196"/>
                  <a:pt x="164822" y="108147"/>
                  <a:pt x="149971" y="108147"/>
                </a:cubicBezTo>
                <a:lnTo>
                  <a:pt x="114176" y="108147"/>
                </a:lnTo>
                <a:close/>
                <a:moveTo>
                  <a:pt x="35034" y="69305"/>
                </a:moveTo>
                <a:lnTo>
                  <a:pt x="58643" y="69305"/>
                </a:lnTo>
                <a:lnTo>
                  <a:pt x="64736" y="40365"/>
                </a:lnTo>
                <a:lnTo>
                  <a:pt x="41126" y="40365"/>
                </a:lnTo>
                <a:lnTo>
                  <a:pt x="35034" y="69305"/>
                </a:lnTo>
                <a:close/>
                <a:moveTo>
                  <a:pt x="15232" y="108147"/>
                </a:moveTo>
                <a:lnTo>
                  <a:pt x="21325" y="79968"/>
                </a:lnTo>
                <a:lnTo>
                  <a:pt x="0" y="79968"/>
                </a:lnTo>
                <a:lnTo>
                  <a:pt x="2285" y="69305"/>
                </a:lnTo>
                <a:lnTo>
                  <a:pt x="23609" y="69305"/>
                </a:lnTo>
                <a:lnTo>
                  <a:pt x="29829" y="40365"/>
                </a:lnTo>
                <a:lnTo>
                  <a:pt x="8378" y="40365"/>
                </a:lnTo>
                <a:lnTo>
                  <a:pt x="10662" y="29702"/>
                </a:lnTo>
                <a:lnTo>
                  <a:pt x="32114" y="29702"/>
                </a:lnTo>
                <a:lnTo>
                  <a:pt x="38080" y="1523"/>
                </a:lnTo>
                <a:lnTo>
                  <a:pt x="49504" y="1523"/>
                </a:lnTo>
                <a:lnTo>
                  <a:pt x="43411" y="29702"/>
                </a:lnTo>
                <a:lnTo>
                  <a:pt x="67021" y="29702"/>
                </a:lnTo>
                <a:lnTo>
                  <a:pt x="73113" y="1523"/>
                </a:lnTo>
                <a:lnTo>
                  <a:pt x="84537" y="1523"/>
                </a:lnTo>
                <a:lnTo>
                  <a:pt x="78444" y="29702"/>
                </a:lnTo>
                <a:lnTo>
                  <a:pt x="99769" y="29702"/>
                </a:lnTo>
                <a:lnTo>
                  <a:pt x="97484" y="40365"/>
                </a:lnTo>
                <a:lnTo>
                  <a:pt x="76160" y="40365"/>
                </a:lnTo>
                <a:lnTo>
                  <a:pt x="69940" y="69305"/>
                </a:lnTo>
                <a:lnTo>
                  <a:pt x="91392" y="69305"/>
                </a:lnTo>
                <a:lnTo>
                  <a:pt x="89107" y="79968"/>
                </a:lnTo>
                <a:lnTo>
                  <a:pt x="67655" y="79968"/>
                </a:lnTo>
                <a:lnTo>
                  <a:pt x="61689" y="108147"/>
                </a:lnTo>
                <a:lnTo>
                  <a:pt x="50265"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36" name="Freeform 35">
            <a:extLst>
              <a:ext uri="{FF2B5EF4-FFF2-40B4-BE49-F238E27FC236}">
                <a16:creationId xmlns:a16="http://schemas.microsoft.com/office/drawing/2014/main" id="{68346FF0-A7CC-097F-D515-787FFE85B2C4}"/>
              </a:ext>
            </a:extLst>
          </p:cNvPr>
          <p:cNvSpPr/>
          <p:nvPr userDrawn="1"/>
        </p:nvSpPr>
        <p:spPr>
          <a:xfrm>
            <a:off x="9192055" y="1553738"/>
            <a:ext cx="414785" cy="164505"/>
          </a:xfrm>
          <a:custGeom>
            <a:avLst/>
            <a:gdLst>
              <a:gd name="connsiteX0" fmla="*/ 243775 w 276523"/>
              <a:gd name="connsiteY0" fmla="*/ 96088 h 109670"/>
              <a:gd name="connsiteX1" fmla="*/ 252914 w 276523"/>
              <a:gd name="connsiteY1" fmla="*/ 99769 h 109670"/>
              <a:gd name="connsiteX2" fmla="*/ 262053 w 276523"/>
              <a:gd name="connsiteY2" fmla="*/ 96088 h 109670"/>
              <a:gd name="connsiteX3" fmla="*/ 265861 w 276523"/>
              <a:gd name="connsiteY3" fmla="*/ 86061 h 109670"/>
              <a:gd name="connsiteX4" fmla="*/ 262053 w 276523"/>
              <a:gd name="connsiteY4" fmla="*/ 76160 h 109670"/>
              <a:gd name="connsiteX5" fmla="*/ 252914 w 276523"/>
              <a:gd name="connsiteY5" fmla="*/ 72352 h 109670"/>
              <a:gd name="connsiteX6" fmla="*/ 243775 w 276523"/>
              <a:gd name="connsiteY6" fmla="*/ 76160 h 109670"/>
              <a:gd name="connsiteX7" fmla="*/ 239967 w 276523"/>
              <a:gd name="connsiteY7" fmla="*/ 86061 h 109670"/>
              <a:gd name="connsiteX8" fmla="*/ 243775 w 276523"/>
              <a:gd name="connsiteY8" fmla="*/ 96088 h 109670"/>
              <a:gd name="connsiteX9" fmla="*/ 236159 w 276523"/>
              <a:gd name="connsiteY9" fmla="*/ 102943 h 109670"/>
              <a:gd name="connsiteX10" fmla="*/ 229304 w 276523"/>
              <a:gd name="connsiteY10" fmla="*/ 86061 h 109670"/>
              <a:gd name="connsiteX11" fmla="*/ 236159 w 276523"/>
              <a:gd name="connsiteY11" fmla="*/ 69178 h 109670"/>
              <a:gd name="connsiteX12" fmla="*/ 252914 w 276523"/>
              <a:gd name="connsiteY12" fmla="*/ 62451 h 109670"/>
              <a:gd name="connsiteX13" fmla="*/ 269542 w 276523"/>
              <a:gd name="connsiteY13" fmla="*/ 69178 h 109670"/>
              <a:gd name="connsiteX14" fmla="*/ 276523 w 276523"/>
              <a:gd name="connsiteY14" fmla="*/ 86061 h 109670"/>
              <a:gd name="connsiteX15" fmla="*/ 269542 w 276523"/>
              <a:gd name="connsiteY15" fmla="*/ 102943 h 109670"/>
              <a:gd name="connsiteX16" fmla="*/ 252914 w 276523"/>
              <a:gd name="connsiteY16" fmla="*/ 109670 h 109670"/>
              <a:gd name="connsiteX17" fmla="*/ 236159 w 276523"/>
              <a:gd name="connsiteY17" fmla="*/ 102943 h 109670"/>
              <a:gd name="connsiteX18" fmla="*/ 186655 w 276523"/>
              <a:gd name="connsiteY18" fmla="*/ 33637 h 109670"/>
              <a:gd name="connsiteX19" fmla="*/ 195794 w 276523"/>
              <a:gd name="connsiteY19" fmla="*/ 37318 h 109670"/>
              <a:gd name="connsiteX20" fmla="*/ 204933 w 276523"/>
              <a:gd name="connsiteY20" fmla="*/ 33637 h 109670"/>
              <a:gd name="connsiteX21" fmla="*/ 208741 w 276523"/>
              <a:gd name="connsiteY21" fmla="*/ 23609 h 109670"/>
              <a:gd name="connsiteX22" fmla="*/ 204933 w 276523"/>
              <a:gd name="connsiteY22" fmla="*/ 13709 h 109670"/>
              <a:gd name="connsiteX23" fmla="*/ 195794 w 276523"/>
              <a:gd name="connsiteY23" fmla="*/ 9901 h 109670"/>
              <a:gd name="connsiteX24" fmla="*/ 186655 w 276523"/>
              <a:gd name="connsiteY24" fmla="*/ 13709 h 109670"/>
              <a:gd name="connsiteX25" fmla="*/ 182847 w 276523"/>
              <a:gd name="connsiteY25" fmla="*/ 23609 h 109670"/>
              <a:gd name="connsiteX26" fmla="*/ 186655 w 276523"/>
              <a:gd name="connsiteY26" fmla="*/ 33637 h 109670"/>
              <a:gd name="connsiteX27" fmla="*/ 179039 w 276523"/>
              <a:gd name="connsiteY27" fmla="*/ 40492 h 109670"/>
              <a:gd name="connsiteX28" fmla="*/ 172184 w 276523"/>
              <a:gd name="connsiteY28" fmla="*/ 23609 h 109670"/>
              <a:gd name="connsiteX29" fmla="*/ 179039 w 276523"/>
              <a:gd name="connsiteY29" fmla="*/ 6727 h 109670"/>
              <a:gd name="connsiteX30" fmla="*/ 195794 w 276523"/>
              <a:gd name="connsiteY30" fmla="*/ 0 h 109670"/>
              <a:gd name="connsiteX31" fmla="*/ 212422 w 276523"/>
              <a:gd name="connsiteY31" fmla="*/ 6727 h 109670"/>
              <a:gd name="connsiteX32" fmla="*/ 219404 w 276523"/>
              <a:gd name="connsiteY32" fmla="*/ 23609 h 109670"/>
              <a:gd name="connsiteX33" fmla="*/ 212422 w 276523"/>
              <a:gd name="connsiteY33" fmla="*/ 40492 h 109670"/>
              <a:gd name="connsiteX34" fmla="*/ 195794 w 276523"/>
              <a:gd name="connsiteY34" fmla="*/ 47219 h 109670"/>
              <a:gd name="connsiteX35" fmla="*/ 179039 w 276523"/>
              <a:gd name="connsiteY35" fmla="*/ 40492 h 109670"/>
              <a:gd name="connsiteX36" fmla="*/ 185132 w 276523"/>
              <a:gd name="connsiteY36" fmla="*/ 108147 h 109670"/>
              <a:gd name="connsiteX37" fmla="*/ 251391 w 276523"/>
              <a:gd name="connsiteY37" fmla="*/ 1523 h 109670"/>
              <a:gd name="connsiteX38" fmla="*/ 263576 w 276523"/>
              <a:gd name="connsiteY38" fmla="*/ 1523 h 109670"/>
              <a:gd name="connsiteX39" fmla="*/ 197317 w 276523"/>
              <a:gd name="connsiteY39" fmla="*/ 108147 h 109670"/>
              <a:gd name="connsiteX40" fmla="*/ 185132 w 276523"/>
              <a:gd name="connsiteY40" fmla="*/ 108147 h 109670"/>
              <a:gd name="connsiteX41" fmla="*/ 137088 w 276523"/>
              <a:gd name="connsiteY41" fmla="*/ 22848 h 109670"/>
              <a:gd name="connsiteX42" fmla="*/ 116525 w 276523"/>
              <a:gd name="connsiteY42" fmla="*/ 11424 h 109670"/>
              <a:gd name="connsiteX43" fmla="*/ 95961 w 276523"/>
              <a:gd name="connsiteY43" fmla="*/ 22848 h 109670"/>
              <a:gd name="connsiteX44" fmla="*/ 87584 w 276523"/>
              <a:gd name="connsiteY44" fmla="*/ 54835 h 109670"/>
              <a:gd name="connsiteX45" fmla="*/ 95961 w 276523"/>
              <a:gd name="connsiteY45" fmla="*/ 86822 h 109670"/>
              <a:gd name="connsiteX46" fmla="*/ 116525 w 276523"/>
              <a:gd name="connsiteY46" fmla="*/ 98246 h 109670"/>
              <a:gd name="connsiteX47" fmla="*/ 137088 w 276523"/>
              <a:gd name="connsiteY47" fmla="*/ 86822 h 109670"/>
              <a:gd name="connsiteX48" fmla="*/ 145465 w 276523"/>
              <a:gd name="connsiteY48" fmla="*/ 54835 h 109670"/>
              <a:gd name="connsiteX49" fmla="*/ 137088 w 276523"/>
              <a:gd name="connsiteY49" fmla="*/ 22848 h 109670"/>
              <a:gd name="connsiteX50" fmla="*/ 87266 w 276523"/>
              <a:gd name="connsiteY50" fmla="*/ 95200 h 109670"/>
              <a:gd name="connsiteX51" fmla="*/ 75398 w 276523"/>
              <a:gd name="connsiteY51" fmla="*/ 54835 h 109670"/>
              <a:gd name="connsiteX52" fmla="*/ 87266 w 276523"/>
              <a:gd name="connsiteY52" fmla="*/ 14470 h 109670"/>
              <a:gd name="connsiteX53" fmla="*/ 116525 w 276523"/>
              <a:gd name="connsiteY53" fmla="*/ 0 h 109670"/>
              <a:gd name="connsiteX54" fmla="*/ 145783 w 276523"/>
              <a:gd name="connsiteY54" fmla="*/ 14470 h 109670"/>
              <a:gd name="connsiteX55" fmla="*/ 157651 w 276523"/>
              <a:gd name="connsiteY55" fmla="*/ 54835 h 109670"/>
              <a:gd name="connsiteX56" fmla="*/ 145783 w 276523"/>
              <a:gd name="connsiteY56" fmla="*/ 95200 h 109670"/>
              <a:gd name="connsiteX57" fmla="*/ 116525 w 276523"/>
              <a:gd name="connsiteY57" fmla="*/ 109670 h 109670"/>
              <a:gd name="connsiteX58" fmla="*/ 87266 w 276523"/>
              <a:gd name="connsiteY58" fmla="*/ 95200 h 109670"/>
              <a:gd name="connsiteX59" fmla="*/ 15994 w 276523"/>
              <a:gd name="connsiteY59" fmla="*/ 108147 h 109670"/>
              <a:gd name="connsiteX60" fmla="*/ 53439 w 276523"/>
              <a:gd name="connsiteY60" fmla="*/ 12947 h 109670"/>
              <a:gd name="connsiteX61" fmla="*/ 0 w 276523"/>
              <a:gd name="connsiteY61" fmla="*/ 12947 h 109670"/>
              <a:gd name="connsiteX62" fmla="*/ 0 w 276523"/>
              <a:gd name="connsiteY62" fmla="*/ 1523 h 109670"/>
              <a:gd name="connsiteX63" fmla="*/ 67021 w 276523"/>
              <a:gd name="connsiteY63" fmla="*/ 1523 h 109670"/>
              <a:gd name="connsiteX64" fmla="*/ 67021 w 276523"/>
              <a:gd name="connsiteY64" fmla="*/ 11424 h 109670"/>
              <a:gd name="connsiteX65" fmla="*/ 28941 w 276523"/>
              <a:gd name="connsiteY65" fmla="*/ 108147 h 109670"/>
              <a:gd name="connsiteX66" fmla="*/ 15994 w 276523"/>
              <a:gd name="connsiteY66" fmla="*/ 108147 h 10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6523" h="109670">
                <a:moveTo>
                  <a:pt x="243775" y="96088"/>
                </a:moveTo>
                <a:cubicBezTo>
                  <a:pt x="246313" y="98500"/>
                  <a:pt x="249360" y="99769"/>
                  <a:pt x="252914" y="99769"/>
                </a:cubicBezTo>
                <a:cubicBezTo>
                  <a:pt x="256468" y="99769"/>
                  <a:pt x="259514" y="98563"/>
                  <a:pt x="262053" y="96088"/>
                </a:cubicBezTo>
                <a:cubicBezTo>
                  <a:pt x="264592" y="93550"/>
                  <a:pt x="265861" y="90186"/>
                  <a:pt x="265861" y="86061"/>
                </a:cubicBezTo>
                <a:cubicBezTo>
                  <a:pt x="265861" y="81935"/>
                  <a:pt x="264592" y="78571"/>
                  <a:pt x="262053" y="76160"/>
                </a:cubicBezTo>
                <a:cubicBezTo>
                  <a:pt x="259514" y="73621"/>
                  <a:pt x="256468" y="72352"/>
                  <a:pt x="252914" y="72352"/>
                </a:cubicBezTo>
                <a:cubicBezTo>
                  <a:pt x="249360" y="72352"/>
                  <a:pt x="246313" y="73621"/>
                  <a:pt x="243775" y="76160"/>
                </a:cubicBezTo>
                <a:cubicBezTo>
                  <a:pt x="241236" y="78571"/>
                  <a:pt x="239967" y="81872"/>
                  <a:pt x="239967" y="86061"/>
                </a:cubicBezTo>
                <a:cubicBezTo>
                  <a:pt x="239967" y="90249"/>
                  <a:pt x="241236" y="93550"/>
                  <a:pt x="243775" y="96088"/>
                </a:cubicBezTo>
                <a:close/>
                <a:moveTo>
                  <a:pt x="236159" y="102943"/>
                </a:moveTo>
                <a:cubicBezTo>
                  <a:pt x="231589" y="98500"/>
                  <a:pt x="229304" y="92851"/>
                  <a:pt x="229304" y="86061"/>
                </a:cubicBezTo>
                <a:cubicBezTo>
                  <a:pt x="229304" y="79270"/>
                  <a:pt x="231589" y="73621"/>
                  <a:pt x="236159" y="69178"/>
                </a:cubicBezTo>
                <a:cubicBezTo>
                  <a:pt x="240855" y="64736"/>
                  <a:pt x="246440" y="62451"/>
                  <a:pt x="252914" y="62451"/>
                </a:cubicBezTo>
                <a:cubicBezTo>
                  <a:pt x="259387" y="62451"/>
                  <a:pt x="264972" y="64672"/>
                  <a:pt x="269542" y="69178"/>
                </a:cubicBezTo>
                <a:cubicBezTo>
                  <a:pt x="274239" y="73621"/>
                  <a:pt x="276523" y="79270"/>
                  <a:pt x="276523" y="86061"/>
                </a:cubicBezTo>
                <a:cubicBezTo>
                  <a:pt x="276523" y="92851"/>
                  <a:pt x="274175" y="98500"/>
                  <a:pt x="269542" y="102943"/>
                </a:cubicBezTo>
                <a:cubicBezTo>
                  <a:pt x="264972" y="107385"/>
                  <a:pt x="259451" y="109670"/>
                  <a:pt x="252914" y="109670"/>
                </a:cubicBezTo>
                <a:cubicBezTo>
                  <a:pt x="246377" y="109670"/>
                  <a:pt x="240855" y="107449"/>
                  <a:pt x="236159" y="102943"/>
                </a:cubicBezTo>
                <a:close/>
                <a:moveTo>
                  <a:pt x="186655" y="33637"/>
                </a:moveTo>
                <a:cubicBezTo>
                  <a:pt x="189193" y="36049"/>
                  <a:pt x="192240" y="37318"/>
                  <a:pt x="195794" y="37318"/>
                </a:cubicBezTo>
                <a:cubicBezTo>
                  <a:pt x="199348" y="37318"/>
                  <a:pt x="202395" y="36112"/>
                  <a:pt x="204933" y="33637"/>
                </a:cubicBezTo>
                <a:cubicBezTo>
                  <a:pt x="207472" y="31099"/>
                  <a:pt x="208741" y="27735"/>
                  <a:pt x="208741" y="23609"/>
                </a:cubicBezTo>
                <a:cubicBezTo>
                  <a:pt x="208741" y="19484"/>
                  <a:pt x="207472" y="16120"/>
                  <a:pt x="204933" y="13709"/>
                </a:cubicBezTo>
                <a:cubicBezTo>
                  <a:pt x="202395" y="11170"/>
                  <a:pt x="199348" y="9901"/>
                  <a:pt x="195794" y="9901"/>
                </a:cubicBezTo>
                <a:cubicBezTo>
                  <a:pt x="192240" y="9901"/>
                  <a:pt x="189193" y="11170"/>
                  <a:pt x="186655" y="13709"/>
                </a:cubicBezTo>
                <a:cubicBezTo>
                  <a:pt x="184116" y="16120"/>
                  <a:pt x="182847" y="19421"/>
                  <a:pt x="182847" y="23609"/>
                </a:cubicBezTo>
                <a:cubicBezTo>
                  <a:pt x="182847" y="27798"/>
                  <a:pt x="184116" y="31099"/>
                  <a:pt x="186655" y="33637"/>
                </a:cubicBezTo>
                <a:close/>
                <a:moveTo>
                  <a:pt x="179039" y="40492"/>
                </a:moveTo>
                <a:cubicBezTo>
                  <a:pt x="174470" y="36049"/>
                  <a:pt x="172184" y="30400"/>
                  <a:pt x="172184" y="23609"/>
                </a:cubicBezTo>
                <a:cubicBezTo>
                  <a:pt x="172184" y="16819"/>
                  <a:pt x="174470" y="11170"/>
                  <a:pt x="179039" y="6727"/>
                </a:cubicBezTo>
                <a:cubicBezTo>
                  <a:pt x="183735" y="2285"/>
                  <a:pt x="189320" y="0"/>
                  <a:pt x="195794" y="0"/>
                </a:cubicBezTo>
                <a:cubicBezTo>
                  <a:pt x="202267" y="0"/>
                  <a:pt x="207853" y="2221"/>
                  <a:pt x="212422" y="6727"/>
                </a:cubicBezTo>
                <a:cubicBezTo>
                  <a:pt x="217119" y="11170"/>
                  <a:pt x="219404" y="16819"/>
                  <a:pt x="219404" y="23609"/>
                </a:cubicBezTo>
                <a:cubicBezTo>
                  <a:pt x="219404" y="30400"/>
                  <a:pt x="217055" y="36049"/>
                  <a:pt x="212422" y="40492"/>
                </a:cubicBezTo>
                <a:cubicBezTo>
                  <a:pt x="207853" y="44934"/>
                  <a:pt x="202331" y="47219"/>
                  <a:pt x="195794" y="47219"/>
                </a:cubicBezTo>
                <a:cubicBezTo>
                  <a:pt x="189257" y="47219"/>
                  <a:pt x="183735" y="44998"/>
                  <a:pt x="179039" y="40492"/>
                </a:cubicBezTo>
                <a:close/>
                <a:moveTo>
                  <a:pt x="185132" y="108147"/>
                </a:moveTo>
                <a:lnTo>
                  <a:pt x="251391" y="1523"/>
                </a:lnTo>
                <a:lnTo>
                  <a:pt x="263576" y="1523"/>
                </a:lnTo>
                <a:lnTo>
                  <a:pt x="197317" y="108147"/>
                </a:lnTo>
                <a:lnTo>
                  <a:pt x="185132" y="108147"/>
                </a:lnTo>
                <a:close/>
                <a:moveTo>
                  <a:pt x="137088" y="22848"/>
                </a:moveTo>
                <a:cubicBezTo>
                  <a:pt x="131503" y="15232"/>
                  <a:pt x="124648" y="11424"/>
                  <a:pt x="116525" y="11424"/>
                </a:cubicBezTo>
                <a:cubicBezTo>
                  <a:pt x="108401" y="11424"/>
                  <a:pt x="101546" y="15232"/>
                  <a:pt x="95961" y="22848"/>
                </a:cubicBezTo>
                <a:cubicBezTo>
                  <a:pt x="90377" y="30464"/>
                  <a:pt x="87584" y="41126"/>
                  <a:pt x="87584" y="54835"/>
                </a:cubicBezTo>
                <a:cubicBezTo>
                  <a:pt x="87584" y="68544"/>
                  <a:pt x="90377" y="79206"/>
                  <a:pt x="95961" y="86822"/>
                </a:cubicBezTo>
                <a:cubicBezTo>
                  <a:pt x="101546" y="94438"/>
                  <a:pt x="108401" y="98246"/>
                  <a:pt x="116525" y="98246"/>
                </a:cubicBezTo>
                <a:cubicBezTo>
                  <a:pt x="124648" y="98246"/>
                  <a:pt x="131503" y="94438"/>
                  <a:pt x="137088" y="86822"/>
                </a:cubicBezTo>
                <a:cubicBezTo>
                  <a:pt x="142673" y="79206"/>
                  <a:pt x="145465" y="68544"/>
                  <a:pt x="145465" y="54835"/>
                </a:cubicBezTo>
                <a:cubicBezTo>
                  <a:pt x="145465" y="41126"/>
                  <a:pt x="142673" y="30464"/>
                  <a:pt x="137088" y="22848"/>
                </a:cubicBezTo>
                <a:close/>
                <a:moveTo>
                  <a:pt x="87266" y="95200"/>
                </a:moveTo>
                <a:cubicBezTo>
                  <a:pt x="79333" y="85553"/>
                  <a:pt x="75398" y="72098"/>
                  <a:pt x="75398" y="54835"/>
                </a:cubicBezTo>
                <a:cubicBezTo>
                  <a:pt x="75398" y="37572"/>
                  <a:pt x="79333" y="24117"/>
                  <a:pt x="87266" y="14470"/>
                </a:cubicBezTo>
                <a:cubicBezTo>
                  <a:pt x="95200" y="4823"/>
                  <a:pt x="104910" y="0"/>
                  <a:pt x="116525" y="0"/>
                </a:cubicBezTo>
                <a:cubicBezTo>
                  <a:pt x="128139" y="0"/>
                  <a:pt x="137849" y="4823"/>
                  <a:pt x="145783" y="14470"/>
                </a:cubicBezTo>
                <a:cubicBezTo>
                  <a:pt x="153716" y="24117"/>
                  <a:pt x="157651" y="37572"/>
                  <a:pt x="157651" y="54835"/>
                </a:cubicBezTo>
                <a:cubicBezTo>
                  <a:pt x="157651" y="72098"/>
                  <a:pt x="153716" y="85553"/>
                  <a:pt x="145783" y="95200"/>
                </a:cubicBezTo>
                <a:cubicBezTo>
                  <a:pt x="137849" y="104847"/>
                  <a:pt x="128139" y="109670"/>
                  <a:pt x="116525" y="109670"/>
                </a:cubicBezTo>
                <a:cubicBezTo>
                  <a:pt x="104910" y="109670"/>
                  <a:pt x="95200" y="104847"/>
                  <a:pt x="87266" y="95200"/>
                </a:cubicBezTo>
                <a:close/>
                <a:moveTo>
                  <a:pt x="15994" y="108147"/>
                </a:moveTo>
                <a:lnTo>
                  <a:pt x="53439" y="12947"/>
                </a:lnTo>
                <a:lnTo>
                  <a:pt x="0" y="12947"/>
                </a:lnTo>
                <a:lnTo>
                  <a:pt x="0" y="1523"/>
                </a:lnTo>
                <a:lnTo>
                  <a:pt x="67021" y="1523"/>
                </a:lnTo>
                <a:lnTo>
                  <a:pt x="67021" y="11424"/>
                </a:lnTo>
                <a:lnTo>
                  <a:pt x="28941" y="108147"/>
                </a:lnTo>
                <a:lnTo>
                  <a:pt x="15994" y="108147"/>
                </a:lnTo>
                <a:close/>
              </a:path>
            </a:pathLst>
          </a:custGeom>
          <a:solidFill>
            <a:srgbClr val="13161A"/>
          </a:solidFill>
          <a:ln w="6345" cap="flat">
            <a:noFill/>
            <a:prstDash val="solid"/>
            <a:miter/>
          </a:ln>
        </p:spPr>
        <p:txBody>
          <a:bodyPr rtlCol="0" anchor="ctr"/>
          <a:lstStyle/>
          <a:p>
            <a:endParaRPr lang="de-AT" sz="2700"/>
          </a:p>
        </p:txBody>
      </p:sp>
      <p:sp>
        <p:nvSpPr>
          <p:cNvPr id="37" name="Freeform 36">
            <a:extLst>
              <a:ext uri="{FF2B5EF4-FFF2-40B4-BE49-F238E27FC236}">
                <a16:creationId xmlns:a16="http://schemas.microsoft.com/office/drawing/2014/main" id="{FAA0920B-2C04-4D1A-D2D3-7F7E8BA11F8A}"/>
              </a:ext>
            </a:extLst>
          </p:cNvPr>
          <p:cNvSpPr/>
          <p:nvPr userDrawn="1"/>
        </p:nvSpPr>
        <p:spPr>
          <a:xfrm>
            <a:off x="8937776" y="5542604"/>
            <a:ext cx="930005" cy="164504"/>
          </a:xfrm>
          <a:custGeom>
            <a:avLst/>
            <a:gdLst>
              <a:gd name="connsiteX0" fmla="*/ 548413 w 620003"/>
              <a:gd name="connsiteY0" fmla="*/ 69305 h 109669"/>
              <a:gd name="connsiteX1" fmla="*/ 592586 w 620003"/>
              <a:gd name="connsiteY1" fmla="*/ 69305 h 109669"/>
              <a:gd name="connsiteX2" fmla="*/ 572023 w 620003"/>
              <a:gd name="connsiteY2" fmla="*/ 14470 h 109669"/>
              <a:gd name="connsiteX3" fmla="*/ 568976 w 620003"/>
              <a:gd name="connsiteY3" fmla="*/ 14470 h 109669"/>
              <a:gd name="connsiteX4" fmla="*/ 548413 w 620003"/>
              <a:gd name="connsiteY4" fmla="*/ 69305 h 109669"/>
              <a:gd name="connsiteX5" fmla="*/ 520996 w 620003"/>
              <a:gd name="connsiteY5" fmla="*/ 108147 h 109669"/>
              <a:gd name="connsiteX6" fmla="*/ 561361 w 620003"/>
              <a:gd name="connsiteY6" fmla="*/ 1523 h 109669"/>
              <a:gd name="connsiteX7" fmla="*/ 579639 w 620003"/>
              <a:gd name="connsiteY7" fmla="*/ 1523 h 109669"/>
              <a:gd name="connsiteX8" fmla="*/ 620004 w 620003"/>
              <a:gd name="connsiteY8" fmla="*/ 108147 h 109669"/>
              <a:gd name="connsiteX9" fmla="*/ 607056 w 620003"/>
              <a:gd name="connsiteY9" fmla="*/ 108147 h 109669"/>
              <a:gd name="connsiteX10" fmla="*/ 597156 w 620003"/>
              <a:gd name="connsiteY10" fmla="*/ 80729 h 109669"/>
              <a:gd name="connsiteX11" fmla="*/ 543844 w 620003"/>
              <a:gd name="connsiteY11" fmla="*/ 80729 h 109669"/>
              <a:gd name="connsiteX12" fmla="*/ 533943 w 620003"/>
              <a:gd name="connsiteY12" fmla="*/ 108147 h 109669"/>
              <a:gd name="connsiteX13" fmla="*/ 520996 w 620003"/>
              <a:gd name="connsiteY13" fmla="*/ 108147 h 109669"/>
              <a:gd name="connsiteX14" fmla="*/ 462099 w 620003"/>
              <a:gd name="connsiteY14" fmla="*/ 64292 h 109669"/>
              <a:gd name="connsiteX15" fmla="*/ 455562 w 620003"/>
              <a:gd name="connsiteY15" fmla="*/ 78444 h 109669"/>
              <a:gd name="connsiteX16" fmla="*/ 462099 w 620003"/>
              <a:gd name="connsiteY16" fmla="*/ 92597 h 109669"/>
              <a:gd name="connsiteX17" fmla="*/ 478410 w 620003"/>
              <a:gd name="connsiteY17" fmla="*/ 98246 h 109669"/>
              <a:gd name="connsiteX18" fmla="*/ 494721 w 620003"/>
              <a:gd name="connsiteY18" fmla="*/ 92597 h 109669"/>
              <a:gd name="connsiteX19" fmla="*/ 501258 w 620003"/>
              <a:gd name="connsiteY19" fmla="*/ 78444 h 109669"/>
              <a:gd name="connsiteX20" fmla="*/ 494721 w 620003"/>
              <a:gd name="connsiteY20" fmla="*/ 64292 h 109669"/>
              <a:gd name="connsiteX21" fmla="*/ 478410 w 620003"/>
              <a:gd name="connsiteY21" fmla="*/ 58643 h 109669"/>
              <a:gd name="connsiteX22" fmla="*/ 462099 w 620003"/>
              <a:gd name="connsiteY22" fmla="*/ 64292 h 109669"/>
              <a:gd name="connsiteX23" fmla="*/ 463368 w 620003"/>
              <a:gd name="connsiteY23" fmla="*/ 16755 h 109669"/>
              <a:gd name="connsiteX24" fmla="*/ 457910 w 620003"/>
              <a:gd name="connsiteY24" fmla="*/ 29702 h 109669"/>
              <a:gd name="connsiteX25" fmla="*/ 463368 w 620003"/>
              <a:gd name="connsiteY25" fmla="*/ 42776 h 109669"/>
              <a:gd name="connsiteX26" fmla="*/ 478473 w 620003"/>
              <a:gd name="connsiteY26" fmla="*/ 47981 h 109669"/>
              <a:gd name="connsiteX27" fmla="*/ 493388 w 620003"/>
              <a:gd name="connsiteY27" fmla="*/ 42776 h 109669"/>
              <a:gd name="connsiteX28" fmla="*/ 499037 w 620003"/>
              <a:gd name="connsiteY28" fmla="*/ 29702 h 109669"/>
              <a:gd name="connsiteX29" fmla="*/ 493388 w 620003"/>
              <a:gd name="connsiteY29" fmla="*/ 16755 h 109669"/>
              <a:gd name="connsiteX30" fmla="*/ 478473 w 620003"/>
              <a:gd name="connsiteY30" fmla="*/ 11424 h 109669"/>
              <a:gd name="connsiteX31" fmla="*/ 463368 w 620003"/>
              <a:gd name="connsiteY31" fmla="*/ 16755 h 109669"/>
              <a:gd name="connsiteX32" fmla="*/ 460132 w 620003"/>
              <a:gd name="connsiteY32" fmla="*/ 53312 h 109669"/>
              <a:gd name="connsiteX33" fmla="*/ 460132 w 620003"/>
              <a:gd name="connsiteY33" fmla="*/ 52550 h 109669"/>
              <a:gd name="connsiteX34" fmla="*/ 452833 w 620003"/>
              <a:gd name="connsiteY34" fmla="*/ 47092 h 109669"/>
              <a:gd name="connsiteX35" fmla="*/ 445661 w 620003"/>
              <a:gd name="connsiteY35" fmla="*/ 29702 h 109669"/>
              <a:gd name="connsiteX36" fmla="*/ 454927 w 620003"/>
              <a:gd name="connsiteY36" fmla="*/ 8504 h 109669"/>
              <a:gd name="connsiteX37" fmla="*/ 478410 w 620003"/>
              <a:gd name="connsiteY37" fmla="*/ 0 h 109669"/>
              <a:gd name="connsiteX38" fmla="*/ 501892 w 620003"/>
              <a:gd name="connsiteY38" fmla="*/ 8504 h 109669"/>
              <a:gd name="connsiteX39" fmla="*/ 511159 w 620003"/>
              <a:gd name="connsiteY39" fmla="*/ 29702 h 109669"/>
              <a:gd name="connsiteX40" fmla="*/ 503860 w 620003"/>
              <a:gd name="connsiteY40" fmla="*/ 47092 h 109669"/>
              <a:gd name="connsiteX41" fmla="*/ 496688 w 620003"/>
              <a:gd name="connsiteY41" fmla="*/ 52550 h 109669"/>
              <a:gd name="connsiteX42" fmla="*/ 496688 w 620003"/>
              <a:gd name="connsiteY42" fmla="*/ 53312 h 109669"/>
              <a:gd name="connsiteX43" fmla="*/ 505066 w 620003"/>
              <a:gd name="connsiteY43" fmla="*/ 59087 h 109669"/>
              <a:gd name="connsiteX44" fmla="*/ 513443 w 620003"/>
              <a:gd name="connsiteY44" fmla="*/ 79206 h 109669"/>
              <a:gd name="connsiteX45" fmla="*/ 503542 w 620003"/>
              <a:gd name="connsiteY45" fmla="*/ 100658 h 109669"/>
              <a:gd name="connsiteX46" fmla="*/ 478410 w 620003"/>
              <a:gd name="connsiteY46" fmla="*/ 109670 h 109669"/>
              <a:gd name="connsiteX47" fmla="*/ 453150 w 620003"/>
              <a:gd name="connsiteY47" fmla="*/ 100658 h 109669"/>
              <a:gd name="connsiteX48" fmla="*/ 443376 w 620003"/>
              <a:gd name="connsiteY48" fmla="*/ 79206 h 109669"/>
              <a:gd name="connsiteX49" fmla="*/ 451754 w 620003"/>
              <a:gd name="connsiteY49" fmla="*/ 59087 h 109669"/>
              <a:gd name="connsiteX50" fmla="*/ 460132 w 620003"/>
              <a:gd name="connsiteY50" fmla="*/ 53312 h 109669"/>
              <a:gd name="connsiteX51" fmla="*/ 380164 w 620003"/>
              <a:gd name="connsiteY51" fmla="*/ 108147 h 109669"/>
              <a:gd name="connsiteX52" fmla="*/ 417609 w 620003"/>
              <a:gd name="connsiteY52" fmla="*/ 12947 h 109669"/>
              <a:gd name="connsiteX53" fmla="*/ 364170 w 620003"/>
              <a:gd name="connsiteY53" fmla="*/ 12947 h 109669"/>
              <a:gd name="connsiteX54" fmla="*/ 364170 w 620003"/>
              <a:gd name="connsiteY54" fmla="*/ 1523 h 109669"/>
              <a:gd name="connsiteX55" fmla="*/ 431191 w 620003"/>
              <a:gd name="connsiteY55" fmla="*/ 1523 h 109669"/>
              <a:gd name="connsiteX56" fmla="*/ 431191 w 620003"/>
              <a:gd name="connsiteY56" fmla="*/ 11424 h 109669"/>
              <a:gd name="connsiteX57" fmla="*/ 393111 w 620003"/>
              <a:gd name="connsiteY57" fmla="*/ 108147 h 109669"/>
              <a:gd name="connsiteX58" fmla="*/ 380164 w 620003"/>
              <a:gd name="connsiteY58" fmla="*/ 108147 h 109669"/>
              <a:gd name="connsiteX59" fmla="*/ 286424 w 620003"/>
              <a:gd name="connsiteY59" fmla="*/ 108147 h 109669"/>
              <a:gd name="connsiteX60" fmla="*/ 286424 w 620003"/>
              <a:gd name="connsiteY60" fmla="*/ 1523 h 109669"/>
              <a:gd name="connsiteX61" fmla="*/ 353445 w 620003"/>
              <a:gd name="connsiteY61" fmla="*/ 1523 h 109669"/>
              <a:gd name="connsiteX62" fmla="*/ 353445 w 620003"/>
              <a:gd name="connsiteY62" fmla="*/ 12947 h 109669"/>
              <a:gd name="connsiteX63" fmla="*/ 298610 w 620003"/>
              <a:gd name="connsiteY63" fmla="*/ 12947 h 109669"/>
              <a:gd name="connsiteX64" fmla="*/ 298610 w 620003"/>
              <a:gd name="connsiteY64" fmla="*/ 48742 h 109669"/>
              <a:gd name="connsiteX65" fmla="*/ 350398 w 620003"/>
              <a:gd name="connsiteY65" fmla="*/ 48742 h 109669"/>
              <a:gd name="connsiteX66" fmla="*/ 350398 w 620003"/>
              <a:gd name="connsiteY66" fmla="*/ 60166 h 109669"/>
              <a:gd name="connsiteX67" fmla="*/ 298610 w 620003"/>
              <a:gd name="connsiteY67" fmla="*/ 60166 h 109669"/>
              <a:gd name="connsiteX68" fmla="*/ 298610 w 620003"/>
              <a:gd name="connsiteY68" fmla="*/ 108147 h 109669"/>
              <a:gd name="connsiteX69" fmla="*/ 286424 w 620003"/>
              <a:gd name="connsiteY69" fmla="*/ 108147 h 109669"/>
              <a:gd name="connsiteX70" fmla="*/ 200300 w 620003"/>
              <a:gd name="connsiteY70" fmla="*/ 108147 h 109669"/>
              <a:gd name="connsiteX71" fmla="*/ 200300 w 620003"/>
              <a:gd name="connsiteY71" fmla="*/ 1523 h 109669"/>
              <a:gd name="connsiteX72" fmla="*/ 267321 w 620003"/>
              <a:gd name="connsiteY72" fmla="*/ 1523 h 109669"/>
              <a:gd name="connsiteX73" fmla="*/ 267321 w 620003"/>
              <a:gd name="connsiteY73" fmla="*/ 12947 h 109669"/>
              <a:gd name="connsiteX74" fmla="*/ 212485 w 620003"/>
              <a:gd name="connsiteY74" fmla="*/ 12947 h 109669"/>
              <a:gd name="connsiteX75" fmla="*/ 212485 w 620003"/>
              <a:gd name="connsiteY75" fmla="*/ 48742 h 109669"/>
              <a:gd name="connsiteX76" fmla="*/ 264274 w 620003"/>
              <a:gd name="connsiteY76" fmla="*/ 48742 h 109669"/>
              <a:gd name="connsiteX77" fmla="*/ 264274 w 620003"/>
              <a:gd name="connsiteY77" fmla="*/ 60166 h 109669"/>
              <a:gd name="connsiteX78" fmla="*/ 212485 w 620003"/>
              <a:gd name="connsiteY78" fmla="*/ 60166 h 109669"/>
              <a:gd name="connsiteX79" fmla="*/ 212485 w 620003"/>
              <a:gd name="connsiteY79" fmla="*/ 108147 h 109669"/>
              <a:gd name="connsiteX80" fmla="*/ 200300 w 620003"/>
              <a:gd name="connsiteY80" fmla="*/ 108147 h 109669"/>
              <a:gd name="connsiteX81" fmla="*/ 114176 w 620003"/>
              <a:gd name="connsiteY81" fmla="*/ 108147 h 109669"/>
              <a:gd name="connsiteX82" fmla="*/ 114176 w 620003"/>
              <a:gd name="connsiteY82" fmla="*/ 1523 h 109669"/>
              <a:gd name="connsiteX83" fmla="*/ 181197 w 620003"/>
              <a:gd name="connsiteY83" fmla="*/ 1523 h 109669"/>
              <a:gd name="connsiteX84" fmla="*/ 181197 w 620003"/>
              <a:gd name="connsiteY84" fmla="*/ 12947 h 109669"/>
              <a:gd name="connsiteX85" fmla="*/ 126362 w 620003"/>
              <a:gd name="connsiteY85" fmla="*/ 12947 h 109669"/>
              <a:gd name="connsiteX86" fmla="*/ 126362 w 620003"/>
              <a:gd name="connsiteY86" fmla="*/ 48742 h 109669"/>
              <a:gd name="connsiteX87" fmla="*/ 178150 w 620003"/>
              <a:gd name="connsiteY87" fmla="*/ 48742 h 109669"/>
              <a:gd name="connsiteX88" fmla="*/ 178150 w 620003"/>
              <a:gd name="connsiteY88" fmla="*/ 60166 h 109669"/>
              <a:gd name="connsiteX89" fmla="*/ 126362 w 620003"/>
              <a:gd name="connsiteY89" fmla="*/ 60166 h 109669"/>
              <a:gd name="connsiteX90" fmla="*/ 126362 w 620003"/>
              <a:gd name="connsiteY90" fmla="*/ 108147 h 109669"/>
              <a:gd name="connsiteX91" fmla="*/ 114176 w 620003"/>
              <a:gd name="connsiteY91" fmla="*/ 108147 h 109669"/>
              <a:gd name="connsiteX92" fmla="*/ 35033 w 620003"/>
              <a:gd name="connsiteY92" fmla="*/ 69305 h 109669"/>
              <a:gd name="connsiteX93" fmla="*/ 58643 w 620003"/>
              <a:gd name="connsiteY93" fmla="*/ 69305 h 109669"/>
              <a:gd name="connsiteX94" fmla="*/ 64736 w 620003"/>
              <a:gd name="connsiteY94" fmla="*/ 40365 h 109669"/>
              <a:gd name="connsiteX95" fmla="*/ 41126 w 620003"/>
              <a:gd name="connsiteY95" fmla="*/ 40365 h 109669"/>
              <a:gd name="connsiteX96" fmla="*/ 35033 w 620003"/>
              <a:gd name="connsiteY96" fmla="*/ 69305 h 109669"/>
              <a:gd name="connsiteX97" fmla="*/ 15232 w 620003"/>
              <a:gd name="connsiteY97" fmla="*/ 108147 h 109669"/>
              <a:gd name="connsiteX98" fmla="*/ 21325 w 620003"/>
              <a:gd name="connsiteY98" fmla="*/ 79968 h 109669"/>
              <a:gd name="connsiteX99" fmla="*/ 0 w 620003"/>
              <a:gd name="connsiteY99" fmla="*/ 79968 h 109669"/>
              <a:gd name="connsiteX100" fmla="*/ 2285 w 620003"/>
              <a:gd name="connsiteY100" fmla="*/ 69305 h 109669"/>
              <a:gd name="connsiteX101" fmla="*/ 23609 w 620003"/>
              <a:gd name="connsiteY101" fmla="*/ 69305 h 109669"/>
              <a:gd name="connsiteX102" fmla="*/ 29829 w 620003"/>
              <a:gd name="connsiteY102" fmla="*/ 40365 h 109669"/>
              <a:gd name="connsiteX103" fmla="*/ 8378 w 620003"/>
              <a:gd name="connsiteY103" fmla="*/ 40365 h 109669"/>
              <a:gd name="connsiteX104" fmla="*/ 10662 w 620003"/>
              <a:gd name="connsiteY104" fmla="*/ 29702 h 109669"/>
              <a:gd name="connsiteX105" fmla="*/ 32114 w 620003"/>
              <a:gd name="connsiteY105" fmla="*/ 29702 h 109669"/>
              <a:gd name="connsiteX106" fmla="*/ 38080 w 620003"/>
              <a:gd name="connsiteY106" fmla="*/ 1523 h 109669"/>
              <a:gd name="connsiteX107" fmla="*/ 49504 w 620003"/>
              <a:gd name="connsiteY107" fmla="*/ 1523 h 109669"/>
              <a:gd name="connsiteX108" fmla="*/ 43411 w 620003"/>
              <a:gd name="connsiteY108" fmla="*/ 29702 h 109669"/>
              <a:gd name="connsiteX109" fmla="*/ 67021 w 620003"/>
              <a:gd name="connsiteY109" fmla="*/ 29702 h 109669"/>
              <a:gd name="connsiteX110" fmla="*/ 73113 w 620003"/>
              <a:gd name="connsiteY110" fmla="*/ 1523 h 109669"/>
              <a:gd name="connsiteX111" fmla="*/ 84537 w 620003"/>
              <a:gd name="connsiteY111" fmla="*/ 1523 h 109669"/>
              <a:gd name="connsiteX112" fmla="*/ 78444 w 620003"/>
              <a:gd name="connsiteY112" fmla="*/ 29702 h 109669"/>
              <a:gd name="connsiteX113" fmla="*/ 99769 w 620003"/>
              <a:gd name="connsiteY113" fmla="*/ 29702 h 109669"/>
              <a:gd name="connsiteX114" fmla="*/ 97484 w 620003"/>
              <a:gd name="connsiteY114" fmla="*/ 40365 h 109669"/>
              <a:gd name="connsiteX115" fmla="*/ 76160 w 620003"/>
              <a:gd name="connsiteY115" fmla="*/ 40365 h 109669"/>
              <a:gd name="connsiteX116" fmla="*/ 69940 w 620003"/>
              <a:gd name="connsiteY116" fmla="*/ 69305 h 109669"/>
              <a:gd name="connsiteX117" fmla="*/ 91391 w 620003"/>
              <a:gd name="connsiteY117" fmla="*/ 69305 h 109669"/>
              <a:gd name="connsiteX118" fmla="*/ 89107 w 620003"/>
              <a:gd name="connsiteY118" fmla="*/ 79968 h 109669"/>
              <a:gd name="connsiteX119" fmla="*/ 67655 w 620003"/>
              <a:gd name="connsiteY119" fmla="*/ 79968 h 109669"/>
              <a:gd name="connsiteX120" fmla="*/ 61689 w 620003"/>
              <a:gd name="connsiteY120" fmla="*/ 108147 h 109669"/>
              <a:gd name="connsiteX121" fmla="*/ 50265 w 620003"/>
              <a:gd name="connsiteY121" fmla="*/ 108147 h 109669"/>
              <a:gd name="connsiteX122" fmla="*/ 56358 w 620003"/>
              <a:gd name="connsiteY122" fmla="*/ 79968 h 109669"/>
              <a:gd name="connsiteX123" fmla="*/ 32749 w 620003"/>
              <a:gd name="connsiteY123" fmla="*/ 79968 h 109669"/>
              <a:gd name="connsiteX124" fmla="*/ 26656 w 620003"/>
              <a:gd name="connsiteY124" fmla="*/ 108147 h 109669"/>
              <a:gd name="connsiteX125" fmla="*/ 15232 w 620003"/>
              <a:gd name="connsiteY125"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20003" h="109669">
                <a:moveTo>
                  <a:pt x="548413" y="69305"/>
                </a:moveTo>
                <a:lnTo>
                  <a:pt x="592586" y="69305"/>
                </a:lnTo>
                <a:lnTo>
                  <a:pt x="572023" y="14470"/>
                </a:lnTo>
                <a:lnTo>
                  <a:pt x="568976" y="14470"/>
                </a:lnTo>
                <a:lnTo>
                  <a:pt x="548413" y="69305"/>
                </a:lnTo>
                <a:close/>
                <a:moveTo>
                  <a:pt x="520996" y="108147"/>
                </a:moveTo>
                <a:lnTo>
                  <a:pt x="561361" y="1523"/>
                </a:lnTo>
                <a:lnTo>
                  <a:pt x="579639" y="1523"/>
                </a:lnTo>
                <a:lnTo>
                  <a:pt x="620004" y="108147"/>
                </a:lnTo>
                <a:lnTo>
                  <a:pt x="607056" y="108147"/>
                </a:lnTo>
                <a:lnTo>
                  <a:pt x="597156" y="80729"/>
                </a:lnTo>
                <a:lnTo>
                  <a:pt x="543844" y="80729"/>
                </a:lnTo>
                <a:lnTo>
                  <a:pt x="533943" y="108147"/>
                </a:lnTo>
                <a:lnTo>
                  <a:pt x="520996" y="108147"/>
                </a:lnTo>
                <a:close/>
                <a:moveTo>
                  <a:pt x="462099" y="64292"/>
                </a:moveTo>
                <a:cubicBezTo>
                  <a:pt x="457720" y="68036"/>
                  <a:pt x="455562" y="72796"/>
                  <a:pt x="455562" y="78444"/>
                </a:cubicBezTo>
                <a:cubicBezTo>
                  <a:pt x="455562" y="84093"/>
                  <a:pt x="457720" y="88853"/>
                  <a:pt x="462099" y="92597"/>
                </a:cubicBezTo>
                <a:cubicBezTo>
                  <a:pt x="466478" y="96342"/>
                  <a:pt x="471873" y="98246"/>
                  <a:pt x="478410" y="98246"/>
                </a:cubicBezTo>
                <a:cubicBezTo>
                  <a:pt x="484947" y="98246"/>
                  <a:pt x="490342" y="96342"/>
                  <a:pt x="494721" y="92597"/>
                </a:cubicBezTo>
                <a:cubicBezTo>
                  <a:pt x="499100" y="88853"/>
                  <a:pt x="501258" y="84093"/>
                  <a:pt x="501258" y="78444"/>
                </a:cubicBezTo>
                <a:cubicBezTo>
                  <a:pt x="501258" y="72796"/>
                  <a:pt x="499100" y="68036"/>
                  <a:pt x="494721" y="64292"/>
                </a:cubicBezTo>
                <a:cubicBezTo>
                  <a:pt x="490342" y="60547"/>
                  <a:pt x="484947" y="58643"/>
                  <a:pt x="478410" y="58643"/>
                </a:cubicBezTo>
                <a:cubicBezTo>
                  <a:pt x="471873" y="58643"/>
                  <a:pt x="466478" y="60547"/>
                  <a:pt x="462099" y="64292"/>
                </a:cubicBezTo>
                <a:close/>
                <a:moveTo>
                  <a:pt x="463368" y="16755"/>
                </a:moveTo>
                <a:cubicBezTo>
                  <a:pt x="459687" y="20182"/>
                  <a:pt x="457910" y="24498"/>
                  <a:pt x="457910" y="29702"/>
                </a:cubicBezTo>
                <a:cubicBezTo>
                  <a:pt x="457910" y="34907"/>
                  <a:pt x="459751" y="39222"/>
                  <a:pt x="463368" y="42776"/>
                </a:cubicBezTo>
                <a:cubicBezTo>
                  <a:pt x="467113" y="46203"/>
                  <a:pt x="472127" y="47981"/>
                  <a:pt x="478473" y="47981"/>
                </a:cubicBezTo>
                <a:cubicBezTo>
                  <a:pt x="484820" y="47981"/>
                  <a:pt x="489770" y="46267"/>
                  <a:pt x="493388" y="42776"/>
                </a:cubicBezTo>
                <a:cubicBezTo>
                  <a:pt x="497132" y="39222"/>
                  <a:pt x="499037" y="34843"/>
                  <a:pt x="499037" y="29702"/>
                </a:cubicBezTo>
                <a:cubicBezTo>
                  <a:pt x="499037" y="24561"/>
                  <a:pt x="497132" y="20182"/>
                  <a:pt x="493388" y="16755"/>
                </a:cubicBezTo>
                <a:cubicBezTo>
                  <a:pt x="489707" y="13201"/>
                  <a:pt x="484757" y="11424"/>
                  <a:pt x="478473" y="11424"/>
                </a:cubicBezTo>
                <a:cubicBezTo>
                  <a:pt x="472190" y="11424"/>
                  <a:pt x="467176" y="13201"/>
                  <a:pt x="463368" y="16755"/>
                </a:cubicBezTo>
                <a:close/>
                <a:moveTo>
                  <a:pt x="460132" y="53312"/>
                </a:moveTo>
                <a:lnTo>
                  <a:pt x="460132" y="52550"/>
                </a:lnTo>
                <a:cubicBezTo>
                  <a:pt x="457403" y="51027"/>
                  <a:pt x="454927" y="49186"/>
                  <a:pt x="452833" y="47092"/>
                </a:cubicBezTo>
                <a:cubicBezTo>
                  <a:pt x="448073" y="42332"/>
                  <a:pt x="445661" y="36556"/>
                  <a:pt x="445661" y="29702"/>
                </a:cubicBezTo>
                <a:cubicBezTo>
                  <a:pt x="445661" y="21261"/>
                  <a:pt x="448771" y="14216"/>
                  <a:pt x="454927" y="8504"/>
                </a:cubicBezTo>
                <a:cubicBezTo>
                  <a:pt x="461083" y="2793"/>
                  <a:pt x="468953" y="0"/>
                  <a:pt x="478410" y="0"/>
                </a:cubicBezTo>
                <a:cubicBezTo>
                  <a:pt x="487866" y="0"/>
                  <a:pt x="495673" y="2856"/>
                  <a:pt x="501892" y="8504"/>
                </a:cubicBezTo>
                <a:cubicBezTo>
                  <a:pt x="508112" y="14216"/>
                  <a:pt x="511159" y="21261"/>
                  <a:pt x="511159" y="29702"/>
                </a:cubicBezTo>
                <a:cubicBezTo>
                  <a:pt x="511159" y="36430"/>
                  <a:pt x="508747" y="42205"/>
                  <a:pt x="503860" y="47092"/>
                </a:cubicBezTo>
                <a:cubicBezTo>
                  <a:pt x="501829" y="49123"/>
                  <a:pt x="499417" y="50963"/>
                  <a:pt x="496688" y="52550"/>
                </a:cubicBezTo>
                <a:lnTo>
                  <a:pt x="496688" y="53312"/>
                </a:lnTo>
                <a:cubicBezTo>
                  <a:pt x="499544" y="54645"/>
                  <a:pt x="502337" y="56548"/>
                  <a:pt x="505066" y="59087"/>
                </a:cubicBezTo>
                <a:cubicBezTo>
                  <a:pt x="510651" y="64672"/>
                  <a:pt x="513443" y="71400"/>
                  <a:pt x="513443" y="79206"/>
                </a:cubicBezTo>
                <a:cubicBezTo>
                  <a:pt x="513443" y="87457"/>
                  <a:pt x="510143" y="94565"/>
                  <a:pt x="503542" y="100658"/>
                </a:cubicBezTo>
                <a:cubicBezTo>
                  <a:pt x="497069" y="106624"/>
                  <a:pt x="488692" y="109670"/>
                  <a:pt x="478410" y="109670"/>
                </a:cubicBezTo>
                <a:cubicBezTo>
                  <a:pt x="468128" y="109670"/>
                  <a:pt x="459624" y="106687"/>
                  <a:pt x="453150" y="100658"/>
                </a:cubicBezTo>
                <a:cubicBezTo>
                  <a:pt x="446677" y="94692"/>
                  <a:pt x="443376" y="87520"/>
                  <a:pt x="443376" y="79206"/>
                </a:cubicBezTo>
                <a:cubicBezTo>
                  <a:pt x="443376" y="70892"/>
                  <a:pt x="446169" y="64482"/>
                  <a:pt x="451754" y="59087"/>
                </a:cubicBezTo>
                <a:cubicBezTo>
                  <a:pt x="454292" y="56548"/>
                  <a:pt x="457085" y="54645"/>
                  <a:pt x="460132" y="53312"/>
                </a:cubicBezTo>
                <a:close/>
                <a:moveTo>
                  <a:pt x="380164" y="108147"/>
                </a:moveTo>
                <a:lnTo>
                  <a:pt x="417609" y="12947"/>
                </a:lnTo>
                <a:lnTo>
                  <a:pt x="364170" y="12947"/>
                </a:lnTo>
                <a:lnTo>
                  <a:pt x="364170" y="1523"/>
                </a:lnTo>
                <a:lnTo>
                  <a:pt x="431191" y="1523"/>
                </a:lnTo>
                <a:lnTo>
                  <a:pt x="431191" y="11424"/>
                </a:lnTo>
                <a:lnTo>
                  <a:pt x="393111" y="108147"/>
                </a:lnTo>
                <a:lnTo>
                  <a:pt x="380164" y="108147"/>
                </a:lnTo>
                <a:close/>
                <a:moveTo>
                  <a:pt x="286424" y="108147"/>
                </a:moveTo>
                <a:lnTo>
                  <a:pt x="286424" y="1523"/>
                </a:lnTo>
                <a:lnTo>
                  <a:pt x="353445" y="1523"/>
                </a:lnTo>
                <a:lnTo>
                  <a:pt x="353445" y="12947"/>
                </a:lnTo>
                <a:lnTo>
                  <a:pt x="298610" y="12947"/>
                </a:lnTo>
                <a:lnTo>
                  <a:pt x="298610" y="48742"/>
                </a:lnTo>
                <a:lnTo>
                  <a:pt x="350398" y="48742"/>
                </a:lnTo>
                <a:lnTo>
                  <a:pt x="350398" y="60166"/>
                </a:lnTo>
                <a:lnTo>
                  <a:pt x="298610" y="60166"/>
                </a:lnTo>
                <a:lnTo>
                  <a:pt x="298610" y="108147"/>
                </a:lnTo>
                <a:lnTo>
                  <a:pt x="286424" y="108147"/>
                </a:lnTo>
                <a:close/>
                <a:moveTo>
                  <a:pt x="200300" y="108147"/>
                </a:moveTo>
                <a:lnTo>
                  <a:pt x="200300" y="1523"/>
                </a:lnTo>
                <a:lnTo>
                  <a:pt x="267321" y="1523"/>
                </a:lnTo>
                <a:lnTo>
                  <a:pt x="267321" y="12947"/>
                </a:lnTo>
                <a:lnTo>
                  <a:pt x="212485" y="12947"/>
                </a:lnTo>
                <a:lnTo>
                  <a:pt x="212485" y="48742"/>
                </a:lnTo>
                <a:lnTo>
                  <a:pt x="264274" y="48742"/>
                </a:lnTo>
                <a:lnTo>
                  <a:pt x="264274" y="60166"/>
                </a:lnTo>
                <a:lnTo>
                  <a:pt x="212485" y="60166"/>
                </a:lnTo>
                <a:lnTo>
                  <a:pt x="212485" y="108147"/>
                </a:lnTo>
                <a:lnTo>
                  <a:pt x="200300" y="108147"/>
                </a:lnTo>
                <a:close/>
                <a:moveTo>
                  <a:pt x="114176" y="108147"/>
                </a:moveTo>
                <a:lnTo>
                  <a:pt x="114176" y="1523"/>
                </a:lnTo>
                <a:lnTo>
                  <a:pt x="181197" y="1523"/>
                </a:lnTo>
                <a:lnTo>
                  <a:pt x="181197" y="12947"/>
                </a:lnTo>
                <a:lnTo>
                  <a:pt x="126362" y="12947"/>
                </a:lnTo>
                <a:lnTo>
                  <a:pt x="126362" y="48742"/>
                </a:lnTo>
                <a:lnTo>
                  <a:pt x="178150" y="48742"/>
                </a:lnTo>
                <a:lnTo>
                  <a:pt x="178150" y="60166"/>
                </a:lnTo>
                <a:lnTo>
                  <a:pt x="126362" y="60166"/>
                </a:lnTo>
                <a:lnTo>
                  <a:pt x="126362" y="108147"/>
                </a:lnTo>
                <a:lnTo>
                  <a:pt x="114176" y="108147"/>
                </a:lnTo>
                <a:close/>
                <a:moveTo>
                  <a:pt x="35033" y="69305"/>
                </a:moveTo>
                <a:lnTo>
                  <a:pt x="58643" y="69305"/>
                </a:lnTo>
                <a:lnTo>
                  <a:pt x="64736" y="40365"/>
                </a:lnTo>
                <a:lnTo>
                  <a:pt x="41126" y="40365"/>
                </a:lnTo>
                <a:lnTo>
                  <a:pt x="35033" y="69305"/>
                </a:lnTo>
                <a:close/>
                <a:moveTo>
                  <a:pt x="15232" y="108147"/>
                </a:moveTo>
                <a:lnTo>
                  <a:pt x="21325" y="79968"/>
                </a:lnTo>
                <a:lnTo>
                  <a:pt x="0" y="79968"/>
                </a:lnTo>
                <a:lnTo>
                  <a:pt x="2285" y="69305"/>
                </a:lnTo>
                <a:lnTo>
                  <a:pt x="23609" y="69305"/>
                </a:lnTo>
                <a:lnTo>
                  <a:pt x="29829" y="40365"/>
                </a:lnTo>
                <a:lnTo>
                  <a:pt x="8378" y="40365"/>
                </a:lnTo>
                <a:lnTo>
                  <a:pt x="10662" y="29702"/>
                </a:lnTo>
                <a:lnTo>
                  <a:pt x="32114" y="29702"/>
                </a:lnTo>
                <a:lnTo>
                  <a:pt x="38080" y="1523"/>
                </a:lnTo>
                <a:lnTo>
                  <a:pt x="49504" y="1523"/>
                </a:lnTo>
                <a:lnTo>
                  <a:pt x="43411" y="29702"/>
                </a:lnTo>
                <a:lnTo>
                  <a:pt x="67021" y="29702"/>
                </a:lnTo>
                <a:lnTo>
                  <a:pt x="73113" y="1523"/>
                </a:lnTo>
                <a:lnTo>
                  <a:pt x="84537" y="1523"/>
                </a:lnTo>
                <a:lnTo>
                  <a:pt x="78444" y="29702"/>
                </a:lnTo>
                <a:lnTo>
                  <a:pt x="99769" y="29702"/>
                </a:lnTo>
                <a:lnTo>
                  <a:pt x="97484" y="40365"/>
                </a:lnTo>
                <a:lnTo>
                  <a:pt x="76160" y="40365"/>
                </a:lnTo>
                <a:lnTo>
                  <a:pt x="69940" y="69305"/>
                </a:lnTo>
                <a:lnTo>
                  <a:pt x="91391" y="69305"/>
                </a:lnTo>
                <a:lnTo>
                  <a:pt x="89107" y="79968"/>
                </a:lnTo>
                <a:lnTo>
                  <a:pt x="67655" y="79968"/>
                </a:lnTo>
                <a:lnTo>
                  <a:pt x="61689" y="108147"/>
                </a:lnTo>
                <a:lnTo>
                  <a:pt x="50265"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38" name="Freeform 37">
            <a:extLst>
              <a:ext uri="{FF2B5EF4-FFF2-40B4-BE49-F238E27FC236}">
                <a16:creationId xmlns:a16="http://schemas.microsoft.com/office/drawing/2014/main" id="{52521E53-6183-1941-05CC-4E6FDB8FD290}"/>
              </a:ext>
            </a:extLst>
          </p:cNvPr>
          <p:cNvSpPr/>
          <p:nvPr userDrawn="1"/>
        </p:nvSpPr>
        <p:spPr>
          <a:xfrm>
            <a:off x="8937205" y="7001443"/>
            <a:ext cx="918677" cy="159935"/>
          </a:xfrm>
          <a:custGeom>
            <a:avLst/>
            <a:gdLst>
              <a:gd name="connsiteX0" fmla="*/ 543907 w 612451"/>
              <a:gd name="connsiteY0" fmla="*/ 106624 h 106623"/>
              <a:gd name="connsiteX1" fmla="*/ 543907 w 612451"/>
              <a:gd name="connsiteY1" fmla="*/ 0 h 106623"/>
              <a:gd name="connsiteX2" fmla="*/ 612451 w 612451"/>
              <a:gd name="connsiteY2" fmla="*/ 0 h 106623"/>
              <a:gd name="connsiteX3" fmla="*/ 612451 w 612451"/>
              <a:gd name="connsiteY3" fmla="*/ 11424 h 106623"/>
              <a:gd name="connsiteX4" fmla="*/ 556093 w 612451"/>
              <a:gd name="connsiteY4" fmla="*/ 11424 h 106623"/>
              <a:gd name="connsiteX5" fmla="*/ 556093 w 612451"/>
              <a:gd name="connsiteY5" fmla="*/ 47219 h 106623"/>
              <a:gd name="connsiteX6" fmla="*/ 609405 w 612451"/>
              <a:gd name="connsiteY6" fmla="*/ 47219 h 106623"/>
              <a:gd name="connsiteX7" fmla="*/ 609405 w 612451"/>
              <a:gd name="connsiteY7" fmla="*/ 58643 h 106623"/>
              <a:gd name="connsiteX8" fmla="*/ 556093 w 612451"/>
              <a:gd name="connsiteY8" fmla="*/ 58643 h 106623"/>
              <a:gd name="connsiteX9" fmla="*/ 556093 w 612451"/>
              <a:gd name="connsiteY9" fmla="*/ 95200 h 106623"/>
              <a:gd name="connsiteX10" fmla="*/ 612451 w 612451"/>
              <a:gd name="connsiteY10" fmla="*/ 95200 h 106623"/>
              <a:gd name="connsiteX11" fmla="*/ 612451 w 612451"/>
              <a:gd name="connsiteY11" fmla="*/ 106624 h 106623"/>
              <a:gd name="connsiteX12" fmla="*/ 543907 w 612451"/>
              <a:gd name="connsiteY12" fmla="*/ 106624 h 106623"/>
              <a:gd name="connsiteX13" fmla="*/ 457783 w 612451"/>
              <a:gd name="connsiteY13" fmla="*/ 106624 h 106623"/>
              <a:gd name="connsiteX14" fmla="*/ 457783 w 612451"/>
              <a:gd name="connsiteY14" fmla="*/ 0 h 106623"/>
              <a:gd name="connsiteX15" fmla="*/ 524804 w 612451"/>
              <a:gd name="connsiteY15" fmla="*/ 0 h 106623"/>
              <a:gd name="connsiteX16" fmla="*/ 524804 w 612451"/>
              <a:gd name="connsiteY16" fmla="*/ 11424 h 106623"/>
              <a:gd name="connsiteX17" fmla="*/ 469969 w 612451"/>
              <a:gd name="connsiteY17" fmla="*/ 11424 h 106623"/>
              <a:gd name="connsiteX18" fmla="*/ 469969 w 612451"/>
              <a:gd name="connsiteY18" fmla="*/ 47219 h 106623"/>
              <a:gd name="connsiteX19" fmla="*/ 521757 w 612451"/>
              <a:gd name="connsiteY19" fmla="*/ 47219 h 106623"/>
              <a:gd name="connsiteX20" fmla="*/ 521757 w 612451"/>
              <a:gd name="connsiteY20" fmla="*/ 58643 h 106623"/>
              <a:gd name="connsiteX21" fmla="*/ 469969 w 612451"/>
              <a:gd name="connsiteY21" fmla="*/ 58643 h 106623"/>
              <a:gd name="connsiteX22" fmla="*/ 469969 w 612451"/>
              <a:gd name="connsiteY22" fmla="*/ 106624 h 106623"/>
              <a:gd name="connsiteX23" fmla="*/ 457783 w 612451"/>
              <a:gd name="connsiteY23" fmla="*/ 106624 h 106623"/>
              <a:gd name="connsiteX24" fmla="*/ 381624 w 612451"/>
              <a:gd name="connsiteY24" fmla="*/ 71590 h 106623"/>
              <a:gd name="connsiteX25" fmla="*/ 415895 w 612451"/>
              <a:gd name="connsiteY25" fmla="*/ 71590 h 106623"/>
              <a:gd name="connsiteX26" fmla="*/ 415895 w 612451"/>
              <a:gd name="connsiteY26" fmla="*/ 15993 h 106623"/>
              <a:gd name="connsiteX27" fmla="*/ 412849 w 612451"/>
              <a:gd name="connsiteY27" fmla="*/ 15993 h 106623"/>
              <a:gd name="connsiteX28" fmla="*/ 381624 w 612451"/>
              <a:gd name="connsiteY28" fmla="*/ 70828 h 106623"/>
              <a:gd name="connsiteX29" fmla="*/ 381624 w 612451"/>
              <a:gd name="connsiteY29" fmla="*/ 71590 h 106623"/>
              <a:gd name="connsiteX30" fmla="*/ 366392 w 612451"/>
              <a:gd name="connsiteY30" fmla="*/ 82252 h 106623"/>
              <a:gd name="connsiteX31" fmla="*/ 366392 w 612451"/>
              <a:gd name="connsiteY31" fmla="*/ 73113 h 106623"/>
              <a:gd name="connsiteX32" fmla="*/ 408279 w 612451"/>
              <a:gd name="connsiteY32" fmla="*/ 0 h 106623"/>
              <a:gd name="connsiteX33" fmla="*/ 428081 w 612451"/>
              <a:gd name="connsiteY33" fmla="*/ 0 h 106623"/>
              <a:gd name="connsiteX34" fmla="*/ 428081 w 612451"/>
              <a:gd name="connsiteY34" fmla="*/ 71590 h 106623"/>
              <a:gd name="connsiteX35" fmla="*/ 441790 w 612451"/>
              <a:gd name="connsiteY35" fmla="*/ 71590 h 106623"/>
              <a:gd name="connsiteX36" fmla="*/ 441790 w 612451"/>
              <a:gd name="connsiteY36" fmla="*/ 82252 h 106623"/>
              <a:gd name="connsiteX37" fmla="*/ 428081 w 612451"/>
              <a:gd name="connsiteY37" fmla="*/ 82252 h 106623"/>
              <a:gd name="connsiteX38" fmla="*/ 428081 w 612451"/>
              <a:gd name="connsiteY38" fmla="*/ 106624 h 106623"/>
              <a:gd name="connsiteX39" fmla="*/ 415895 w 612451"/>
              <a:gd name="connsiteY39" fmla="*/ 106624 h 106623"/>
              <a:gd name="connsiteX40" fmla="*/ 415895 w 612451"/>
              <a:gd name="connsiteY40" fmla="*/ 82252 h 106623"/>
              <a:gd name="connsiteX41" fmla="*/ 366392 w 612451"/>
              <a:gd name="connsiteY41" fmla="*/ 82252 h 106623"/>
              <a:gd name="connsiteX42" fmla="*/ 289407 w 612451"/>
              <a:gd name="connsiteY42" fmla="*/ 106624 h 106623"/>
              <a:gd name="connsiteX43" fmla="*/ 289407 w 612451"/>
              <a:gd name="connsiteY43" fmla="*/ 0 h 106623"/>
              <a:gd name="connsiteX44" fmla="*/ 356427 w 612451"/>
              <a:gd name="connsiteY44" fmla="*/ 0 h 106623"/>
              <a:gd name="connsiteX45" fmla="*/ 356427 w 612451"/>
              <a:gd name="connsiteY45" fmla="*/ 11424 h 106623"/>
              <a:gd name="connsiteX46" fmla="*/ 301592 w 612451"/>
              <a:gd name="connsiteY46" fmla="*/ 11424 h 106623"/>
              <a:gd name="connsiteX47" fmla="*/ 301592 w 612451"/>
              <a:gd name="connsiteY47" fmla="*/ 47219 h 106623"/>
              <a:gd name="connsiteX48" fmla="*/ 353381 w 612451"/>
              <a:gd name="connsiteY48" fmla="*/ 47219 h 106623"/>
              <a:gd name="connsiteX49" fmla="*/ 353381 w 612451"/>
              <a:gd name="connsiteY49" fmla="*/ 58643 h 106623"/>
              <a:gd name="connsiteX50" fmla="*/ 301592 w 612451"/>
              <a:gd name="connsiteY50" fmla="*/ 58643 h 106623"/>
              <a:gd name="connsiteX51" fmla="*/ 301592 w 612451"/>
              <a:gd name="connsiteY51" fmla="*/ 106624 h 106623"/>
              <a:gd name="connsiteX52" fmla="*/ 289407 w 612451"/>
              <a:gd name="connsiteY52" fmla="*/ 106624 h 106623"/>
              <a:gd name="connsiteX53" fmla="*/ 203283 w 612451"/>
              <a:gd name="connsiteY53" fmla="*/ 106624 h 106623"/>
              <a:gd name="connsiteX54" fmla="*/ 203283 w 612451"/>
              <a:gd name="connsiteY54" fmla="*/ 0 h 106623"/>
              <a:gd name="connsiteX55" fmla="*/ 270303 w 612451"/>
              <a:gd name="connsiteY55" fmla="*/ 0 h 106623"/>
              <a:gd name="connsiteX56" fmla="*/ 270303 w 612451"/>
              <a:gd name="connsiteY56" fmla="*/ 11424 h 106623"/>
              <a:gd name="connsiteX57" fmla="*/ 215468 w 612451"/>
              <a:gd name="connsiteY57" fmla="*/ 11424 h 106623"/>
              <a:gd name="connsiteX58" fmla="*/ 215468 w 612451"/>
              <a:gd name="connsiteY58" fmla="*/ 47219 h 106623"/>
              <a:gd name="connsiteX59" fmla="*/ 267257 w 612451"/>
              <a:gd name="connsiteY59" fmla="*/ 47219 h 106623"/>
              <a:gd name="connsiteX60" fmla="*/ 267257 w 612451"/>
              <a:gd name="connsiteY60" fmla="*/ 58643 h 106623"/>
              <a:gd name="connsiteX61" fmla="*/ 215468 w 612451"/>
              <a:gd name="connsiteY61" fmla="*/ 58643 h 106623"/>
              <a:gd name="connsiteX62" fmla="*/ 215468 w 612451"/>
              <a:gd name="connsiteY62" fmla="*/ 106624 h 106623"/>
              <a:gd name="connsiteX63" fmla="*/ 203283 w 612451"/>
              <a:gd name="connsiteY63" fmla="*/ 106624 h 106623"/>
              <a:gd name="connsiteX64" fmla="*/ 114176 w 612451"/>
              <a:gd name="connsiteY64" fmla="*/ 106624 h 106623"/>
              <a:gd name="connsiteX65" fmla="*/ 114176 w 612451"/>
              <a:gd name="connsiteY65" fmla="*/ 0 h 106623"/>
              <a:gd name="connsiteX66" fmla="*/ 182720 w 612451"/>
              <a:gd name="connsiteY66" fmla="*/ 0 h 106623"/>
              <a:gd name="connsiteX67" fmla="*/ 182720 w 612451"/>
              <a:gd name="connsiteY67" fmla="*/ 11424 h 106623"/>
              <a:gd name="connsiteX68" fmla="*/ 126362 w 612451"/>
              <a:gd name="connsiteY68" fmla="*/ 11424 h 106623"/>
              <a:gd name="connsiteX69" fmla="*/ 126362 w 612451"/>
              <a:gd name="connsiteY69" fmla="*/ 47219 h 106623"/>
              <a:gd name="connsiteX70" fmla="*/ 179673 w 612451"/>
              <a:gd name="connsiteY70" fmla="*/ 47219 h 106623"/>
              <a:gd name="connsiteX71" fmla="*/ 179673 w 612451"/>
              <a:gd name="connsiteY71" fmla="*/ 58643 h 106623"/>
              <a:gd name="connsiteX72" fmla="*/ 126362 w 612451"/>
              <a:gd name="connsiteY72" fmla="*/ 58643 h 106623"/>
              <a:gd name="connsiteX73" fmla="*/ 126362 w 612451"/>
              <a:gd name="connsiteY73" fmla="*/ 95200 h 106623"/>
              <a:gd name="connsiteX74" fmla="*/ 182720 w 612451"/>
              <a:gd name="connsiteY74" fmla="*/ 95200 h 106623"/>
              <a:gd name="connsiteX75" fmla="*/ 182720 w 612451"/>
              <a:gd name="connsiteY75" fmla="*/ 106624 h 106623"/>
              <a:gd name="connsiteX76" fmla="*/ 114176 w 612451"/>
              <a:gd name="connsiteY76" fmla="*/ 106624 h 106623"/>
              <a:gd name="connsiteX77" fmla="*/ 35033 w 612451"/>
              <a:gd name="connsiteY77" fmla="*/ 67782 h 106623"/>
              <a:gd name="connsiteX78" fmla="*/ 58643 w 612451"/>
              <a:gd name="connsiteY78" fmla="*/ 67782 h 106623"/>
              <a:gd name="connsiteX79" fmla="*/ 64735 w 612451"/>
              <a:gd name="connsiteY79" fmla="*/ 38841 h 106623"/>
              <a:gd name="connsiteX80" fmla="*/ 41126 w 612451"/>
              <a:gd name="connsiteY80" fmla="*/ 38841 h 106623"/>
              <a:gd name="connsiteX81" fmla="*/ 35033 w 612451"/>
              <a:gd name="connsiteY81" fmla="*/ 67782 h 106623"/>
              <a:gd name="connsiteX82" fmla="*/ 15232 w 612451"/>
              <a:gd name="connsiteY82" fmla="*/ 106624 h 106623"/>
              <a:gd name="connsiteX83" fmla="*/ 21325 w 612451"/>
              <a:gd name="connsiteY83" fmla="*/ 78444 h 106623"/>
              <a:gd name="connsiteX84" fmla="*/ 0 w 612451"/>
              <a:gd name="connsiteY84" fmla="*/ 78444 h 106623"/>
              <a:gd name="connsiteX85" fmla="*/ 2285 w 612451"/>
              <a:gd name="connsiteY85" fmla="*/ 67782 h 106623"/>
              <a:gd name="connsiteX86" fmla="*/ 23609 w 612451"/>
              <a:gd name="connsiteY86" fmla="*/ 67782 h 106623"/>
              <a:gd name="connsiteX87" fmla="*/ 29829 w 612451"/>
              <a:gd name="connsiteY87" fmla="*/ 38841 h 106623"/>
              <a:gd name="connsiteX88" fmla="*/ 8378 w 612451"/>
              <a:gd name="connsiteY88" fmla="*/ 38841 h 106623"/>
              <a:gd name="connsiteX89" fmla="*/ 10662 w 612451"/>
              <a:gd name="connsiteY89" fmla="*/ 28179 h 106623"/>
              <a:gd name="connsiteX90" fmla="*/ 32114 w 612451"/>
              <a:gd name="connsiteY90" fmla="*/ 28179 h 106623"/>
              <a:gd name="connsiteX91" fmla="*/ 38080 w 612451"/>
              <a:gd name="connsiteY91" fmla="*/ 0 h 106623"/>
              <a:gd name="connsiteX92" fmla="*/ 49504 w 612451"/>
              <a:gd name="connsiteY92" fmla="*/ 0 h 106623"/>
              <a:gd name="connsiteX93" fmla="*/ 43411 w 612451"/>
              <a:gd name="connsiteY93" fmla="*/ 28179 h 106623"/>
              <a:gd name="connsiteX94" fmla="*/ 67021 w 612451"/>
              <a:gd name="connsiteY94" fmla="*/ 28179 h 106623"/>
              <a:gd name="connsiteX95" fmla="*/ 73113 w 612451"/>
              <a:gd name="connsiteY95" fmla="*/ 0 h 106623"/>
              <a:gd name="connsiteX96" fmla="*/ 84537 w 612451"/>
              <a:gd name="connsiteY96" fmla="*/ 0 h 106623"/>
              <a:gd name="connsiteX97" fmla="*/ 78444 w 612451"/>
              <a:gd name="connsiteY97" fmla="*/ 28179 h 106623"/>
              <a:gd name="connsiteX98" fmla="*/ 99769 w 612451"/>
              <a:gd name="connsiteY98" fmla="*/ 28179 h 106623"/>
              <a:gd name="connsiteX99" fmla="*/ 97484 w 612451"/>
              <a:gd name="connsiteY99" fmla="*/ 38841 h 106623"/>
              <a:gd name="connsiteX100" fmla="*/ 76160 w 612451"/>
              <a:gd name="connsiteY100" fmla="*/ 38841 h 106623"/>
              <a:gd name="connsiteX101" fmla="*/ 69940 w 612451"/>
              <a:gd name="connsiteY101" fmla="*/ 67782 h 106623"/>
              <a:gd name="connsiteX102" fmla="*/ 91391 w 612451"/>
              <a:gd name="connsiteY102" fmla="*/ 67782 h 106623"/>
              <a:gd name="connsiteX103" fmla="*/ 89107 w 612451"/>
              <a:gd name="connsiteY103" fmla="*/ 78444 h 106623"/>
              <a:gd name="connsiteX104" fmla="*/ 67655 w 612451"/>
              <a:gd name="connsiteY104" fmla="*/ 78444 h 106623"/>
              <a:gd name="connsiteX105" fmla="*/ 61689 w 612451"/>
              <a:gd name="connsiteY105" fmla="*/ 106624 h 106623"/>
              <a:gd name="connsiteX106" fmla="*/ 50265 w 612451"/>
              <a:gd name="connsiteY106" fmla="*/ 106624 h 106623"/>
              <a:gd name="connsiteX107" fmla="*/ 56358 w 612451"/>
              <a:gd name="connsiteY107" fmla="*/ 78444 h 106623"/>
              <a:gd name="connsiteX108" fmla="*/ 32749 w 612451"/>
              <a:gd name="connsiteY108" fmla="*/ 78444 h 106623"/>
              <a:gd name="connsiteX109" fmla="*/ 26656 w 612451"/>
              <a:gd name="connsiteY109" fmla="*/ 106624 h 106623"/>
              <a:gd name="connsiteX110" fmla="*/ 15232 w 612451"/>
              <a:gd name="connsiteY110" fmla="*/ 106624 h 10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12451" h="106623">
                <a:moveTo>
                  <a:pt x="543907" y="106624"/>
                </a:moveTo>
                <a:lnTo>
                  <a:pt x="543907" y="0"/>
                </a:lnTo>
                <a:lnTo>
                  <a:pt x="612451" y="0"/>
                </a:lnTo>
                <a:lnTo>
                  <a:pt x="612451" y="11424"/>
                </a:lnTo>
                <a:lnTo>
                  <a:pt x="556093" y="11424"/>
                </a:lnTo>
                <a:lnTo>
                  <a:pt x="556093" y="47219"/>
                </a:lnTo>
                <a:lnTo>
                  <a:pt x="609405" y="47219"/>
                </a:lnTo>
                <a:lnTo>
                  <a:pt x="609405" y="58643"/>
                </a:lnTo>
                <a:lnTo>
                  <a:pt x="556093" y="58643"/>
                </a:lnTo>
                <a:lnTo>
                  <a:pt x="556093" y="95200"/>
                </a:lnTo>
                <a:lnTo>
                  <a:pt x="612451" y="95200"/>
                </a:lnTo>
                <a:lnTo>
                  <a:pt x="612451" y="106624"/>
                </a:lnTo>
                <a:lnTo>
                  <a:pt x="543907" y="106624"/>
                </a:lnTo>
                <a:close/>
                <a:moveTo>
                  <a:pt x="457783" y="106624"/>
                </a:moveTo>
                <a:lnTo>
                  <a:pt x="457783" y="0"/>
                </a:lnTo>
                <a:lnTo>
                  <a:pt x="524804" y="0"/>
                </a:lnTo>
                <a:lnTo>
                  <a:pt x="524804" y="11424"/>
                </a:lnTo>
                <a:lnTo>
                  <a:pt x="469969" y="11424"/>
                </a:lnTo>
                <a:lnTo>
                  <a:pt x="469969" y="47219"/>
                </a:lnTo>
                <a:lnTo>
                  <a:pt x="521757" y="47219"/>
                </a:lnTo>
                <a:lnTo>
                  <a:pt x="521757" y="58643"/>
                </a:lnTo>
                <a:lnTo>
                  <a:pt x="469969" y="58643"/>
                </a:lnTo>
                <a:lnTo>
                  <a:pt x="469969" y="106624"/>
                </a:lnTo>
                <a:lnTo>
                  <a:pt x="457783" y="106624"/>
                </a:lnTo>
                <a:close/>
                <a:moveTo>
                  <a:pt x="381624" y="71590"/>
                </a:moveTo>
                <a:lnTo>
                  <a:pt x="415895" y="71590"/>
                </a:lnTo>
                <a:lnTo>
                  <a:pt x="415895" y="15993"/>
                </a:lnTo>
                <a:lnTo>
                  <a:pt x="412849" y="15993"/>
                </a:lnTo>
                <a:lnTo>
                  <a:pt x="381624" y="70828"/>
                </a:lnTo>
                <a:lnTo>
                  <a:pt x="381624" y="71590"/>
                </a:lnTo>
                <a:close/>
                <a:moveTo>
                  <a:pt x="366392" y="82252"/>
                </a:moveTo>
                <a:lnTo>
                  <a:pt x="366392" y="73113"/>
                </a:lnTo>
                <a:lnTo>
                  <a:pt x="408279" y="0"/>
                </a:lnTo>
                <a:lnTo>
                  <a:pt x="428081" y="0"/>
                </a:lnTo>
                <a:lnTo>
                  <a:pt x="428081" y="71590"/>
                </a:lnTo>
                <a:lnTo>
                  <a:pt x="441790" y="71590"/>
                </a:lnTo>
                <a:lnTo>
                  <a:pt x="441790" y="82252"/>
                </a:lnTo>
                <a:lnTo>
                  <a:pt x="428081" y="82252"/>
                </a:lnTo>
                <a:lnTo>
                  <a:pt x="428081" y="106624"/>
                </a:lnTo>
                <a:lnTo>
                  <a:pt x="415895" y="106624"/>
                </a:lnTo>
                <a:lnTo>
                  <a:pt x="415895" y="82252"/>
                </a:lnTo>
                <a:lnTo>
                  <a:pt x="366392" y="82252"/>
                </a:lnTo>
                <a:close/>
                <a:moveTo>
                  <a:pt x="289407" y="106624"/>
                </a:moveTo>
                <a:lnTo>
                  <a:pt x="289407" y="0"/>
                </a:lnTo>
                <a:lnTo>
                  <a:pt x="356427" y="0"/>
                </a:lnTo>
                <a:lnTo>
                  <a:pt x="356427" y="11424"/>
                </a:lnTo>
                <a:lnTo>
                  <a:pt x="301592" y="11424"/>
                </a:lnTo>
                <a:lnTo>
                  <a:pt x="301592" y="47219"/>
                </a:lnTo>
                <a:lnTo>
                  <a:pt x="353381" y="47219"/>
                </a:lnTo>
                <a:lnTo>
                  <a:pt x="353381" y="58643"/>
                </a:lnTo>
                <a:lnTo>
                  <a:pt x="301592" y="58643"/>
                </a:lnTo>
                <a:lnTo>
                  <a:pt x="301592" y="106624"/>
                </a:lnTo>
                <a:lnTo>
                  <a:pt x="289407" y="106624"/>
                </a:lnTo>
                <a:close/>
                <a:moveTo>
                  <a:pt x="203283" y="106624"/>
                </a:moveTo>
                <a:lnTo>
                  <a:pt x="203283" y="0"/>
                </a:lnTo>
                <a:lnTo>
                  <a:pt x="270303" y="0"/>
                </a:lnTo>
                <a:lnTo>
                  <a:pt x="270303" y="11424"/>
                </a:lnTo>
                <a:lnTo>
                  <a:pt x="215468" y="11424"/>
                </a:lnTo>
                <a:lnTo>
                  <a:pt x="215468" y="47219"/>
                </a:lnTo>
                <a:lnTo>
                  <a:pt x="267257" y="47219"/>
                </a:lnTo>
                <a:lnTo>
                  <a:pt x="267257" y="58643"/>
                </a:lnTo>
                <a:lnTo>
                  <a:pt x="215468" y="58643"/>
                </a:lnTo>
                <a:lnTo>
                  <a:pt x="215468" y="106624"/>
                </a:lnTo>
                <a:lnTo>
                  <a:pt x="203283" y="106624"/>
                </a:lnTo>
                <a:close/>
                <a:moveTo>
                  <a:pt x="114176" y="106624"/>
                </a:moveTo>
                <a:lnTo>
                  <a:pt x="114176" y="0"/>
                </a:lnTo>
                <a:lnTo>
                  <a:pt x="182720" y="0"/>
                </a:lnTo>
                <a:lnTo>
                  <a:pt x="182720" y="11424"/>
                </a:lnTo>
                <a:lnTo>
                  <a:pt x="126362" y="11424"/>
                </a:lnTo>
                <a:lnTo>
                  <a:pt x="126362" y="47219"/>
                </a:lnTo>
                <a:lnTo>
                  <a:pt x="179673" y="47219"/>
                </a:lnTo>
                <a:lnTo>
                  <a:pt x="179673" y="58643"/>
                </a:lnTo>
                <a:lnTo>
                  <a:pt x="126362" y="58643"/>
                </a:lnTo>
                <a:lnTo>
                  <a:pt x="126362" y="95200"/>
                </a:lnTo>
                <a:lnTo>
                  <a:pt x="182720" y="95200"/>
                </a:lnTo>
                <a:lnTo>
                  <a:pt x="182720" y="106624"/>
                </a:lnTo>
                <a:lnTo>
                  <a:pt x="114176" y="106624"/>
                </a:lnTo>
                <a:close/>
                <a:moveTo>
                  <a:pt x="35033" y="67782"/>
                </a:moveTo>
                <a:lnTo>
                  <a:pt x="58643" y="67782"/>
                </a:lnTo>
                <a:lnTo>
                  <a:pt x="64735" y="38841"/>
                </a:lnTo>
                <a:lnTo>
                  <a:pt x="41126" y="38841"/>
                </a:lnTo>
                <a:lnTo>
                  <a:pt x="35033" y="67782"/>
                </a:lnTo>
                <a:close/>
                <a:moveTo>
                  <a:pt x="15232" y="106624"/>
                </a:moveTo>
                <a:lnTo>
                  <a:pt x="21325" y="78444"/>
                </a:lnTo>
                <a:lnTo>
                  <a:pt x="0" y="78444"/>
                </a:lnTo>
                <a:lnTo>
                  <a:pt x="2285" y="67782"/>
                </a:lnTo>
                <a:lnTo>
                  <a:pt x="23609" y="67782"/>
                </a:lnTo>
                <a:lnTo>
                  <a:pt x="29829" y="38841"/>
                </a:lnTo>
                <a:lnTo>
                  <a:pt x="8378" y="38841"/>
                </a:lnTo>
                <a:lnTo>
                  <a:pt x="10662" y="28179"/>
                </a:lnTo>
                <a:lnTo>
                  <a:pt x="32114" y="28179"/>
                </a:lnTo>
                <a:lnTo>
                  <a:pt x="38080" y="0"/>
                </a:lnTo>
                <a:lnTo>
                  <a:pt x="49504" y="0"/>
                </a:lnTo>
                <a:lnTo>
                  <a:pt x="43411" y="28179"/>
                </a:lnTo>
                <a:lnTo>
                  <a:pt x="67021" y="28179"/>
                </a:lnTo>
                <a:lnTo>
                  <a:pt x="73113" y="0"/>
                </a:lnTo>
                <a:lnTo>
                  <a:pt x="84537" y="0"/>
                </a:lnTo>
                <a:lnTo>
                  <a:pt x="78444" y="28179"/>
                </a:lnTo>
                <a:lnTo>
                  <a:pt x="99769" y="28179"/>
                </a:lnTo>
                <a:lnTo>
                  <a:pt x="97484" y="38841"/>
                </a:lnTo>
                <a:lnTo>
                  <a:pt x="76160" y="38841"/>
                </a:lnTo>
                <a:lnTo>
                  <a:pt x="69940" y="67782"/>
                </a:lnTo>
                <a:lnTo>
                  <a:pt x="91391" y="67782"/>
                </a:lnTo>
                <a:lnTo>
                  <a:pt x="89107" y="78444"/>
                </a:lnTo>
                <a:lnTo>
                  <a:pt x="67655" y="78444"/>
                </a:lnTo>
                <a:lnTo>
                  <a:pt x="61689" y="106624"/>
                </a:lnTo>
                <a:lnTo>
                  <a:pt x="50265" y="106624"/>
                </a:lnTo>
                <a:lnTo>
                  <a:pt x="56358" y="78444"/>
                </a:lnTo>
                <a:lnTo>
                  <a:pt x="32749" y="78444"/>
                </a:lnTo>
                <a:lnTo>
                  <a:pt x="26656" y="106624"/>
                </a:lnTo>
                <a:lnTo>
                  <a:pt x="15232" y="106624"/>
                </a:lnTo>
                <a:close/>
              </a:path>
            </a:pathLst>
          </a:custGeom>
          <a:solidFill>
            <a:srgbClr val="13161A"/>
          </a:solidFill>
          <a:ln w="6345" cap="flat">
            <a:noFill/>
            <a:prstDash val="solid"/>
            <a:miter/>
          </a:ln>
        </p:spPr>
        <p:txBody>
          <a:bodyPr rtlCol="0" anchor="ctr"/>
          <a:lstStyle/>
          <a:p>
            <a:endParaRPr lang="de-AT" sz="2700"/>
          </a:p>
        </p:txBody>
      </p:sp>
      <p:sp>
        <p:nvSpPr>
          <p:cNvPr id="39" name="Freeform 38">
            <a:extLst>
              <a:ext uri="{FF2B5EF4-FFF2-40B4-BE49-F238E27FC236}">
                <a16:creationId xmlns:a16="http://schemas.microsoft.com/office/drawing/2014/main" id="{718922CD-5E9B-B856-66BF-6B3115450318}"/>
              </a:ext>
            </a:extLst>
          </p:cNvPr>
          <p:cNvSpPr/>
          <p:nvPr userDrawn="1"/>
        </p:nvSpPr>
        <p:spPr>
          <a:xfrm>
            <a:off x="8898649" y="8465232"/>
            <a:ext cx="997979" cy="162219"/>
          </a:xfrm>
          <a:custGeom>
            <a:avLst/>
            <a:gdLst>
              <a:gd name="connsiteX0" fmla="*/ 598298 w 665319"/>
              <a:gd name="connsiteY0" fmla="*/ 108147 h 108146"/>
              <a:gd name="connsiteX1" fmla="*/ 598298 w 665319"/>
              <a:gd name="connsiteY1" fmla="*/ 1523 h 108146"/>
              <a:gd name="connsiteX2" fmla="*/ 665319 w 665319"/>
              <a:gd name="connsiteY2" fmla="*/ 1523 h 108146"/>
              <a:gd name="connsiteX3" fmla="*/ 665319 w 665319"/>
              <a:gd name="connsiteY3" fmla="*/ 12947 h 108146"/>
              <a:gd name="connsiteX4" fmla="*/ 610484 w 665319"/>
              <a:gd name="connsiteY4" fmla="*/ 12947 h 108146"/>
              <a:gd name="connsiteX5" fmla="*/ 610484 w 665319"/>
              <a:gd name="connsiteY5" fmla="*/ 48742 h 108146"/>
              <a:gd name="connsiteX6" fmla="*/ 662272 w 665319"/>
              <a:gd name="connsiteY6" fmla="*/ 48742 h 108146"/>
              <a:gd name="connsiteX7" fmla="*/ 662272 w 665319"/>
              <a:gd name="connsiteY7" fmla="*/ 60166 h 108146"/>
              <a:gd name="connsiteX8" fmla="*/ 610484 w 665319"/>
              <a:gd name="connsiteY8" fmla="*/ 60166 h 108146"/>
              <a:gd name="connsiteX9" fmla="*/ 610484 w 665319"/>
              <a:gd name="connsiteY9" fmla="*/ 108147 h 108146"/>
              <a:gd name="connsiteX10" fmla="*/ 598298 w 665319"/>
              <a:gd name="connsiteY10" fmla="*/ 108147 h 108146"/>
              <a:gd name="connsiteX11" fmla="*/ 513063 w 665319"/>
              <a:gd name="connsiteY11" fmla="*/ 96723 h 108146"/>
              <a:gd name="connsiteX12" fmla="*/ 548096 w 665319"/>
              <a:gd name="connsiteY12" fmla="*/ 96723 h 108146"/>
              <a:gd name="connsiteX13" fmla="*/ 559838 w 665319"/>
              <a:gd name="connsiteY13" fmla="*/ 91518 h 108146"/>
              <a:gd name="connsiteX14" fmla="*/ 564851 w 665319"/>
              <a:gd name="connsiteY14" fmla="*/ 78444 h 108146"/>
              <a:gd name="connsiteX15" fmla="*/ 559838 w 665319"/>
              <a:gd name="connsiteY15" fmla="*/ 65497 h 108146"/>
              <a:gd name="connsiteX16" fmla="*/ 548096 w 665319"/>
              <a:gd name="connsiteY16" fmla="*/ 60166 h 108146"/>
              <a:gd name="connsiteX17" fmla="*/ 513063 w 665319"/>
              <a:gd name="connsiteY17" fmla="*/ 60166 h 108146"/>
              <a:gd name="connsiteX18" fmla="*/ 513063 w 665319"/>
              <a:gd name="connsiteY18" fmla="*/ 96723 h 108146"/>
              <a:gd name="connsiteX19" fmla="*/ 513063 w 665319"/>
              <a:gd name="connsiteY19" fmla="*/ 49504 h 108146"/>
              <a:gd name="connsiteX20" fmla="*/ 546573 w 665319"/>
              <a:gd name="connsiteY20" fmla="*/ 49504 h 108146"/>
              <a:gd name="connsiteX21" fmla="*/ 558314 w 665319"/>
              <a:gd name="connsiteY21" fmla="*/ 44299 h 108146"/>
              <a:gd name="connsiteX22" fmla="*/ 563328 w 665319"/>
              <a:gd name="connsiteY22" fmla="*/ 31225 h 108146"/>
              <a:gd name="connsiteX23" fmla="*/ 558314 w 665319"/>
              <a:gd name="connsiteY23" fmla="*/ 18278 h 108146"/>
              <a:gd name="connsiteX24" fmla="*/ 546573 w 665319"/>
              <a:gd name="connsiteY24" fmla="*/ 12947 h 108146"/>
              <a:gd name="connsiteX25" fmla="*/ 513063 w 665319"/>
              <a:gd name="connsiteY25" fmla="*/ 12947 h 108146"/>
              <a:gd name="connsiteX26" fmla="*/ 513063 w 665319"/>
              <a:gd name="connsiteY26" fmla="*/ 49504 h 108146"/>
              <a:gd name="connsiteX27" fmla="*/ 500877 w 665319"/>
              <a:gd name="connsiteY27" fmla="*/ 108147 h 108146"/>
              <a:gd name="connsiteX28" fmla="*/ 500877 w 665319"/>
              <a:gd name="connsiteY28" fmla="*/ 1523 h 108146"/>
              <a:gd name="connsiteX29" fmla="*/ 546573 w 665319"/>
              <a:gd name="connsiteY29" fmla="*/ 1523 h 108146"/>
              <a:gd name="connsiteX30" fmla="*/ 567009 w 665319"/>
              <a:gd name="connsiteY30" fmla="*/ 10218 h 108146"/>
              <a:gd name="connsiteX31" fmla="*/ 575514 w 665319"/>
              <a:gd name="connsiteY31" fmla="*/ 31225 h 108146"/>
              <a:gd name="connsiteX32" fmla="*/ 569738 w 665319"/>
              <a:gd name="connsiteY32" fmla="*/ 48615 h 108146"/>
              <a:gd name="connsiteX33" fmla="*/ 564090 w 665319"/>
              <a:gd name="connsiteY33" fmla="*/ 54073 h 108146"/>
              <a:gd name="connsiteX34" fmla="*/ 564090 w 665319"/>
              <a:gd name="connsiteY34" fmla="*/ 54835 h 108146"/>
              <a:gd name="connsiteX35" fmla="*/ 570500 w 665319"/>
              <a:gd name="connsiteY35" fmla="*/ 60039 h 108146"/>
              <a:gd name="connsiteX36" fmla="*/ 577037 w 665319"/>
              <a:gd name="connsiteY36" fmla="*/ 78444 h 108146"/>
              <a:gd name="connsiteX37" fmla="*/ 568532 w 665319"/>
              <a:gd name="connsiteY37" fmla="*/ 99642 h 108146"/>
              <a:gd name="connsiteX38" fmla="*/ 548096 w 665319"/>
              <a:gd name="connsiteY38" fmla="*/ 108147 h 108146"/>
              <a:gd name="connsiteX39" fmla="*/ 500877 w 665319"/>
              <a:gd name="connsiteY39" fmla="*/ 108147 h 108146"/>
              <a:gd name="connsiteX40" fmla="*/ 406439 w 665319"/>
              <a:gd name="connsiteY40" fmla="*/ 96723 h 108146"/>
              <a:gd name="connsiteX41" fmla="*/ 430049 w 665319"/>
              <a:gd name="connsiteY41" fmla="*/ 96723 h 108146"/>
              <a:gd name="connsiteX42" fmla="*/ 457783 w 665319"/>
              <a:gd name="connsiteY42" fmla="*/ 85172 h 108146"/>
              <a:gd name="connsiteX43" fmla="*/ 468890 w 665319"/>
              <a:gd name="connsiteY43" fmla="*/ 54835 h 108146"/>
              <a:gd name="connsiteX44" fmla="*/ 457783 w 665319"/>
              <a:gd name="connsiteY44" fmla="*/ 24688 h 108146"/>
              <a:gd name="connsiteX45" fmla="*/ 430049 w 665319"/>
              <a:gd name="connsiteY45" fmla="*/ 12947 h 108146"/>
              <a:gd name="connsiteX46" fmla="*/ 406439 w 665319"/>
              <a:gd name="connsiteY46" fmla="*/ 12947 h 108146"/>
              <a:gd name="connsiteX47" fmla="*/ 406439 w 665319"/>
              <a:gd name="connsiteY47" fmla="*/ 96723 h 108146"/>
              <a:gd name="connsiteX48" fmla="*/ 394254 w 665319"/>
              <a:gd name="connsiteY48" fmla="*/ 108147 h 108146"/>
              <a:gd name="connsiteX49" fmla="*/ 394254 w 665319"/>
              <a:gd name="connsiteY49" fmla="*/ 1523 h 108146"/>
              <a:gd name="connsiteX50" fmla="*/ 430049 w 665319"/>
              <a:gd name="connsiteY50" fmla="*/ 1523 h 108146"/>
              <a:gd name="connsiteX51" fmla="*/ 466605 w 665319"/>
              <a:gd name="connsiteY51" fmla="*/ 16628 h 108146"/>
              <a:gd name="connsiteX52" fmla="*/ 481076 w 665319"/>
              <a:gd name="connsiteY52" fmla="*/ 54835 h 108146"/>
              <a:gd name="connsiteX53" fmla="*/ 466605 w 665319"/>
              <a:gd name="connsiteY53" fmla="*/ 93232 h 108146"/>
              <a:gd name="connsiteX54" fmla="*/ 430049 w 665319"/>
              <a:gd name="connsiteY54" fmla="*/ 108147 h 108146"/>
              <a:gd name="connsiteX55" fmla="*/ 394254 w 665319"/>
              <a:gd name="connsiteY55" fmla="*/ 108147 h 108146"/>
              <a:gd name="connsiteX56" fmla="*/ 309018 w 665319"/>
              <a:gd name="connsiteY56" fmla="*/ 96723 h 108146"/>
              <a:gd name="connsiteX57" fmla="*/ 344052 w 665319"/>
              <a:gd name="connsiteY57" fmla="*/ 96723 h 108146"/>
              <a:gd name="connsiteX58" fmla="*/ 355793 w 665319"/>
              <a:gd name="connsiteY58" fmla="*/ 91518 h 108146"/>
              <a:gd name="connsiteX59" fmla="*/ 360807 w 665319"/>
              <a:gd name="connsiteY59" fmla="*/ 78444 h 108146"/>
              <a:gd name="connsiteX60" fmla="*/ 355793 w 665319"/>
              <a:gd name="connsiteY60" fmla="*/ 65497 h 108146"/>
              <a:gd name="connsiteX61" fmla="*/ 344052 w 665319"/>
              <a:gd name="connsiteY61" fmla="*/ 60166 h 108146"/>
              <a:gd name="connsiteX62" fmla="*/ 309018 w 665319"/>
              <a:gd name="connsiteY62" fmla="*/ 60166 h 108146"/>
              <a:gd name="connsiteX63" fmla="*/ 309018 w 665319"/>
              <a:gd name="connsiteY63" fmla="*/ 96723 h 108146"/>
              <a:gd name="connsiteX64" fmla="*/ 309018 w 665319"/>
              <a:gd name="connsiteY64" fmla="*/ 49504 h 108146"/>
              <a:gd name="connsiteX65" fmla="*/ 342529 w 665319"/>
              <a:gd name="connsiteY65" fmla="*/ 49504 h 108146"/>
              <a:gd name="connsiteX66" fmla="*/ 354270 w 665319"/>
              <a:gd name="connsiteY66" fmla="*/ 44299 h 108146"/>
              <a:gd name="connsiteX67" fmla="*/ 359284 w 665319"/>
              <a:gd name="connsiteY67" fmla="*/ 31225 h 108146"/>
              <a:gd name="connsiteX68" fmla="*/ 354270 w 665319"/>
              <a:gd name="connsiteY68" fmla="*/ 18278 h 108146"/>
              <a:gd name="connsiteX69" fmla="*/ 342529 w 665319"/>
              <a:gd name="connsiteY69" fmla="*/ 12947 h 108146"/>
              <a:gd name="connsiteX70" fmla="*/ 309018 w 665319"/>
              <a:gd name="connsiteY70" fmla="*/ 12947 h 108146"/>
              <a:gd name="connsiteX71" fmla="*/ 309018 w 665319"/>
              <a:gd name="connsiteY71" fmla="*/ 49504 h 108146"/>
              <a:gd name="connsiteX72" fmla="*/ 296833 w 665319"/>
              <a:gd name="connsiteY72" fmla="*/ 108147 h 108146"/>
              <a:gd name="connsiteX73" fmla="*/ 296833 w 665319"/>
              <a:gd name="connsiteY73" fmla="*/ 1523 h 108146"/>
              <a:gd name="connsiteX74" fmla="*/ 342529 w 665319"/>
              <a:gd name="connsiteY74" fmla="*/ 1523 h 108146"/>
              <a:gd name="connsiteX75" fmla="*/ 362965 w 665319"/>
              <a:gd name="connsiteY75" fmla="*/ 10218 h 108146"/>
              <a:gd name="connsiteX76" fmla="*/ 371469 w 665319"/>
              <a:gd name="connsiteY76" fmla="*/ 31225 h 108146"/>
              <a:gd name="connsiteX77" fmla="*/ 365694 w 665319"/>
              <a:gd name="connsiteY77" fmla="*/ 48615 h 108146"/>
              <a:gd name="connsiteX78" fmla="*/ 360045 w 665319"/>
              <a:gd name="connsiteY78" fmla="*/ 54073 h 108146"/>
              <a:gd name="connsiteX79" fmla="*/ 360045 w 665319"/>
              <a:gd name="connsiteY79" fmla="*/ 54835 h 108146"/>
              <a:gd name="connsiteX80" fmla="*/ 366456 w 665319"/>
              <a:gd name="connsiteY80" fmla="*/ 60039 h 108146"/>
              <a:gd name="connsiteX81" fmla="*/ 372992 w 665319"/>
              <a:gd name="connsiteY81" fmla="*/ 78444 h 108146"/>
              <a:gd name="connsiteX82" fmla="*/ 364488 w 665319"/>
              <a:gd name="connsiteY82" fmla="*/ 99642 h 108146"/>
              <a:gd name="connsiteX83" fmla="*/ 344052 w 665319"/>
              <a:gd name="connsiteY83" fmla="*/ 108147 h 108146"/>
              <a:gd name="connsiteX84" fmla="*/ 296833 w 665319"/>
              <a:gd name="connsiteY84" fmla="*/ 108147 h 108146"/>
              <a:gd name="connsiteX85" fmla="*/ 224671 w 665319"/>
              <a:gd name="connsiteY85" fmla="*/ 53185 h 108146"/>
              <a:gd name="connsiteX86" fmla="*/ 242061 w 665319"/>
              <a:gd name="connsiteY86" fmla="*/ 60166 h 108146"/>
              <a:gd name="connsiteX87" fmla="*/ 259451 w 665319"/>
              <a:gd name="connsiteY87" fmla="*/ 53185 h 108146"/>
              <a:gd name="connsiteX88" fmla="*/ 266432 w 665319"/>
              <a:gd name="connsiteY88" fmla="*/ 35795 h 108146"/>
              <a:gd name="connsiteX89" fmla="*/ 259451 w 665319"/>
              <a:gd name="connsiteY89" fmla="*/ 18596 h 108146"/>
              <a:gd name="connsiteX90" fmla="*/ 242061 w 665319"/>
              <a:gd name="connsiteY90" fmla="*/ 11424 h 108146"/>
              <a:gd name="connsiteX91" fmla="*/ 224671 w 665319"/>
              <a:gd name="connsiteY91" fmla="*/ 18596 h 108146"/>
              <a:gd name="connsiteX92" fmla="*/ 217690 w 665319"/>
              <a:gd name="connsiteY92" fmla="*/ 35795 h 108146"/>
              <a:gd name="connsiteX93" fmla="*/ 224671 w 665319"/>
              <a:gd name="connsiteY93" fmla="*/ 53185 h 108146"/>
              <a:gd name="connsiteX94" fmla="*/ 225306 w 665319"/>
              <a:gd name="connsiteY94" fmla="*/ 108147 h 108146"/>
              <a:gd name="connsiteX95" fmla="*/ 250439 w 665319"/>
              <a:gd name="connsiteY95" fmla="*/ 68544 h 108146"/>
              <a:gd name="connsiteX96" fmla="*/ 249677 w 665319"/>
              <a:gd name="connsiteY96" fmla="*/ 68544 h 108146"/>
              <a:gd name="connsiteX97" fmla="*/ 246758 w 665319"/>
              <a:gd name="connsiteY97" fmla="*/ 69305 h 108146"/>
              <a:gd name="connsiteX98" fmla="*/ 239776 w 665319"/>
              <a:gd name="connsiteY98" fmla="*/ 70067 h 108146"/>
              <a:gd name="connsiteX99" fmla="*/ 215405 w 665319"/>
              <a:gd name="connsiteY99" fmla="*/ 60293 h 108146"/>
              <a:gd name="connsiteX100" fmla="*/ 205504 w 665319"/>
              <a:gd name="connsiteY100" fmla="*/ 35795 h 108146"/>
              <a:gd name="connsiteX101" fmla="*/ 216040 w 665319"/>
              <a:gd name="connsiteY101" fmla="*/ 10535 h 108146"/>
              <a:gd name="connsiteX102" fmla="*/ 242061 w 665319"/>
              <a:gd name="connsiteY102" fmla="*/ 0 h 108146"/>
              <a:gd name="connsiteX103" fmla="*/ 267955 w 665319"/>
              <a:gd name="connsiteY103" fmla="*/ 10535 h 108146"/>
              <a:gd name="connsiteX104" fmla="*/ 278618 w 665319"/>
              <a:gd name="connsiteY104" fmla="*/ 35795 h 108146"/>
              <a:gd name="connsiteX105" fmla="*/ 272525 w 665319"/>
              <a:gd name="connsiteY105" fmla="*/ 56358 h 108146"/>
              <a:gd name="connsiteX106" fmla="*/ 239015 w 665319"/>
              <a:gd name="connsiteY106" fmla="*/ 108147 h 108146"/>
              <a:gd name="connsiteX107" fmla="*/ 225306 w 665319"/>
              <a:gd name="connsiteY107" fmla="*/ 108147 h 108146"/>
              <a:gd name="connsiteX108" fmla="*/ 126362 w 665319"/>
              <a:gd name="connsiteY108" fmla="*/ 96723 h 108146"/>
              <a:gd name="connsiteX109" fmla="*/ 161395 w 665319"/>
              <a:gd name="connsiteY109" fmla="*/ 96723 h 108146"/>
              <a:gd name="connsiteX110" fmla="*/ 173137 w 665319"/>
              <a:gd name="connsiteY110" fmla="*/ 91518 h 108146"/>
              <a:gd name="connsiteX111" fmla="*/ 178150 w 665319"/>
              <a:gd name="connsiteY111" fmla="*/ 78444 h 108146"/>
              <a:gd name="connsiteX112" fmla="*/ 173137 w 665319"/>
              <a:gd name="connsiteY112" fmla="*/ 65497 h 108146"/>
              <a:gd name="connsiteX113" fmla="*/ 161395 w 665319"/>
              <a:gd name="connsiteY113" fmla="*/ 60166 h 108146"/>
              <a:gd name="connsiteX114" fmla="*/ 126362 w 665319"/>
              <a:gd name="connsiteY114" fmla="*/ 60166 h 108146"/>
              <a:gd name="connsiteX115" fmla="*/ 126362 w 665319"/>
              <a:gd name="connsiteY115" fmla="*/ 96723 h 108146"/>
              <a:gd name="connsiteX116" fmla="*/ 126362 w 665319"/>
              <a:gd name="connsiteY116" fmla="*/ 49504 h 108146"/>
              <a:gd name="connsiteX117" fmla="*/ 159872 w 665319"/>
              <a:gd name="connsiteY117" fmla="*/ 49504 h 108146"/>
              <a:gd name="connsiteX118" fmla="*/ 171613 w 665319"/>
              <a:gd name="connsiteY118" fmla="*/ 44299 h 108146"/>
              <a:gd name="connsiteX119" fmla="*/ 176627 w 665319"/>
              <a:gd name="connsiteY119" fmla="*/ 31225 h 108146"/>
              <a:gd name="connsiteX120" fmla="*/ 171613 w 665319"/>
              <a:gd name="connsiteY120" fmla="*/ 18278 h 108146"/>
              <a:gd name="connsiteX121" fmla="*/ 159872 w 665319"/>
              <a:gd name="connsiteY121" fmla="*/ 12947 h 108146"/>
              <a:gd name="connsiteX122" fmla="*/ 126362 w 665319"/>
              <a:gd name="connsiteY122" fmla="*/ 12947 h 108146"/>
              <a:gd name="connsiteX123" fmla="*/ 126362 w 665319"/>
              <a:gd name="connsiteY123" fmla="*/ 49504 h 108146"/>
              <a:gd name="connsiteX124" fmla="*/ 114176 w 665319"/>
              <a:gd name="connsiteY124" fmla="*/ 108147 h 108146"/>
              <a:gd name="connsiteX125" fmla="*/ 114176 w 665319"/>
              <a:gd name="connsiteY125" fmla="*/ 1523 h 108146"/>
              <a:gd name="connsiteX126" fmla="*/ 159872 w 665319"/>
              <a:gd name="connsiteY126" fmla="*/ 1523 h 108146"/>
              <a:gd name="connsiteX127" fmla="*/ 180308 w 665319"/>
              <a:gd name="connsiteY127" fmla="*/ 10218 h 108146"/>
              <a:gd name="connsiteX128" fmla="*/ 188813 w 665319"/>
              <a:gd name="connsiteY128" fmla="*/ 31225 h 108146"/>
              <a:gd name="connsiteX129" fmla="*/ 183037 w 665319"/>
              <a:gd name="connsiteY129" fmla="*/ 48615 h 108146"/>
              <a:gd name="connsiteX130" fmla="*/ 177389 w 665319"/>
              <a:gd name="connsiteY130" fmla="*/ 54073 h 108146"/>
              <a:gd name="connsiteX131" fmla="*/ 177389 w 665319"/>
              <a:gd name="connsiteY131" fmla="*/ 54835 h 108146"/>
              <a:gd name="connsiteX132" fmla="*/ 183799 w 665319"/>
              <a:gd name="connsiteY132" fmla="*/ 60039 h 108146"/>
              <a:gd name="connsiteX133" fmla="*/ 190336 w 665319"/>
              <a:gd name="connsiteY133" fmla="*/ 78444 h 108146"/>
              <a:gd name="connsiteX134" fmla="*/ 181831 w 665319"/>
              <a:gd name="connsiteY134" fmla="*/ 99642 h 108146"/>
              <a:gd name="connsiteX135" fmla="*/ 161395 w 665319"/>
              <a:gd name="connsiteY135" fmla="*/ 108147 h 108146"/>
              <a:gd name="connsiteX136" fmla="*/ 114176 w 665319"/>
              <a:gd name="connsiteY136" fmla="*/ 108147 h 108146"/>
              <a:gd name="connsiteX137" fmla="*/ 35034 w 665319"/>
              <a:gd name="connsiteY137" fmla="*/ 69305 h 108146"/>
              <a:gd name="connsiteX138" fmla="*/ 58643 w 665319"/>
              <a:gd name="connsiteY138" fmla="*/ 69305 h 108146"/>
              <a:gd name="connsiteX139" fmla="*/ 64736 w 665319"/>
              <a:gd name="connsiteY139" fmla="*/ 40365 h 108146"/>
              <a:gd name="connsiteX140" fmla="*/ 41127 w 665319"/>
              <a:gd name="connsiteY140" fmla="*/ 40365 h 108146"/>
              <a:gd name="connsiteX141" fmla="*/ 35034 w 665319"/>
              <a:gd name="connsiteY141" fmla="*/ 69305 h 108146"/>
              <a:gd name="connsiteX142" fmla="*/ 15232 w 665319"/>
              <a:gd name="connsiteY142" fmla="*/ 108147 h 108146"/>
              <a:gd name="connsiteX143" fmla="*/ 21325 w 665319"/>
              <a:gd name="connsiteY143" fmla="*/ 79968 h 108146"/>
              <a:gd name="connsiteX144" fmla="*/ 0 w 665319"/>
              <a:gd name="connsiteY144" fmla="*/ 79968 h 108146"/>
              <a:gd name="connsiteX145" fmla="*/ 2285 w 665319"/>
              <a:gd name="connsiteY145" fmla="*/ 69305 h 108146"/>
              <a:gd name="connsiteX146" fmla="*/ 23610 w 665319"/>
              <a:gd name="connsiteY146" fmla="*/ 69305 h 108146"/>
              <a:gd name="connsiteX147" fmla="*/ 29829 w 665319"/>
              <a:gd name="connsiteY147" fmla="*/ 40365 h 108146"/>
              <a:gd name="connsiteX148" fmla="*/ 8378 w 665319"/>
              <a:gd name="connsiteY148" fmla="*/ 40365 h 108146"/>
              <a:gd name="connsiteX149" fmla="*/ 10663 w 665319"/>
              <a:gd name="connsiteY149" fmla="*/ 29702 h 108146"/>
              <a:gd name="connsiteX150" fmla="*/ 32114 w 665319"/>
              <a:gd name="connsiteY150" fmla="*/ 29702 h 108146"/>
              <a:gd name="connsiteX151" fmla="*/ 38080 w 665319"/>
              <a:gd name="connsiteY151" fmla="*/ 1523 h 108146"/>
              <a:gd name="connsiteX152" fmla="*/ 49504 w 665319"/>
              <a:gd name="connsiteY152" fmla="*/ 1523 h 108146"/>
              <a:gd name="connsiteX153" fmla="*/ 43411 w 665319"/>
              <a:gd name="connsiteY153" fmla="*/ 29702 h 108146"/>
              <a:gd name="connsiteX154" fmla="*/ 67021 w 665319"/>
              <a:gd name="connsiteY154" fmla="*/ 29702 h 108146"/>
              <a:gd name="connsiteX155" fmla="*/ 73113 w 665319"/>
              <a:gd name="connsiteY155" fmla="*/ 1523 h 108146"/>
              <a:gd name="connsiteX156" fmla="*/ 84537 w 665319"/>
              <a:gd name="connsiteY156" fmla="*/ 1523 h 108146"/>
              <a:gd name="connsiteX157" fmla="*/ 78445 w 665319"/>
              <a:gd name="connsiteY157" fmla="*/ 29702 h 108146"/>
              <a:gd name="connsiteX158" fmla="*/ 99769 w 665319"/>
              <a:gd name="connsiteY158" fmla="*/ 29702 h 108146"/>
              <a:gd name="connsiteX159" fmla="*/ 97485 w 665319"/>
              <a:gd name="connsiteY159" fmla="*/ 40365 h 108146"/>
              <a:gd name="connsiteX160" fmla="*/ 76160 w 665319"/>
              <a:gd name="connsiteY160" fmla="*/ 40365 h 108146"/>
              <a:gd name="connsiteX161" fmla="*/ 69940 w 665319"/>
              <a:gd name="connsiteY161" fmla="*/ 69305 h 108146"/>
              <a:gd name="connsiteX162" fmla="*/ 91392 w 665319"/>
              <a:gd name="connsiteY162" fmla="*/ 69305 h 108146"/>
              <a:gd name="connsiteX163" fmla="*/ 89107 w 665319"/>
              <a:gd name="connsiteY163" fmla="*/ 79968 h 108146"/>
              <a:gd name="connsiteX164" fmla="*/ 67655 w 665319"/>
              <a:gd name="connsiteY164" fmla="*/ 79968 h 108146"/>
              <a:gd name="connsiteX165" fmla="*/ 61690 w 665319"/>
              <a:gd name="connsiteY165" fmla="*/ 108147 h 108146"/>
              <a:gd name="connsiteX166" fmla="*/ 50266 w 665319"/>
              <a:gd name="connsiteY166" fmla="*/ 108147 h 108146"/>
              <a:gd name="connsiteX167" fmla="*/ 56358 w 665319"/>
              <a:gd name="connsiteY167" fmla="*/ 79968 h 108146"/>
              <a:gd name="connsiteX168" fmla="*/ 32749 w 665319"/>
              <a:gd name="connsiteY168" fmla="*/ 79968 h 108146"/>
              <a:gd name="connsiteX169" fmla="*/ 26656 w 665319"/>
              <a:gd name="connsiteY169" fmla="*/ 108147 h 108146"/>
              <a:gd name="connsiteX170" fmla="*/ 15232 w 665319"/>
              <a:gd name="connsiteY170" fmla="*/ 108147 h 1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665319" h="108146">
                <a:moveTo>
                  <a:pt x="598298" y="108147"/>
                </a:moveTo>
                <a:lnTo>
                  <a:pt x="598298" y="1523"/>
                </a:lnTo>
                <a:lnTo>
                  <a:pt x="665319" y="1523"/>
                </a:lnTo>
                <a:lnTo>
                  <a:pt x="665319" y="12947"/>
                </a:lnTo>
                <a:lnTo>
                  <a:pt x="610484" y="12947"/>
                </a:lnTo>
                <a:lnTo>
                  <a:pt x="610484" y="48742"/>
                </a:lnTo>
                <a:lnTo>
                  <a:pt x="662272" y="48742"/>
                </a:lnTo>
                <a:lnTo>
                  <a:pt x="662272" y="60166"/>
                </a:lnTo>
                <a:lnTo>
                  <a:pt x="610484" y="60166"/>
                </a:lnTo>
                <a:lnTo>
                  <a:pt x="610484" y="108147"/>
                </a:lnTo>
                <a:lnTo>
                  <a:pt x="598298" y="108147"/>
                </a:lnTo>
                <a:close/>
                <a:moveTo>
                  <a:pt x="513063" y="96723"/>
                </a:moveTo>
                <a:lnTo>
                  <a:pt x="548096" y="96723"/>
                </a:lnTo>
                <a:cubicBezTo>
                  <a:pt x="552666" y="96723"/>
                  <a:pt x="556601" y="95009"/>
                  <a:pt x="559838" y="91518"/>
                </a:cubicBezTo>
                <a:cubicBezTo>
                  <a:pt x="563201" y="87964"/>
                  <a:pt x="564851" y="83585"/>
                  <a:pt x="564851" y="78444"/>
                </a:cubicBezTo>
                <a:cubicBezTo>
                  <a:pt x="564851" y="73304"/>
                  <a:pt x="563201" y="68924"/>
                  <a:pt x="559838" y="65497"/>
                </a:cubicBezTo>
                <a:cubicBezTo>
                  <a:pt x="556601" y="61943"/>
                  <a:pt x="552666" y="60166"/>
                  <a:pt x="548096" y="60166"/>
                </a:cubicBezTo>
                <a:lnTo>
                  <a:pt x="513063" y="60166"/>
                </a:lnTo>
                <a:lnTo>
                  <a:pt x="513063" y="96723"/>
                </a:lnTo>
                <a:close/>
                <a:moveTo>
                  <a:pt x="513063" y="49504"/>
                </a:moveTo>
                <a:lnTo>
                  <a:pt x="546573" y="49504"/>
                </a:lnTo>
                <a:cubicBezTo>
                  <a:pt x="551143" y="49504"/>
                  <a:pt x="555078" y="47790"/>
                  <a:pt x="558314" y="44299"/>
                </a:cubicBezTo>
                <a:cubicBezTo>
                  <a:pt x="561678" y="40745"/>
                  <a:pt x="563328" y="36366"/>
                  <a:pt x="563328" y="31225"/>
                </a:cubicBezTo>
                <a:cubicBezTo>
                  <a:pt x="563328" y="26085"/>
                  <a:pt x="561678" y="21705"/>
                  <a:pt x="558314" y="18278"/>
                </a:cubicBezTo>
                <a:cubicBezTo>
                  <a:pt x="555078" y="14724"/>
                  <a:pt x="551143" y="12947"/>
                  <a:pt x="546573" y="12947"/>
                </a:cubicBezTo>
                <a:lnTo>
                  <a:pt x="513063" y="12947"/>
                </a:lnTo>
                <a:lnTo>
                  <a:pt x="513063" y="49504"/>
                </a:lnTo>
                <a:close/>
                <a:moveTo>
                  <a:pt x="500877" y="108147"/>
                </a:moveTo>
                <a:lnTo>
                  <a:pt x="500877" y="1523"/>
                </a:lnTo>
                <a:lnTo>
                  <a:pt x="546573" y="1523"/>
                </a:lnTo>
                <a:cubicBezTo>
                  <a:pt x="554570" y="1523"/>
                  <a:pt x="561424" y="4442"/>
                  <a:pt x="567009" y="10218"/>
                </a:cubicBezTo>
                <a:cubicBezTo>
                  <a:pt x="572721" y="15930"/>
                  <a:pt x="575514" y="22911"/>
                  <a:pt x="575514" y="31225"/>
                </a:cubicBezTo>
                <a:cubicBezTo>
                  <a:pt x="575514" y="37953"/>
                  <a:pt x="573610" y="43728"/>
                  <a:pt x="569738" y="48615"/>
                </a:cubicBezTo>
                <a:cubicBezTo>
                  <a:pt x="568215" y="50519"/>
                  <a:pt x="566311" y="52360"/>
                  <a:pt x="564090" y="54073"/>
                </a:cubicBezTo>
                <a:lnTo>
                  <a:pt x="564090" y="54835"/>
                </a:lnTo>
                <a:cubicBezTo>
                  <a:pt x="566629" y="56231"/>
                  <a:pt x="568787" y="58008"/>
                  <a:pt x="570500" y="60039"/>
                </a:cubicBezTo>
                <a:cubicBezTo>
                  <a:pt x="574879" y="64990"/>
                  <a:pt x="577037" y="71146"/>
                  <a:pt x="577037" y="78444"/>
                </a:cubicBezTo>
                <a:cubicBezTo>
                  <a:pt x="577037" y="86759"/>
                  <a:pt x="574181" y="93803"/>
                  <a:pt x="568532" y="99642"/>
                </a:cubicBezTo>
                <a:cubicBezTo>
                  <a:pt x="562947" y="105354"/>
                  <a:pt x="556156" y="108147"/>
                  <a:pt x="548096" y="108147"/>
                </a:cubicBezTo>
                <a:lnTo>
                  <a:pt x="500877" y="108147"/>
                </a:lnTo>
                <a:close/>
                <a:moveTo>
                  <a:pt x="406439" y="96723"/>
                </a:moveTo>
                <a:lnTo>
                  <a:pt x="430049" y="96723"/>
                </a:lnTo>
                <a:cubicBezTo>
                  <a:pt x="441219" y="96723"/>
                  <a:pt x="450485" y="92851"/>
                  <a:pt x="457783" y="85172"/>
                </a:cubicBezTo>
                <a:cubicBezTo>
                  <a:pt x="465209" y="77366"/>
                  <a:pt x="468890" y="67274"/>
                  <a:pt x="468890" y="54835"/>
                </a:cubicBezTo>
                <a:cubicBezTo>
                  <a:pt x="468890" y="42396"/>
                  <a:pt x="465209" y="32368"/>
                  <a:pt x="457783" y="24688"/>
                </a:cubicBezTo>
                <a:cubicBezTo>
                  <a:pt x="450485" y="16882"/>
                  <a:pt x="441219" y="12947"/>
                  <a:pt x="430049" y="12947"/>
                </a:cubicBezTo>
                <a:lnTo>
                  <a:pt x="406439" y="12947"/>
                </a:lnTo>
                <a:lnTo>
                  <a:pt x="406439" y="96723"/>
                </a:lnTo>
                <a:close/>
                <a:moveTo>
                  <a:pt x="394254" y="108147"/>
                </a:moveTo>
                <a:lnTo>
                  <a:pt x="394254" y="1523"/>
                </a:lnTo>
                <a:lnTo>
                  <a:pt x="430049" y="1523"/>
                </a:lnTo>
                <a:cubicBezTo>
                  <a:pt x="444900" y="1523"/>
                  <a:pt x="457085" y="6537"/>
                  <a:pt x="466605" y="16628"/>
                </a:cubicBezTo>
                <a:cubicBezTo>
                  <a:pt x="476252" y="26592"/>
                  <a:pt x="481076" y="39349"/>
                  <a:pt x="481076" y="54835"/>
                </a:cubicBezTo>
                <a:cubicBezTo>
                  <a:pt x="481076" y="70321"/>
                  <a:pt x="476252" y="83141"/>
                  <a:pt x="466605" y="93232"/>
                </a:cubicBezTo>
                <a:cubicBezTo>
                  <a:pt x="457085" y="103196"/>
                  <a:pt x="444900" y="108147"/>
                  <a:pt x="430049" y="108147"/>
                </a:cubicBezTo>
                <a:lnTo>
                  <a:pt x="394254" y="108147"/>
                </a:lnTo>
                <a:close/>
                <a:moveTo>
                  <a:pt x="309018" y="96723"/>
                </a:moveTo>
                <a:lnTo>
                  <a:pt x="344052" y="96723"/>
                </a:lnTo>
                <a:cubicBezTo>
                  <a:pt x="348621" y="96723"/>
                  <a:pt x="352556" y="95009"/>
                  <a:pt x="355793" y="91518"/>
                </a:cubicBezTo>
                <a:cubicBezTo>
                  <a:pt x="359157" y="87964"/>
                  <a:pt x="360807" y="83585"/>
                  <a:pt x="360807" y="78444"/>
                </a:cubicBezTo>
                <a:cubicBezTo>
                  <a:pt x="360807" y="73304"/>
                  <a:pt x="359157" y="68924"/>
                  <a:pt x="355793" y="65497"/>
                </a:cubicBezTo>
                <a:cubicBezTo>
                  <a:pt x="352556" y="61943"/>
                  <a:pt x="348621" y="60166"/>
                  <a:pt x="344052" y="60166"/>
                </a:cubicBezTo>
                <a:lnTo>
                  <a:pt x="309018" y="60166"/>
                </a:lnTo>
                <a:lnTo>
                  <a:pt x="309018" y="96723"/>
                </a:lnTo>
                <a:close/>
                <a:moveTo>
                  <a:pt x="309018" y="49504"/>
                </a:moveTo>
                <a:lnTo>
                  <a:pt x="342529" y="49504"/>
                </a:lnTo>
                <a:cubicBezTo>
                  <a:pt x="347098" y="49504"/>
                  <a:pt x="351033" y="47790"/>
                  <a:pt x="354270" y="44299"/>
                </a:cubicBezTo>
                <a:cubicBezTo>
                  <a:pt x="357634" y="40745"/>
                  <a:pt x="359284" y="36366"/>
                  <a:pt x="359284" y="31225"/>
                </a:cubicBezTo>
                <a:cubicBezTo>
                  <a:pt x="359284" y="26085"/>
                  <a:pt x="357634" y="21705"/>
                  <a:pt x="354270" y="18278"/>
                </a:cubicBezTo>
                <a:cubicBezTo>
                  <a:pt x="351033" y="14724"/>
                  <a:pt x="347098" y="12947"/>
                  <a:pt x="342529" y="12947"/>
                </a:cubicBezTo>
                <a:lnTo>
                  <a:pt x="309018" y="12947"/>
                </a:lnTo>
                <a:lnTo>
                  <a:pt x="309018" y="49504"/>
                </a:lnTo>
                <a:close/>
                <a:moveTo>
                  <a:pt x="296833" y="108147"/>
                </a:moveTo>
                <a:lnTo>
                  <a:pt x="296833" y="1523"/>
                </a:lnTo>
                <a:lnTo>
                  <a:pt x="342529" y="1523"/>
                </a:lnTo>
                <a:cubicBezTo>
                  <a:pt x="350525" y="1523"/>
                  <a:pt x="357380" y="4442"/>
                  <a:pt x="362965" y="10218"/>
                </a:cubicBezTo>
                <a:cubicBezTo>
                  <a:pt x="368677" y="15930"/>
                  <a:pt x="371469" y="22911"/>
                  <a:pt x="371469" y="31225"/>
                </a:cubicBezTo>
                <a:cubicBezTo>
                  <a:pt x="371469" y="37953"/>
                  <a:pt x="369565" y="43728"/>
                  <a:pt x="365694" y="48615"/>
                </a:cubicBezTo>
                <a:cubicBezTo>
                  <a:pt x="364170" y="50519"/>
                  <a:pt x="362267" y="52360"/>
                  <a:pt x="360045" y="54073"/>
                </a:cubicBezTo>
                <a:lnTo>
                  <a:pt x="360045" y="54835"/>
                </a:lnTo>
                <a:cubicBezTo>
                  <a:pt x="362584" y="56231"/>
                  <a:pt x="364742" y="58008"/>
                  <a:pt x="366456" y="60039"/>
                </a:cubicBezTo>
                <a:cubicBezTo>
                  <a:pt x="370835" y="64990"/>
                  <a:pt x="372992" y="71146"/>
                  <a:pt x="372992" y="78444"/>
                </a:cubicBezTo>
                <a:cubicBezTo>
                  <a:pt x="372992" y="86759"/>
                  <a:pt x="370136" y="93803"/>
                  <a:pt x="364488" y="99642"/>
                </a:cubicBezTo>
                <a:cubicBezTo>
                  <a:pt x="358903" y="105354"/>
                  <a:pt x="352112" y="108147"/>
                  <a:pt x="344052" y="108147"/>
                </a:cubicBezTo>
                <a:lnTo>
                  <a:pt x="296833" y="108147"/>
                </a:lnTo>
                <a:close/>
                <a:moveTo>
                  <a:pt x="224671" y="53185"/>
                </a:moveTo>
                <a:cubicBezTo>
                  <a:pt x="229368" y="57881"/>
                  <a:pt x="235143" y="60166"/>
                  <a:pt x="242061" y="60166"/>
                </a:cubicBezTo>
                <a:cubicBezTo>
                  <a:pt x="248979" y="60166"/>
                  <a:pt x="254754" y="57818"/>
                  <a:pt x="259451" y="53185"/>
                </a:cubicBezTo>
                <a:cubicBezTo>
                  <a:pt x="264148" y="48425"/>
                  <a:pt x="266432" y="42649"/>
                  <a:pt x="266432" y="35795"/>
                </a:cubicBezTo>
                <a:cubicBezTo>
                  <a:pt x="266432" y="28941"/>
                  <a:pt x="264084" y="23229"/>
                  <a:pt x="259451" y="18596"/>
                </a:cubicBezTo>
                <a:cubicBezTo>
                  <a:pt x="254754" y="13836"/>
                  <a:pt x="248979" y="11424"/>
                  <a:pt x="242061" y="11424"/>
                </a:cubicBezTo>
                <a:cubicBezTo>
                  <a:pt x="235143" y="11424"/>
                  <a:pt x="229368" y="13836"/>
                  <a:pt x="224671" y="18596"/>
                </a:cubicBezTo>
                <a:cubicBezTo>
                  <a:pt x="219975" y="23292"/>
                  <a:pt x="217690" y="29004"/>
                  <a:pt x="217690" y="35795"/>
                </a:cubicBezTo>
                <a:cubicBezTo>
                  <a:pt x="217690" y="42586"/>
                  <a:pt x="220038" y="48361"/>
                  <a:pt x="224671" y="53185"/>
                </a:cubicBezTo>
                <a:close/>
                <a:moveTo>
                  <a:pt x="225306" y="108147"/>
                </a:moveTo>
                <a:lnTo>
                  <a:pt x="250439" y="68544"/>
                </a:lnTo>
                <a:lnTo>
                  <a:pt x="249677" y="68544"/>
                </a:lnTo>
                <a:cubicBezTo>
                  <a:pt x="248788" y="68924"/>
                  <a:pt x="247773" y="69178"/>
                  <a:pt x="246758" y="69305"/>
                </a:cubicBezTo>
                <a:cubicBezTo>
                  <a:pt x="244536" y="69813"/>
                  <a:pt x="242188" y="70067"/>
                  <a:pt x="239776" y="70067"/>
                </a:cubicBezTo>
                <a:cubicBezTo>
                  <a:pt x="230129" y="70067"/>
                  <a:pt x="222006" y="66830"/>
                  <a:pt x="215405" y="60293"/>
                </a:cubicBezTo>
                <a:cubicBezTo>
                  <a:pt x="208805" y="53819"/>
                  <a:pt x="205504" y="45632"/>
                  <a:pt x="205504" y="35795"/>
                </a:cubicBezTo>
                <a:cubicBezTo>
                  <a:pt x="205504" y="25958"/>
                  <a:pt x="208995" y="17390"/>
                  <a:pt x="216040" y="10535"/>
                </a:cubicBezTo>
                <a:cubicBezTo>
                  <a:pt x="223148" y="3554"/>
                  <a:pt x="231843" y="0"/>
                  <a:pt x="242061" y="0"/>
                </a:cubicBezTo>
                <a:cubicBezTo>
                  <a:pt x="252279" y="0"/>
                  <a:pt x="260974" y="3491"/>
                  <a:pt x="267955" y="10535"/>
                </a:cubicBezTo>
                <a:cubicBezTo>
                  <a:pt x="275064" y="17453"/>
                  <a:pt x="278618" y="25894"/>
                  <a:pt x="278618" y="35795"/>
                </a:cubicBezTo>
                <a:cubicBezTo>
                  <a:pt x="278618" y="43221"/>
                  <a:pt x="276587" y="50075"/>
                  <a:pt x="272525" y="56358"/>
                </a:cubicBezTo>
                <a:lnTo>
                  <a:pt x="239015" y="108147"/>
                </a:lnTo>
                <a:lnTo>
                  <a:pt x="225306" y="108147"/>
                </a:lnTo>
                <a:close/>
                <a:moveTo>
                  <a:pt x="126362" y="96723"/>
                </a:moveTo>
                <a:lnTo>
                  <a:pt x="161395" y="96723"/>
                </a:lnTo>
                <a:cubicBezTo>
                  <a:pt x="165965" y="96723"/>
                  <a:pt x="169900" y="95009"/>
                  <a:pt x="173137" y="91518"/>
                </a:cubicBezTo>
                <a:cubicBezTo>
                  <a:pt x="176501" y="87964"/>
                  <a:pt x="178150" y="83585"/>
                  <a:pt x="178150" y="78444"/>
                </a:cubicBezTo>
                <a:cubicBezTo>
                  <a:pt x="178150" y="73304"/>
                  <a:pt x="176501" y="68924"/>
                  <a:pt x="173137" y="65497"/>
                </a:cubicBezTo>
                <a:cubicBezTo>
                  <a:pt x="169900" y="61943"/>
                  <a:pt x="165965" y="60166"/>
                  <a:pt x="161395" y="60166"/>
                </a:cubicBezTo>
                <a:lnTo>
                  <a:pt x="126362" y="60166"/>
                </a:lnTo>
                <a:lnTo>
                  <a:pt x="126362" y="96723"/>
                </a:lnTo>
                <a:close/>
                <a:moveTo>
                  <a:pt x="126362" y="49504"/>
                </a:moveTo>
                <a:lnTo>
                  <a:pt x="159872" y="49504"/>
                </a:lnTo>
                <a:cubicBezTo>
                  <a:pt x="164442" y="49504"/>
                  <a:pt x="168377" y="47790"/>
                  <a:pt x="171613" y="44299"/>
                </a:cubicBezTo>
                <a:cubicBezTo>
                  <a:pt x="174977" y="40745"/>
                  <a:pt x="176627" y="36366"/>
                  <a:pt x="176627" y="31225"/>
                </a:cubicBezTo>
                <a:cubicBezTo>
                  <a:pt x="176627" y="26085"/>
                  <a:pt x="174977" y="21705"/>
                  <a:pt x="171613" y="18278"/>
                </a:cubicBezTo>
                <a:cubicBezTo>
                  <a:pt x="168377" y="14724"/>
                  <a:pt x="164442" y="12947"/>
                  <a:pt x="159872" y="12947"/>
                </a:cubicBezTo>
                <a:lnTo>
                  <a:pt x="126362" y="12947"/>
                </a:lnTo>
                <a:lnTo>
                  <a:pt x="126362" y="49504"/>
                </a:lnTo>
                <a:close/>
                <a:moveTo>
                  <a:pt x="114176" y="108147"/>
                </a:moveTo>
                <a:lnTo>
                  <a:pt x="114176" y="1523"/>
                </a:lnTo>
                <a:lnTo>
                  <a:pt x="159872" y="1523"/>
                </a:lnTo>
                <a:cubicBezTo>
                  <a:pt x="167869" y="1523"/>
                  <a:pt x="174723" y="4442"/>
                  <a:pt x="180308" y="10218"/>
                </a:cubicBezTo>
                <a:cubicBezTo>
                  <a:pt x="186020" y="15930"/>
                  <a:pt x="188813" y="22911"/>
                  <a:pt x="188813" y="31225"/>
                </a:cubicBezTo>
                <a:cubicBezTo>
                  <a:pt x="188813" y="37953"/>
                  <a:pt x="186909" y="43728"/>
                  <a:pt x="183037" y="48615"/>
                </a:cubicBezTo>
                <a:cubicBezTo>
                  <a:pt x="181514" y="50519"/>
                  <a:pt x="179610" y="52360"/>
                  <a:pt x="177389" y="54073"/>
                </a:cubicBezTo>
                <a:lnTo>
                  <a:pt x="177389" y="54835"/>
                </a:lnTo>
                <a:cubicBezTo>
                  <a:pt x="179928" y="56231"/>
                  <a:pt x="182085" y="58008"/>
                  <a:pt x="183799" y="60039"/>
                </a:cubicBezTo>
                <a:cubicBezTo>
                  <a:pt x="188178" y="64990"/>
                  <a:pt x="190336" y="71146"/>
                  <a:pt x="190336" y="78444"/>
                </a:cubicBezTo>
                <a:cubicBezTo>
                  <a:pt x="190336" y="86759"/>
                  <a:pt x="187480" y="93803"/>
                  <a:pt x="181831" y="99642"/>
                </a:cubicBezTo>
                <a:cubicBezTo>
                  <a:pt x="176246" y="105354"/>
                  <a:pt x="169455" y="108147"/>
                  <a:pt x="161395" y="108147"/>
                </a:cubicBezTo>
                <a:lnTo>
                  <a:pt x="114176" y="108147"/>
                </a:lnTo>
                <a:close/>
                <a:moveTo>
                  <a:pt x="35034" y="69305"/>
                </a:moveTo>
                <a:lnTo>
                  <a:pt x="58643" y="69305"/>
                </a:lnTo>
                <a:lnTo>
                  <a:pt x="64736" y="40365"/>
                </a:lnTo>
                <a:lnTo>
                  <a:pt x="41127" y="40365"/>
                </a:lnTo>
                <a:lnTo>
                  <a:pt x="35034" y="69305"/>
                </a:lnTo>
                <a:close/>
                <a:moveTo>
                  <a:pt x="15232" y="108147"/>
                </a:moveTo>
                <a:lnTo>
                  <a:pt x="21325" y="79968"/>
                </a:lnTo>
                <a:lnTo>
                  <a:pt x="0" y="79968"/>
                </a:lnTo>
                <a:lnTo>
                  <a:pt x="2285" y="69305"/>
                </a:lnTo>
                <a:lnTo>
                  <a:pt x="23610" y="69305"/>
                </a:lnTo>
                <a:lnTo>
                  <a:pt x="29829" y="40365"/>
                </a:lnTo>
                <a:lnTo>
                  <a:pt x="8378" y="40365"/>
                </a:lnTo>
                <a:lnTo>
                  <a:pt x="10663" y="29702"/>
                </a:lnTo>
                <a:lnTo>
                  <a:pt x="32114" y="29702"/>
                </a:lnTo>
                <a:lnTo>
                  <a:pt x="38080" y="1523"/>
                </a:lnTo>
                <a:lnTo>
                  <a:pt x="49504" y="1523"/>
                </a:lnTo>
                <a:lnTo>
                  <a:pt x="43411" y="29702"/>
                </a:lnTo>
                <a:lnTo>
                  <a:pt x="67021" y="29702"/>
                </a:lnTo>
                <a:lnTo>
                  <a:pt x="73113" y="1523"/>
                </a:lnTo>
                <a:lnTo>
                  <a:pt x="84537" y="1523"/>
                </a:lnTo>
                <a:lnTo>
                  <a:pt x="78445" y="29702"/>
                </a:lnTo>
                <a:lnTo>
                  <a:pt x="99769" y="29702"/>
                </a:lnTo>
                <a:lnTo>
                  <a:pt x="97485" y="40365"/>
                </a:lnTo>
                <a:lnTo>
                  <a:pt x="76160" y="40365"/>
                </a:lnTo>
                <a:lnTo>
                  <a:pt x="69940" y="69305"/>
                </a:lnTo>
                <a:lnTo>
                  <a:pt x="91392" y="69305"/>
                </a:lnTo>
                <a:lnTo>
                  <a:pt x="89107" y="79968"/>
                </a:lnTo>
                <a:lnTo>
                  <a:pt x="67655" y="79968"/>
                </a:lnTo>
                <a:lnTo>
                  <a:pt x="61690"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40" name="Freeform 39">
            <a:extLst>
              <a:ext uri="{FF2B5EF4-FFF2-40B4-BE49-F238E27FC236}">
                <a16:creationId xmlns:a16="http://schemas.microsoft.com/office/drawing/2014/main" id="{700B5C29-BDEB-01FB-638B-090087CC242D}"/>
              </a:ext>
            </a:extLst>
          </p:cNvPr>
          <p:cNvSpPr/>
          <p:nvPr userDrawn="1"/>
        </p:nvSpPr>
        <p:spPr>
          <a:xfrm>
            <a:off x="11177346" y="2619974"/>
            <a:ext cx="961515" cy="164504"/>
          </a:xfrm>
          <a:custGeom>
            <a:avLst/>
            <a:gdLst>
              <a:gd name="connsiteX0" fmla="*/ 566374 w 641010"/>
              <a:gd name="connsiteY0" fmla="*/ 96723 h 109669"/>
              <a:gd name="connsiteX1" fmla="*/ 589985 w 641010"/>
              <a:gd name="connsiteY1" fmla="*/ 96723 h 109669"/>
              <a:gd name="connsiteX2" fmla="*/ 617719 w 641010"/>
              <a:gd name="connsiteY2" fmla="*/ 85172 h 109669"/>
              <a:gd name="connsiteX3" fmla="*/ 628826 w 641010"/>
              <a:gd name="connsiteY3" fmla="*/ 54835 h 109669"/>
              <a:gd name="connsiteX4" fmla="*/ 617719 w 641010"/>
              <a:gd name="connsiteY4" fmla="*/ 24688 h 109669"/>
              <a:gd name="connsiteX5" fmla="*/ 589985 w 641010"/>
              <a:gd name="connsiteY5" fmla="*/ 12947 h 109669"/>
              <a:gd name="connsiteX6" fmla="*/ 566374 w 641010"/>
              <a:gd name="connsiteY6" fmla="*/ 12947 h 109669"/>
              <a:gd name="connsiteX7" fmla="*/ 566374 w 641010"/>
              <a:gd name="connsiteY7" fmla="*/ 96723 h 109669"/>
              <a:gd name="connsiteX8" fmla="*/ 554189 w 641010"/>
              <a:gd name="connsiteY8" fmla="*/ 108147 h 109669"/>
              <a:gd name="connsiteX9" fmla="*/ 554189 w 641010"/>
              <a:gd name="connsiteY9" fmla="*/ 1523 h 109669"/>
              <a:gd name="connsiteX10" fmla="*/ 589985 w 641010"/>
              <a:gd name="connsiteY10" fmla="*/ 1523 h 109669"/>
              <a:gd name="connsiteX11" fmla="*/ 626541 w 641010"/>
              <a:gd name="connsiteY11" fmla="*/ 16628 h 109669"/>
              <a:gd name="connsiteX12" fmla="*/ 641011 w 641010"/>
              <a:gd name="connsiteY12" fmla="*/ 54835 h 109669"/>
              <a:gd name="connsiteX13" fmla="*/ 626541 w 641010"/>
              <a:gd name="connsiteY13" fmla="*/ 93232 h 109669"/>
              <a:gd name="connsiteX14" fmla="*/ 589985 w 641010"/>
              <a:gd name="connsiteY14" fmla="*/ 108147 h 109669"/>
              <a:gd name="connsiteX15" fmla="*/ 554189 w 641010"/>
              <a:gd name="connsiteY15" fmla="*/ 108147 h 109669"/>
              <a:gd name="connsiteX16" fmla="*/ 482028 w 641010"/>
              <a:gd name="connsiteY16" fmla="*/ 91265 h 109669"/>
              <a:gd name="connsiteX17" fmla="*/ 499418 w 641010"/>
              <a:gd name="connsiteY17" fmla="*/ 98246 h 109669"/>
              <a:gd name="connsiteX18" fmla="*/ 516808 w 641010"/>
              <a:gd name="connsiteY18" fmla="*/ 91265 h 109669"/>
              <a:gd name="connsiteX19" fmla="*/ 523789 w 641010"/>
              <a:gd name="connsiteY19" fmla="*/ 73875 h 109669"/>
              <a:gd name="connsiteX20" fmla="*/ 516808 w 641010"/>
              <a:gd name="connsiteY20" fmla="*/ 56675 h 109669"/>
              <a:gd name="connsiteX21" fmla="*/ 499418 w 641010"/>
              <a:gd name="connsiteY21" fmla="*/ 49504 h 109669"/>
              <a:gd name="connsiteX22" fmla="*/ 482028 w 641010"/>
              <a:gd name="connsiteY22" fmla="*/ 56675 h 109669"/>
              <a:gd name="connsiteX23" fmla="*/ 475047 w 641010"/>
              <a:gd name="connsiteY23" fmla="*/ 73875 h 109669"/>
              <a:gd name="connsiteX24" fmla="*/ 482028 w 641010"/>
              <a:gd name="connsiteY24" fmla="*/ 91265 h 109669"/>
              <a:gd name="connsiteX25" fmla="*/ 468954 w 641010"/>
              <a:gd name="connsiteY25" fmla="*/ 53312 h 109669"/>
              <a:gd name="connsiteX26" fmla="*/ 502464 w 641010"/>
              <a:gd name="connsiteY26" fmla="*/ 1523 h 109669"/>
              <a:gd name="connsiteX27" fmla="*/ 516173 w 641010"/>
              <a:gd name="connsiteY27" fmla="*/ 1523 h 109669"/>
              <a:gd name="connsiteX28" fmla="*/ 491040 w 641010"/>
              <a:gd name="connsiteY28" fmla="*/ 41126 h 109669"/>
              <a:gd name="connsiteX29" fmla="*/ 491801 w 641010"/>
              <a:gd name="connsiteY29" fmla="*/ 41126 h 109669"/>
              <a:gd name="connsiteX30" fmla="*/ 494721 w 641010"/>
              <a:gd name="connsiteY30" fmla="*/ 40365 h 109669"/>
              <a:gd name="connsiteX31" fmla="*/ 501702 w 641010"/>
              <a:gd name="connsiteY31" fmla="*/ 39603 h 109669"/>
              <a:gd name="connsiteX32" fmla="*/ 526073 w 641010"/>
              <a:gd name="connsiteY32" fmla="*/ 49377 h 109669"/>
              <a:gd name="connsiteX33" fmla="*/ 535975 w 641010"/>
              <a:gd name="connsiteY33" fmla="*/ 73875 h 109669"/>
              <a:gd name="connsiteX34" fmla="*/ 525312 w 641010"/>
              <a:gd name="connsiteY34" fmla="*/ 99325 h 109669"/>
              <a:gd name="connsiteX35" fmla="*/ 499418 w 641010"/>
              <a:gd name="connsiteY35" fmla="*/ 109670 h 109669"/>
              <a:gd name="connsiteX36" fmla="*/ 473397 w 641010"/>
              <a:gd name="connsiteY36" fmla="*/ 99325 h 109669"/>
              <a:gd name="connsiteX37" fmla="*/ 462861 w 641010"/>
              <a:gd name="connsiteY37" fmla="*/ 73875 h 109669"/>
              <a:gd name="connsiteX38" fmla="*/ 468954 w 641010"/>
              <a:gd name="connsiteY38" fmla="*/ 53312 h 109669"/>
              <a:gd name="connsiteX39" fmla="*/ 385115 w 641010"/>
              <a:gd name="connsiteY39" fmla="*/ 69305 h 109669"/>
              <a:gd name="connsiteX40" fmla="*/ 429287 w 641010"/>
              <a:gd name="connsiteY40" fmla="*/ 69305 h 109669"/>
              <a:gd name="connsiteX41" fmla="*/ 408724 w 641010"/>
              <a:gd name="connsiteY41" fmla="*/ 14470 h 109669"/>
              <a:gd name="connsiteX42" fmla="*/ 405678 w 641010"/>
              <a:gd name="connsiteY42" fmla="*/ 14470 h 109669"/>
              <a:gd name="connsiteX43" fmla="*/ 385115 w 641010"/>
              <a:gd name="connsiteY43" fmla="*/ 69305 h 109669"/>
              <a:gd name="connsiteX44" fmla="*/ 357697 w 641010"/>
              <a:gd name="connsiteY44" fmla="*/ 108147 h 109669"/>
              <a:gd name="connsiteX45" fmla="*/ 398062 w 641010"/>
              <a:gd name="connsiteY45" fmla="*/ 1523 h 109669"/>
              <a:gd name="connsiteX46" fmla="*/ 416340 w 641010"/>
              <a:gd name="connsiteY46" fmla="*/ 1523 h 109669"/>
              <a:gd name="connsiteX47" fmla="*/ 456705 w 641010"/>
              <a:gd name="connsiteY47" fmla="*/ 108147 h 109669"/>
              <a:gd name="connsiteX48" fmla="*/ 443758 w 641010"/>
              <a:gd name="connsiteY48" fmla="*/ 108147 h 109669"/>
              <a:gd name="connsiteX49" fmla="*/ 433856 w 641010"/>
              <a:gd name="connsiteY49" fmla="*/ 80729 h 109669"/>
              <a:gd name="connsiteX50" fmla="*/ 380545 w 641010"/>
              <a:gd name="connsiteY50" fmla="*/ 80729 h 109669"/>
              <a:gd name="connsiteX51" fmla="*/ 370644 w 641010"/>
              <a:gd name="connsiteY51" fmla="*/ 108147 h 109669"/>
              <a:gd name="connsiteX52" fmla="*/ 357697 w 641010"/>
              <a:gd name="connsiteY52" fmla="*/ 108147 h 109669"/>
              <a:gd name="connsiteX53" fmla="*/ 297721 w 641010"/>
              <a:gd name="connsiteY53" fmla="*/ 91265 h 109669"/>
              <a:gd name="connsiteX54" fmla="*/ 315111 w 641010"/>
              <a:gd name="connsiteY54" fmla="*/ 98246 h 109669"/>
              <a:gd name="connsiteX55" fmla="*/ 332501 w 641010"/>
              <a:gd name="connsiteY55" fmla="*/ 91265 h 109669"/>
              <a:gd name="connsiteX56" fmla="*/ 339482 w 641010"/>
              <a:gd name="connsiteY56" fmla="*/ 73875 h 109669"/>
              <a:gd name="connsiteX57" fmla="*/ 332501 w 641010"/>
              <a:gd name="connsiteY57" fmla="*/ 56675 h 109669"/>
              <a:gd name="connsiteX58" fmla="*/ 315111 w 641010"/>
              <a:gd name="connsiteY58" fmla="*/ 49504 h 109669"/>
              <a:gd name="connsiteX59" fmla="*/ 297721 w 641010"/>
              <a:gd name="connsiteY59" fmla="*/ 56675 h 109669"/>
              <a:gd name="connsiteX60" fmla="*/ 290740 w 641010"/>
              <a:gd name="connsiteY60" fmla="*/ 73875 h 109669"/>
              <a:gd name="connsiteX61" fmla="*/ 297721 w 641010"/>
              <a:gd name="connsiteY61" fmla="*/ 91265 h 109669"/>
              <a:gd name="connsiteX62" fmla="*/ 284648 w 641010"/>
              <a:gd name="connsiteY62" fmla="*/ 53312 h 109669"/>
              <a:gd name="connsiteX63" fmla="*/ 318157 w 641010"/>
              <a:gd name="connsiteY63" fmla="*/ 1523 h 109669"/>
              <a:gd name="connsiteX64" fmla="*/ 331866 w 641010"/>
              <a:gd name="connsiteY64" fmla="*/ 1523 h 109669"/>
              <a:gd name="connsiteX65" fmla="*/ 306734 w 641010"/>
              <a:gd name="connsiteY65" fmla="*/ 41126 h 109669"/>
              <a:gd name="connsiteX66" fmla="*/ 307495 w 641010"/>
              <a:gd name="connsiteY66" fmla="*/ 41126 h 109669"/>
              <a:gd name="connsiteX67" fmla="*/ 310415 w 641010"/>
              <a:gd name="connsiteY67" fmla="*/ 40365 h 109669"/>
              <a:gd name="connsiteX68" fmla="*/ 317396 w 641010"/>
              <a:gd name="connsiteY68" fmla="*/ 39603 h 109669"/>
              <a:gd name="connsiteX69" fmla="*/ 341767 w 641010"/>
              <a:gd name="connsiteY69" fmla="*/ 49377 h 109669"/>
              <a:gd name="connsiteX70" fmla="*/ 351668 w 641010"/>
              <a:gd name="connsiteY70" fmla="*/ 73875 h 109669"/>
              <a:gd name="connsiteX71" fmla="*/ 341006 w 641010"/>
              <a:gd name="connsiteY71" fmla="*/ 99325 h 109669"/>
              <a:gd name="connsiteX72" fmla="*/ 315111 w 641010"/>
              <a:gd name="connsiteY72" fmla="*/ 109670 h 109669"/>
              <a:gd name="connsiteX73" fmla="*/ 289090 w 641010"/>
              <a:gd name="connsiteY73" fmla="*/ 99325 h 109669"/>
              <a:gd name="connsiteX74" fmla="*/ 278554 w 641010"/>
              <a:gd name="connsiteY74" fmla="*/ 73875 h 109669"/>
              <a:gd name="connsiteX75" fmla="*/ 284648 w 641010"/>
              <a:gd name="connsiteY75" fmla="*/ 53312 h 109669"/>
              <a:gd name="connsiteX76" fmla="*/ 213565 w 641010"/>
              <a:gd name="connsiteY76" fmla="*/ 64291 h 109669"/>
              <a:gd name="connsiteX77" fmla="*/ 207027 w 641010"/>
              <a:gd name="connsiteY77" fmla="*/ 78445 h 109669"/>
              <a:gd name="connsiteX78" fmla="*/ 213565 w 641010"/>
              <a:gd name="connsiteY78" fmla="*/ 92598 h 109669"/>
              <a:gd name="connsiteX79" fmla="*/ 229876 w 641010"/>
              <a:gd name="connsiteY79" fmla="*/ 98246 h 109669"/>
              <a:gd name="connsiteX80" fmla="*/ 246187 w 641010"/>
              <a:gd name="connsiteY80" fmla="*/ 92598 h 109669"/>
              <a:gd name="connsiteX81" fmla="*/ 252724 w 641010"/>
              <a:gd name="connsiteY81" fmla="*/ 78445 h 109669"/>
              <a:gd name="connsiteX82" fmla="*/ 246187 w 641010"/>
              <a:gd name="connsiteY82" fmla="*/ 64291 h 109669"/>
              <a:gd name="connsiteX83" fmla="*/ 229876 w 641010"/>
              <a:gd name="connsiteY83" fmla="*/ 58643 h 109669"/>
              <a:gd name="connsiteX84" fmla="*/ 213565 w 641010"/>
              <a:gd name="connsiteY84" fmla="*/ 64291 h 109669"/>
              <a:gd name="connsiteX85" fmla="*/ 214771 w 641010"/>
              <a:gd name="connsiteY85" fmla="*/ 16755 h 109669"/>
              <a:gd name="connsiteX86" fmla="*/ 209313 w 641010"/>
              <a:gd name="connsiteY86" fmla="*/ 29702 h 109669"/>
              <a:gd name="connsiteX87" fmla="*/ 214771 w 641010"/>
              <a:gd name="connsiteY87" fmla="*/ 42776 h 109669"/>
              <a:gd name="connsiteX88" fmla="*/ 229876 w 641010"/>
              <a:gd name="connsiteY88" fmla="*/ 47981 h 109669"/>
              <a:gd name="connsiteX89" fmla="*/ 244790 w 641010"/>
              <a:gd name="connsiteY89" fmla="*/ 42776 h 109669"/>
              <a:gd name="connsiteX90" fmla="*/ 250439 w 641010"/>
              <a:gd name="connsiteY90" fmla="*/ 29702 h 109669"/>
              <a:gd name="connsiteX91" fmla="*/ 244790 w 641010"/>
              <a:gd name="connsiteY91" fmla="*/ 16755 h 109669"/>
              <a:gd name="connsiteX92" fmla="*/ 229876 w 641010"/>
              <a:gd name="connsiteY92" fmla="*/ 11424 h 109669"/>
              <a:gd name="connsiteX93" fmla="*/ 214771 w 641010"/>
              <a:gd name="connsiteY93" fmla="*/ 16755 h 109669"/>
              <a:gd name="connsiteX94" fmla="*/ 211598 w 641010"/>
              <a:gd name="connsiteY94" fmla="*/ 53312 h 109669"/>
              <a:gd name="connsiteX95" fmla="*/ 211598 w 641010"/>
              <a:gd name="connsiteY95" fmla="*/ 52550 h 109669"/>
              <a:gd name="connsiteX96" fmla="*/ 204299 w 641010"/>
              <a:gd name="connsiteY96" fmla="*/ 47092 h 109669"/>
              <a:gd name="connsiteX97" fmla="*/ 197127 w 641010"/>
              <a:gd name="connsiteY97" fmla="*/ 29702 h 109669"/>
              <a:gd name="connsiteX98" fmla="*/ 206393 w 641010"/>
              <a:gd name="connsiteY98" fmla="*/ 8504 h 109669"/>
              <a:gd name="connsiteX99" fmla="*/ 229876 w 641010"/>
              <a:gd name="connsiteY99" fmla="*/ 0 h 109669"/>
              <a:gd name="connsiteX100" fmla="*/ 253358 w 641010"/>
              <a:gd name="connsiteY100" fmla="*/ 8504 h 109669"/>
              <a:gd name="connsiteX101" fmla="*/ 262624 w 641010"/>
              <a:gd name="connsiteY101" fmla="*/ 29702 h 109669"/>
              <a:gd name="connsiteX102" fmla="*/ 255326 w 641010"/>
              <a:gd name="connsiteY102" fmla="*/ 47092 h 109669"/>
              <a:gd name="connsiteX103" fmla="*/ 248154 w 641010"/>
              <a:gd name="connsiteY103" fmla="*/ 52550 h 109669"/>
              <a:gd name="connsiteX104" fmla="*/ 248154 w 641010"/>
              <a:gd name="connsiteY104" fmla="*/ 53312 h 109669"/>
              <a:gd name="connsiteX105" fmla="*/ 256532 w 641010"/>
              <a:gd name="connsiteY105" fmla="*/ 59087 h 109669"/>
              <a:gd name="connsiteX106" fmla="*/ 264909 w 641010"/>
              <a:gd name="connsiteY106" fmla="*/ 79206 h 109669"/>
              <a:gd name="connsiteX107" fmla="*/ 255008 w 641010"/>
              <a:gd name="connsiteY107" fmla="*/ 100658 h 109669"/>
              <a:gd name="connsiteX108" fmla="*/ 229876 w 641010"/>
              <a:gd name="connsiteY108" fmla="*/ 109670 h 109669"/>
              <a:gd name="connsiteX109" fmla="*/ 204616 w 641010"/>
              <a:gd name="connsiteY109" fmla="*/ 100658 h 109669"/>
              <a:gd name="connsiteX110" fmla="*/ 194842 w 641010"/>
              <a:gd name="connsiteY110" fmla="*/ 79206 h 109669"/>
              <a:gd name="connsiteX111" fmla="*/ 203220 w 641010"/>
              <a:gd name="connsiteY111" fmla="*/ 59087 h 109669"/>
              <a:gd name="connsiteX112" fmla="*/ 211598 w 641010"/>
              <a:gd name="connsiteY112" fmla="*/ 53312 h 109669"/>
              <a:gd name="connsiteX113" fmla="*/ 127251 w 641010"/>
              <a:gd name="connsiteY113" fmla="*/ 91265 h 109669"/>
              <a:gd name="connsiteX114" fmla="*/ 144640 w 641010"/>
              <a:gd name="connsiteY114" fmla="*/ 98246 h 109669"/>
              <a:gd name="connsiteX115" fmla="*/ 162030 w 641010"/>
              <a:gd name="connsiteY115" fmla="*/ 91265 h 109669"/>
              <a:gd name="connsiteX116" fmla="*/ 169011 w 641010"/>
              <a:gd name="connsiteY116" fmla="*/ 73875 h 109669"/>
              <a:gd name="connsiteX117" fmla="*/ 162030 w 641010"/>
              <a:gd name="connsiteY117" fmla="*/ 56675 h 109669"/>
              <a:gd name="connsiteX118" fmla="*/ 144640 w 641010"/>
              <a:gd name="connsiteY118" fmla="*/ 49504 h 109669"/>
              <a:gd name="connsiteX119" fmla="*/ 127251 w 641010"/>
              <a:gd name="connsiteY119" fmla="*/ 56675 h 109669"/>
              <a:gd name="connsiteX120" fmla="*/ 120269 w 641010"/>
              <a:gd name="connsiteY120" fmla="*/ 73875 h 109669"/>
              <a:gd name="connsiteX121" fmla="*/ 127251 w 641010"/>
              <a:gd name="connsiteY121" fmla="*/ 91265 h 109669"/>
              <a:gd name="connsiteX122" fmla="*/ 114176 w 641010"/>
              <a:gd name="connsiteY122" fmla="*/ 53312 h 109669"/>
              <a:gd name="connsiteX123" fmla="*/ 147687 w 641010"/>
              <a:gd name="connsiteY123" fmla="*/ 1523 h 109669"/>
              <a:gd name="connsiteX124" fmla="*/ 161395 w 641010"/>
              <a:gd name="connsiteY124" fmla="*/ 1523 h 109669"/>
              <a:gd name="connsiteX125" fmla="*/ 136263 w 641010"/>
              <a:gd name="connsiteY125" fmla="*/ 41126 h 109669"/>
              <a:gd name="connsiteX126" fmla="*/ 137025 w 641010"/>
              <a:gd name="connsiteY126" fmla="*/ 41126 h 109669"/>
              <a:gd name="connsiteX127" fmla="*/ 139944 w 641010"/>
              <a:gd name="connsiteY127" fmla="*/ 40365 h 109669"/>
              <a:gd name="connsiteX128" fmla="*/ 146925 w 641010"/>
              <a:gd name="connsiteY128" fmla="*/ 39603 h 109669"/>
              <a:gd name="connsiteX129" fmla="*/ 171296 w 641010"/>
              <a:gd name="connsiteY129" fmla="*/ 49377 h 109669"/>
              <a:gd name="connsiteX130" fmla="*/ 181197 w 641010"/>
              <a:gd name="connsiteY130" fmla="*/ 73875 h 109669"/>
              <a:gd name="connsiteX131" fmla="*/ 170534 w 641010"/>
              <a:gd name="connsiteY131" fmla="*/ 99325 h 109669"/>
              <a:gd name="connsiteX132" fmla="*/ 144640 w 641010"/>
              <a:gd name="connsiteY132" fmla="*/ 109670 h 109669"/>
              <a:gd name="connsiteX133" fmla="*/ 118619 w 641010"/>
              <a:gd name="connsiteY133" fmla="*/ 99325 h 109669"/>
              <a:gd name="connsiteX134" fmla="*/ 108084 w 641010"/>
              <a:gd name="connsiteY134" fmla="*/ 73875 h 109669"/>
              <a:gd name="connsiteX135" fmla="*/ 114176 w 641010"/>
              <a:gd name="connsiteY135" fmla="*/ 53312 h 109669"/>
              <a:gd name="connsiteX136" fmla="*/ 35034 w 641010"/>
              <a:gd name="connsiteY136" fmla="*/ 69305 h 109669"/>
              <a:gd name="connsiteX137" fmla="*/ 58643 w 641010"/>
              <a:gd name="connsiteY137" fmla="*/ 69305 h 109669"/>
              <a:gd name="connsiteX138" fmla="*/ 64736 w 641010"/>
              <a:gd name="connsiteY138" fmla="*/ 40365 h 109669"/>
              <a:gd name="connsiteX139" fmla="*/ 41127 w 641010"/>
              <a:gd name="connsiteY139" fmla="*/ 40365 h 109669"/>
              <a:gd name="connsiteX140" fmla="*/ 35034 w 641010"/>
              <a:gd name="connsiteY140" fmla="*/ 69305 h 109669"/>
              <a:gd name="connsiteX141" fmla="*/ 15232 w 641010"/>
              <a:gd name="connsiteY141" fmla="*/ 108147 h 109669"/>
              <a:gd name="connsiteX142" fmla="*/ 21325 w 641010"/>
              <a:gd name="connsiteY142" fmla="*/ 79968 h 109669"/>
              <a:gd name="connsiteX143" fmla="*/ 0 w 641010"/>
              <a:gd name="connsiteY143" fmla="*/ 79968 h 109669"/>
              <a:gd name="connsiteX144" fmla="*/ 2285 w 641010"/>
              <a:gd name="connsiteY144" fmla="*/ 69305 h 109669"/>
              <a:gd name="connsiteX145" fmla="*/ 23610 w 641010"/>
              <a:gd name="connsiteY145" fmla="*/ 69305 h 109669"/>
              <a:gd name="connsiteX146" fmla="*/ 29830 w 641010"/>
              <a:gd name="connsiteY146" fmla="*/ 40365 h 109669"/>
              <a:gd name="connsiteX147" fmla="*/ 8378 w 641010"/>
              <a:gd name="connsiteY147" fmla="*/ 40365 h 109669"/>
              <a:gd name="connsiteX148" fmla="*/ 10663 w 641010"/>
              <a:gd name="connsiteY148" fmla="*/ 29702 h 109669"/>
              <a:gd name="connsiteX149" fmla="*/ 32114 w 641010"/>
              <a:gd name="connsiteY149" fmla="*/ 29702 h 109669"/>
              <a:gd name="connsiteX150" fmla="*/ 38080 w 641010"/>
              <a:gd name="connsiteY150" fmla="*/ 1523 h 109669"/>
              <a:gd name="connsiteX151" fmla="*/ 49504 w 641010"/>
              <a:gd name="connsiteY151" fmla="*/ 1523 h 109669"/>
              <a:gd name="connsiteX152" fmla="*/ 43412 w 641010"/>
              <a:gd name="connsiteY152" fmla="*/ 29702 h 109669"/>
              <a:gd name="connsiteX153" fmla="*/ 67021 w 641010"/>
              <a:gd name="connsiteY153" fmla="*/ 29702 h 109669"/>
              <a:gd name="connsiteX154" fmla="*/ 73113 w 641010"/>
              <a:gd name="connsiteY154" fmla="*/ 1523 h 109669"/>
              <a:gd name="connsiteX155" fmla="*/ 84538 w 641010"/>
              <a:gd name="connsiteY155" fmla="*/ 1523 h 109669"/>
              <a:gd name="connsiteX156" fmla="*/ 78444 w 641010"/>
              <a:gd name="connsiteY156" fmla="*/ 29702 h 109669"/>
              <a:gd name="connsiteX157" fmla="*/ 99770 w 641010"/>
              <a:gd name="connsiteY157" fmla="*/ 29702 h 109669"/>
              <a:gd name="connsiteX158" fmla="*/ 97484 w 641010"/>
              <a:gd name="connsiteY158" fmla="*/ 40365 h 109669"/>
              <a:gd name="connsiteX159" fmla="*/ 76160 w 641010"/>
              <a:gd name="connsiteY159" fmla="*/ 40365 h 109669"/>
              <a:gd name="connsiteX160" fmla="*/ 69940 w 641010"/>
              <a:gd name="connsiteY160" fmla="*/ 69305 h 109669"/>
              <a:gd name="connsiteX161" fmla="*/ 91392 w 641010"/>
              <a:gd name="connsiteY161" fmla="*/ 69305 h 109669"/>
              <a:gd name="connsiteX162" fmla="*/ 89107 w 641010"/>
              <a:gd name="connsiteY162" fmla="*/ 79968 h 109669"/>
              <a:gd name="connsiteX163" fmla="*/ 67655 w 641010"/>
              <a:gd name="connsiteY163" fmla="*/ 79968 h 109669"/>
              <a:gd name="connsiteX164" fmla="*/ 61690 w 641010"/>
              <a:gd name="connsiteY164" fmla="*/ 108147 h 109669"/>
              <a:gd name="connsiteX165" fmla="*/ 50266 w 641010"/>
              <a:gd name="connsiteY165" fmla="*/ 108147 h 109669"/>
              <a:gd name="connsiteX166" fmla="*/ 56358 w 641010"/>
              <a:gd name="connsiteY166" fmla="*/ 79968 h 109669"/>
              <a:gd name="connsiteX167" fmla="*/ 32749 w 641010"/>
              <a:gd name="connsiteY167" fmla="*/ 79968 h 109669"/>
              <a:gd name="connsiteX168" fmla="*/ 26656 w 641010"/>
              <a:gd name="connsiteY168" fmla="*/ 108147 h 109669"/>
              <a:gd name="connsiteX169" fmla="*/ 15232 w 641010"/>
              <a:gd name="connsiteY169"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41010" h="109669">
                <a:moveTo>
                  <a:pt x="566374" y="96723"/>
                </a:moveTo>
                <a:lnTo>
                  <a:pt x="589985" y="96723"/>
                </a:lnTo>
                <a:cubicBezTo>
                  <a:pt x="601155" y="96723"/>
                  <a:pt x="610421" y="92851"/>
                  <a:pt x="617719" y="85172"/>
                </a:cubicBezTo>
                <a:cubicBezTo>
                  <a:pt x="625144" y="77366"/>
                  <a:pt x="628826" y="67274"/>
                  <a:pt x="628826" y="54835"/>
                </a:cubicBezTo>
                <a:cubicBezTo>
                  <a:pt x="628826" y="42396"/>
                  <a:pt x="625144" y="32368"/>
                  <a:pt x="617719" y="24688"/>
                </a:cubicBezTo>
                <a:cubicBezTo>
                  <a:pt x="610421" y="16882"/>
                  <a:pt x="601155" y="12947"/>
                  <a:pt x="589985" y="12947"/>
                </a:cubicBezTo>
                <a:lnTo>
                  <a:pt x="566374" y="12947"/>
                </a:lnTo>
                <a:lnTo>
                  <a:pt x="566374" y="96723"/>
                </a:lnTo>
                <a:close/>
                <a:moveTo>
                  <a:pt x="554189" y="108147"/>
                </a:moveTo>
                <a:lnTo>
                  <a:pt x="554189" y="1523"/>
                </a:lnTo>
                <a:lnTo>
                  <a:pt x="589985" y="1523"/>
                </a:lnTo>
                <a:cubicBezTo>
                  <a:pt x="604835" y="1523"/>
                  <a:pt x="617021" y="6537"/>
                  <a:pt x="626541" y="16628"/>
                </a:cubicBezTo>
                <a:cubicBezTo>
                  <a:pt x="636187" y="26592"/>
                  <a:pt x="641011" y="39349"/>
                  <a:pt x="641011" y="54835"/>
                </a:cubicBezTo>
                <a:cubicBezTo>
                  <a:pt x="641011" y="70321"/>
                  <a:pt x="636187" y="83141"/>
                  <a:pt x="626541" y="93232"/>
                </a:cubicBezTo>
                <a:cubicBezTo>
                  <a:pt x="617021" y="103196"/>
                  <a:pt x="604835" y="108147"/>
                  <a:pt x="589985" y="108147"/>
                </a:cubicBezTo>
                <a:lnTo>
                  <a:pt x="554189" y="108147"/>
                </a:lnTo>
                <a:close/>
                <a:moveTo>
                  <a:pt x="482028" y="91265"/>
                </a:moveTo>
                <a:cubicBezTo>
                  <a:pt x="486724" y="95961"/>
                  <a:pt x="492500" y="98246"/>
                  <a:pt x="499418" y="98246"/>
                </a:cubicBezTo>
                <a:cubicBezTo>
                  <a:pt x="506335" y="98246"/>
                  <a:pt x="512111" y="95898"/>
                  <a:pt x="516808" y="91265"/>
                </a:cubicBezTo>
                <a:cubicBezTo>
                  <a:pt x="521504" y="86505"/>
                  <a:pt x="523789" y="80729"/>
                  <a:pt x="523789" y="73875"/>
                </a:cubicBezTo>
                <a:cubicBezTo>
                  <a:pt x="523789" y="67021"/>
                  <a:pt x="521440" y="61309"/>
                  <a:pt x="516808" y="56675"/>
                </a:cubicBezTo>
                <a:cubicBezTo>
                  <a:pt x="512111" y="51915"/>
                  <a:pt x="506335" y="49504"/>
                  <a:pt x="499418" y="49504"/>
                </a:cubicBezTo>
                <a:cubicBezTo>
                  <a:pt x="492500" y="49504"/>
                  <a:pt x="486724" y="51915"/>
                  <a:pt x="482028" y="56675"/>
                </a:cubicBezTo>
                <a:cubicBezTo>
                  <a:pt x="477332" y="61372"/>
                  <a:pt x="475047" y="67084"/>
                  <a:pt x="475047" y="73875"/>
                </a:cubicBezTo>
                <a:cubicBezTo>
                  <a:pt x="475047" y="80666"/>
                  <a:pt x="477395" y="86441"/>
                  <a:pt x="482028" y="91265"/>
                </a:cubicBezTo>
                <a:close/>
                <a:moveTo>
                  <a:pt x="468954" y="53312"/>
                </a:moveTo>
                <a:lnTo>
                  <a:pt x="502464" y="1523"/>
                </a:lnTo>
                <a:lnTo>
                  <a:pt x="516173" y="1523"/>
                </a:lnTo>
                <a:lnTo>
                  <a:pt x="491040" y="41126"/>
                </a:lnTo>
                <a:lnTo>
                  <a:pt x="491801" y="41126"/>
                </a:lnTo>
                <a:lnTo>
                  <a:pt x="494721" y="40365"/>
                </a:lnTo>
                <a:cubicBezTo>
                  <a:pt x="496752" y="39857"/>
                  <a:pt x="499100" y="39603"/>
                  <a:pt x="501702" y="39603"/>
                </a:cubicBezTo>
                <a:cubicBezTo>
                  <a:pt x="511349" y="39603"/>
                  <a:pt x="519473" y="42840"/>
                  <a:pt x="526073" y="49377"/>
                </a:cubicBezTo>
                <a:cubicBezTo>
                  <a:pt x="532674" y="55850"/>
                  <a:pt x="535975" y="64038"/>
                  <a:pt x="535975" y="73875"/>
                </a:cubicBezTo>
                <a:cubicBezTo>
                  <a:pt x="535975" y="83712"/>
                  <a:pt x="532420" y="92280"/>
                  <a:pt x="525312" y="99325"/>
                </a:cubicBezTo>
                <a:cubicBezTo>
                  <a:pt x="518331" y="106243"/>
                  <a:pt x="509699" y="109670"/>
                  <a:pt x="499418" y="109670"/>
                </a:cubicBezTo>
                <a:cubicBezTo>
                  <a:pt x="489136" y="109670"/>
                  <a:pt x="480505" y="106243"/>
                  <a:pt x="473397" y="99325"/>
                </a:cubicBezTo>
                <a:cubicBezTo>
                  <a:pt x="466415" y="92344"/>
                  <a:pt x="462861" y="83839"/>
                  <a:pt x="462861" y="73875"/>
                </a:cubicBezTo>
                <a:cubicBezTo>
                  <a:pt x="462861" y="66449"/>
                  <a:pt x="464892" y="59595"/>
                  <a:pt x="468954" y="53312"/>
                </a:cubicBezTo>
                <a:close/>
                <a:moveTo>
                  <a:pt x="385115" y="69305"/>
                </a:moveTo>
                <a:lnTo>
                  <a:pt x="429287" y="69305"/>
                </a:lnTo>
                <a:lnTo>
                  <a:pt x="408724" y="14470"/>
                </a:lnTo>
                <a:lnTo>
                  <a:pt x="405678" y="14470"/>
                </a:lnTo>
                <a:lnTo>
                  <a:pt x="385115" y="69305"/>
                </a:lnTo>
                <a:close/>
                <a:moveTo>
                  <a:pt x="357697" y="108147"/>
                </a:moveTo>
                <a:lnTo>
                  <a:pt x="398062" y="1523"/>
                </a:lnTo>
                <a:lnTo>
                  <a:pt x="416340" y="1523"/>
                </a:lnTo>
                <a:lnTo>
                  <a:pt x="456705" y="108147"/>
                </a:lnTo>
                <a:lnTo>
                  <a:pt x="443758" y="108147"/>
                </a:lnTo>
                <a:lnTo>
                  <a:pt x="433856" y="80729"/>
                </a:lnTo>
                <a:lnTo>
                  <a:pt x="380545" y="80729"/>
                </a:lnTo>
                <a:lnTo>
                  <a:pt x="370644" y="108147"/>
                </a:lnTo>
                <a:lnTo>
                  <a:pt x="357697" y="108147"/>
                </a:lnTo>
                <a:close/>
                <a:moveTo>
                  <a:pt x="297721" y="91265"/>
                </a:moveTo>
                <a:cubicBezTo>
                  <a:pt x="302418" y="95961"/>
                  <a:pt x="308193" y="98246"/>
                  <a:pt x="315111" y="98246"/>
                </a:cubicBezTo>
                <a:cubicBezTo>
                  <a:pt x="322029" y="98246"/>
                  <a:pt x="327804" y="95898"/>
                  <a:pt x="332501" y="91265"/>
                </a:cubicBezTo>
                <a:cubicBezTo>
                  <a:pt x="337197" y="86505"/>
                  <a:pt x="339482" y="80729"/>
                  <a:pt x="339482" y="73875"/>
                </a:cubicBezTo>
                <a:cubicBezTo>
                  <a:pt x="339482" y="67021"/>
                  <a:pt x="337134" y="61309"/>
                  <a:pt x="332501" y="56675"/>
                </a:cubicBezTo>
                <a:cubicBezTo>
                  <a:pt x="327804" y="51915"/>
                  <a:pt x="322029" y="49504"/>
                  <a:pt x="315111" y="49504"/>
                </a:cubicBezTo>
                <a:cubicBezTo>
                  <a:pt x="308193" y="49504"/>
                  <a:pt x="302418" y="51915"/>
                  <a:pt x="297721" y="56675"/>
                </a:cubicBezTo>
                <a:cubicBezTo>
                  <a:pt x="293025" y="61372"/>
                  <a:pt x="290740" y="67084"/>
                  <a:pt x="290740" y="73875"/>
                </a:cubicBezTo>
                <a:cubicBezTo>
                  <a:pt x="290740" y="80666"/>
                  <a:pt x="293088" y="86441"/>
                  <a:pt x="297721" y="91265"/>
                </a:cubicBezTo>
                <a:close/>
                <a:moveTo>
                  <a:pt x="284648" y="53312"/>
                </a:moveTo>
                <a:lnTo>
                  <a:pt x="318157" y="1523"/>
                </a:lnTo>
                <a:lnTo>
                  <a:pt x="331866" y="1523"/>
                </a:lnTo>
                <a:lnTo>
                  <a:pt x="306734" y="41126"/>
                </a:lnTo>
                <a:lnTo>
                  <a:pt x="307495" y="41126"/>
                </a:lnTo>
                <a:lnTo>
                  <a:pt x="310415" y="40365"/>
                </a:lnTo>
                <a:cubicBezTo>
                  <a:pt x="312446" y="39857"/>
                  <a:pt x="314794" y="39603"/>
                  <a:pt x="317396" y="39603"/>
                </a:cubicBezTo>
                <a:cubicBezTo>
                  <a:pt x="327043" y="39603"/>
                  <a:pt x="335167" y="42840"/>
                  <a:pt x="341767" y="49377"/>
                </a:cubicBezTo>
                <a:cubicBezTo>
                  <a:pt x="348367" y="55850"/>
                  <a:pt x="351668" y="64038"/>
                  <a:pt x="351668" y="73875"/>
                </a:cubicBezTo>
                <a:cubicBezTo>
                  <a:pt x="351668" y="83712"/>
                  <a:pt x="348114" y="92280"/>
                  <a:pt x="341006" y="99325"/>
                </a:cubicBezTo>
                <a:cubicBezTo>
                  <a:pt x="334024" y="106243"/>
                  <a:pt x="325393" y="109670"/>
                  <a:pt x="315111" y="109670"/>
                </a:cubicBezTo>
                <a:cubicBezTo>
                  <a:pt x="304829" y="109670"/>
                  <a:pt x="296198" y="106243"/>
                  <a:pt x="289090" y="99325"/>
                </a:cubicBezTo>
                <a:cubicBezTo>
                  <a:pt x="282109" y="92344"/>
                  <a:pt x="278554" y="83839"/>
                  <a:pt x="278554" y="73875"/>
                </a:cubicBezTo>
                <a:cubicBezTo>
                  <a:pt x="278554" y="66449"/>
                  <a:pt x="280586" y="59595"/>
                  <a:pt x="284648" y="53312"/>
                </a:cubicBezTo>
                <a:close/>
                <a:moveTo>
                  <a:pt x="213565" y="64291"/>
                </a:moveTo>
                <a:cubicBezTo>
                  <a:pt x="209186" y="68036"/>
                  <a:pt x="207027" y="72796"/>
                  <a:pt x="207027" y="78445"/>
                </a:cubicBezTo>
                <a:cubicBezTo>
                  <a:pt x="207027" y="84093"/>
                  <a:pt x="209186" y="88853"/>
                  <a:pt x="213565" y="92598"/>
                </a:cubicBezTo>
                <a:cubicBezTo>
                  <a:pt x="217944" y="96342"/>
                  <a:pt x="223339" y="98246"/>
                  <a:pt x="229876" y="98246"/>
                </a:cubicBezTo>
                <a:cubicBezTo>
                  <a:pt x="236412" y="98246"/>
                  <a:pt x="241808" y="96342"/>
                  <a:pt x="246187" y="92598"/>
                </a:cubicBezTo>
                <a:cubicBezTo>
                  <a:pt x="250566" y="88853"/>
                  <a:pt x="252724" y="84093"/>
                  <a:pt x="252724" y="78445"/>
                </a:cubicBezTo>
                <a:cubicBezTo>
                  <a:pt x="252724" y="72796"/>
                  <a:pt x="250566" y="68036"/>
                  <a:pt x="246187" y="64291"/>
                </a:cubicBezTo>
                <a:cubicBezTo>
                  <a:pt x="241808" y="60547"/>
                  <a:pt x="236412" y="58643"/>
                  <a:pt x="229876" y="58643"/>
                </a:cubicBezTo>
                <a:cubicBezTo>
                  <a:pt x="223339" y="58643"/>
                  <a:pt x="217944" y="60547"/>
                  <a:pt x="213565" y="64291"/>
                </a:cubicBezTo>
                <a:close/>
                <a:moveTo>
                  <a:pt x="214771" y="16755"/>
                </a:moveTo>
                <a:cubicBezTo>
                  <a:pt x="211089" y="20182"/>
                  <a:pt x="209313" y="24498"/>
                  <a:pt x="209313" y="29702"/>
                </a:cubicBezTo>
                <a:cubicBezTo>
                  <a:pt x="209313" y="34907"/>
                  <a:pt x="211153" y="39222"/>
                  <a:pt x="214771" y="42776"/>
                </a:cubicBezTo>
                <a:cubicBezTo>
                  <a:pt x="218515" y="46204"/>
                  <a:pt x="223529" y="47981"/>
                  <a:pt x="229876" y="47981"/>
                </a:cubicBezTo>
                <a:cubicBezTo>
                  <a:pt x="236223" y="47981"/>
                  <a:pt x="241172" y="46267"/>
                  <a:pt x="244790" y="42776"/>
                </a:cubicBezTo>
                <a:cubicBezTo>
                  <a:pt x="248535" y="39222"/>
                  <a:pt x="250439" y="34843"/>
                  <a:pt x="250439" y="29702"/>
                </a:cubicBezTo>
                <a:cubicBezTo>
                  <a:pt x="250439" y="24561"/>
                  <a:pt x="248535" y="20182"/>
                  <a:pt x="244790" y="16755"/>
                </a:cubicBezTo>
                <a:cubicBezTo>
                  <a:pt x="241109" y="13201"/>
                  <a:pt x="236159" y="11424"/>
                  <a:pt x="229876" y="11424"/>
                </a:cubicBezTo>
                <a:cubicBezTo>
                  <a:pt x="223593" y="11424"/>
                  <a:pt x="218579" y="13201"/>
                  <a:pt x="214771" y="16755"/>
                </a:cubicBezTo>
                <a:close/>
                <a:moveTo>
                  <a:pt x="211598" y="53312"/>
                </a:moveTo>
                <a:lnTo>
                  <a:pt x="211598" y="52550"/>
                </a:lnTo>
                <a:cubicBezTo>
                  <a:pt x="208868" y="51027"/>
                  <a:pt x="206393" y="49186"/>
                  <a:pt x="204299" y="47092"/>
                </a:cubicBezTo>
                <a:cubicBezTo>
                  <a:pt x="199539" y="42332"/>
                  <a:pt x="197127" y="36557"/>
                  <a:pt x="197127" y="29702"/>
                </a:cubicBezTo>
                <a:cubicBezTo>
                  <a:pt x="197127" y="21261"/>
                  <a:pt x="200237" y="14216"/>
                  <a:pt x="206393" y="8504"/>
                </a:cubicBezTo>
                <a:cubicBezTo>
                  <a:pt x="212613" y="2792"/>
                  <a:pt x="220420" y="0"/>
                  <a:pt x="229876" y="0"/>
                </a:cubicBezTo>
                <a:cubicBezTo>
                  <a:pt x="239332" y="0"/>
                  <a:pt x="247139" y="2856"/>
                  <a:pt x="253358" y="8504"/>
                </a:cubicBezTo>
                <a:cubicBezTo>
                  <a:pt x="259578" y="14216"/>
                  <a:pt x="262624" y="21261"/>
                  <a:pt x="262624" y="29702"/>
                </a:cubicBezTo>
                <a:cubicBezTo>
                  <a:pt x="262624" y="36430"/>
                  <a:pt x="260212" y="42205"/>
                  <a:pt x="255326" y="47092"/>
                </a:cubicBezTo>
                <a:cubicBezTo>
                  <a:pt x="253295" y="49123"/>
                  <a:pt x="250883" y="50964"/>
                  <a:pt x="248154" y="52550"/>
                </a:cubicBezTo>
                <a:lnTo>
                  <a:pt x="248154" y="53312"/>
                </a:lnTo>
                <a:cubicBezTo>
                  <a:pt x="251010" y="54645"/>
                  <a:pt x="253802" y="56549"/>
                  <a:pt x="256532" y="59087"/>
                </a:cubicBezTo>
                <a:cubicBezTo>
                  <a:pt x="262117" y="64672"/>
                  <a:pt x="264909" y="71400"/>
                  <a:pt x="264909" y="79206"/>
                </a:cubicBezTo>
                <a:cubicBezTo>
                  <a:pt x="264909" y="87457"/>
                  <a:pt x="261609" y="94565"/>
                  <a:pt x="255008" y="100658"/>
                </a:cubicBezTo>
                <a:cubicBezTo>
                  <a:pt x="248535" y="106624"/>
                  <a:pt x="240158" y="109670"/>
                  <a:pt x="229876" y="109670"/>
                </a:cubicBezTo>
                <a:cubicBezTo>
                  <a:pt x="219594" y="109670"/>
                  <a:pt x="211089" y="106687"/>
                  <a:pt x="204616" y="100658"/>
                </a:cubicBezTo>
                <a:cubicBezTo>
                  <a:pt x="198143" y="94692"/>
                  <a:pt x="194842" y="87520"/>
                  <a:pt x="194842" y="79206"/>
                </a:cubicBezTo>
                <a:cubicBezTo>
                  <a:pt x="194842" y="70892"/>
                  <a:pt x="197635" y="64482"/>
                  <a:pt x="203220" y="59087"/>
                </a:cubicBezTo>
                <a:cubicBezTo>
                  <a:pt x="205758" y="56549"/>
                  <a:pt x="208551" y="54645"/>
                  <a:pt x="211598" y="53312"/>
                </a:cubicBezTo>
                <a:close/>
                <a:moveTo>
                  <a:pt x="127251" y="91265"/>
                </a:moveTo>
                <a:cubicBezTo>
                  <a:pt x="131947" y="95961"/>
                  <a:pt x="137723" y="98246"/>
                  <a:pt x="144640" y="98246"/>
                </a:cubicBezTo>
                <a:cubicBezTo>
                  <a:pt x="151558" y="98246"/>
                  <a:pt x="157334" y="95898"/>
                  <a:pt x="162030" y="91265"/>
                </a:cubicBezTo>
                <a:cubicBezTo>
                  <a:pt x="166726" y="86505"/>
                  <a:pt x="169011" y="80729"/>
                  <a:pt x="169011" y="73875"/>
                </a:cubicBezTo>
                <a:cubicBezTo>
                  <a:pt x="169011" y="67021"/>
                  <a:pt x="166663" y="61309"/>
                  <a:pt x="162030" y="56675"/>
                </a:cubicBezTo>
                <a:cubicBezTo>
                  <a:pt x="157334" y="51915"/>
                  <a:pt x="151558" y="49504"/>
                  <a:pt x="144640" y="49504"/>
                </a:cubicBezTo>
                <a:cubicBezTo>
                  <a:pt x="137723" y="49504"/>
                  <a:pt x="131947" y="51915"/>
                  <a:pt x="127251" y="56675"/>
                </a:cubicBezTo>
                <a:cubicBezTo>
                  <a:pt x="122554" y="61372"/>
                  <a:pt x="120269" y="67084"/>
                  <a:pt x="120269" y="73875"/>
                </a:cubicBezTo>
                <a:cubicBezTo>
                  <a:pt x="120269" y="80666"/>
                  <a:pt x="122618" y="86441"/>
                  <a:pt x="127251" y="91265"/>
                </a:cubicBezTo>
                <a:close/>
                <a:moveTo>
                  <a:pt x="114176" y="53312"/>
                </a:moveTo>
                <a:lnTo>
                  <a:pt x="147687" y="1523"/>
                </a:lnTo>
                <a:lnTo>
                  <a:pt x="161395" y="1523"/>
                </a:lnTo>
                <a:lnTo>
                  <a:pt x="136263" y="41126"/>
                </a:lnTo>
                <a:lnTo>
                  <a:pt x="137025" y="41126"/>
                </a:lnTo>
                <a:lnTo>
                  <a:pt x="139944" y="40365"/>
                </a:lnTo>
                <a:cubicBezTo>
                  <a:pt x="141974" y="39857"/>
                  <a:pt x="144323" y="39603"/>
                  <a:pt x="146925" y="39603"/>
                </a:cubicBezTo>
                <a:cubicBezTo>
                  <a:pt x="156572" y="39603"/>
                  <a:pt x="164696" y="42840"/>
                  <a:pt x="171296" y="49377"/>
                </a:cubicBezTo>
                <a:cubicBezTo>
                  <a:pt x="177897" y="55850"/>
                  <a:pt x="181197" y="64038"/>
                  <a:pt x="181197" y="73875"/>
                </a:cubicBezTo>
                <a:cubicBezTo>
                  <a:pt x="181197" y="83712"/>
                  <a:pt x="177642" y="92280"/>
                  <a:pt x="170534" y="99325"/>
                </a:cubicBezTo>
                <a:cubicBezTo>
                  <a:pt x="163553" y="106243"/>
                  <a:pt x="154922" y="109670"/>
                  <a:pt x="144640" y="109670"/>
                </a:cubicBezTo>
                <a:cubicBezTo>
                  <a:pt x="134359" y="109670"/>
                  <a:pt x="125727" y="106243"/>
                  <a:pt x="118619" y="99325"/>
                </a:cubicBezTo>
                <a:cubicBezTo>
                  <a:pt x="111638" y="92344"/>
                  <a:pt x="108084" y="83839"/>
                  <a:pt x="108084" y="73875"/>
                </a:cubicBezTo>
                <a:cubicBezTo>
                  <a:pt x="108084" y="66449"/>
                  <a:pt x="110115" y="59595"/>
                  <a:pt x="114176" y="53312"/>
                </a:cubicBezTo>
                <a:close/>
                <a:moveTo>
                  <a:pt x="35034" y="69305"/>
                </a:moveTo>
                <a:lnTo>
                  <a:pt x="58643" y="69305"/>
                </a:lnTo>
                <a:lnTo>
                  <a:pt x="64736" y="40365"/>
                </a:lnTo>
                <a:lnTo>
                  <a:pt x="41127" y="40365"/>
                </a:lnTo>
                <a:lnTo>
                  <a:pt x="35034" y="69305"/>
                </a:lnTo>
                <a:close/>
                <a:moveTo>
                  <a:pt x="15232" y="108147"/>
                </a:moveTo>
                <a:lnTo>
                  <a:pt x="21325" y="79968"/>
                </a:lnTo>
                <a:lnTo>
                  <a:pt x="0" y="79968"/>
                </a:lnTo>
                <a:lnTo>
                  <a:pt x="2285" y="69305"/>
                </a:lnTo>
                <a:lnTo>
                  <a:pt x="23610" y="69305"/>
                </a:lnTo>
                <a:lnTo>
                  <a:pt x="29830" y="40365"/>
                </a:lnTo>
                <a:lnTo>
                  <a:pt x="8378" y="40365"/>
                </a:lnTo>
                <a:lnTo>
                  <a:pt x="10663" y="29702"/>
                </a:lnTo>
                <a:lnTo>
                  <a:pt x="32114" y="29702"/>
                </a:lnTo>
                <a:lnTo>
                  <a:pt x="38080" y="1523"/>
                </a:lnTo>
                <a:lnTo>
                  <a:pt x="49504" y="1523"/>
                </a:lnTo>
                <a:lnTo>
                  <a:pt x="43412" y="29702"/>
                </a:lnTo>
                <a:lnTo>
                  <a:pt x="67021" y="29702"/>
                </a:lnTo>
                <a:lnTo>
                  <a:pt x="73113" y="1523"/>
                </a:lnTo>
                <a:lnTo>
                  <a:pt x="84538" y="1523"/>
                </a:lnTo>
                <a:lnTo>
                  <a:pt x="78444" y="29702"/>
                </a:lnTo>
                <a:lnTo>
                  <a:pt x="99770" y="29702"/>
                </a:lnTo>
                <a:lnTo>
                  <a:pt x="97484" y="40365"/>
                </a:lnTo>
                <a:lnTo>
                  <a:pt x="76160" y="40365"/>
                </a:lnTo>
                <a:lnTo>
                  <a:pt x="69940" y="69305"/>
                </a:lnTo>
                <a:lnTo>
                  <a:pt x="91392" y="69305"/>
                </a:lnTo>
                <a:lnTo>
                  <a:pt x="89107" y="79968"/>
                </a:lnTo>
                <a:lnTo>
                  <a:pt x="67655" y="79968"/>
                </a:lnTo>
                <a:lnTo>
                  <a:pt x="61690" y="108147"/>
                </a:lnTo>
                <a:lnTo>
                  <a:pt x="50266" y="108147"/>
                </a:lnTo>
                <a:lnTo>
                  <a:pt x="56358" y="79968"/>
                </a:lnTo>
                <a:lnTo>
                  <a:pt x="32749" y="79968"/>
                </a:lnTo>
                <a:lnTo>
                  <a:pt x="26656" y="108147"/>
                </a:lnTo>
                <a:lnTo>
                  <a:pt x="15232" y="108147"/>
                </a:lnTo>
                <a:close/>
              </a:path>
            </a:pathLst>
          </a:custGeom>
          <a:solidFill>
            <a:srgbClr val="FFFFFF"/>
          </a:solidFill>
          <a:ln w="6345" cap="flat">
            <a:noFill/>
            <a:prstDash val="solid"/>
            <a:miter/>
          </a:ln>
        </p:spPr>
        <p:txBody>
          <a:bodyPr rtlCol="0" anchor="ctr"/>
          <a:lstStyle/>
          <a:p>
            <a:endParaRPr lang="de-AT" sz="2700"/>
          </a:p>
        </p:txBody>
      </p:sp>
      <p:sp>
        <p:nvSpPr>
          <p:cNvPr id="41" name="Freeform 40">
            <a:extLst>
              <a:ext uri="{FF2B5EF4-FFF2-40B4-BE49-F238E27FC236}">
                <a16:creationId xmlns:a16="http://schemas.microsoft.com/office/drawing/2014/main" id="{8DF625FE-0074-062E-9FA8-749F51A1C494}"/>
              </a:ext>
            </a:extLst>
          </p:cNvPr>
          <p:cNvSpPr/>
          <p:nvPr userDrawn="1"/>
        </p:nvSpPr>
        <p:spPr>
          <a:xfrm>
            <a:off x="11162687" y="4076530"/>
            <a:ext cx="990741" cy="164504"/>
          </a:xfrm>
          <a:custGeom>
            <a:avLst/>
            <a:gdLst>
              <a:gd name="connsiteX0" fmla="*/ 588905 w 660494"/>
              <a:gd name="connsiteY0" fmla="*/ 79968 h 109669"/>
              <a:gd name="connsiteX1" fmla="*/ 601090 w 660494"/>
              <a:gd name="connsiteY1" fmla="*/ 79968 h 109669"/>
              <a:gd name="connsiteX2" fmla="*/ 608833 w 660494"/>
              <a:gd name="connsiteY2" fmla="*/ 93359 h 109669"/>
              <a:gd name="connsiteX3" fmla="*/ 623938 w 660494"/>
              <a:gd name="connsiteY3" fmla="*/ 98246 h 109669"/>
              <a:gd name="connsiteX4" fmla="*/ 641328 w 660494"/>
              <a:gd name="connsiteY4" fmla="*/ 91265 h 109669"/>
              <a:gd name="connsiteX5" fmla="*/ 648309 w 660494"/>
              <a:gd name="connsiteY5" fmla="*/ 73431 h 109669"/>
              <a:gd name="connsiteX6" fmla="*/ 641773 w 660494"/>
              <a:gd name="connsiteY6" fmla="*/ 55597 h 109669"/>
              <a:gd name="connsiteX7" fmla="*/ 624700 w 660494"/>
              <a:gd name="connsiteY7" fmla="*/ 48742 h 109669"/>
              <a:gd name="connsiteX8" fmla="*/ 604137 w 660494"/>
              <a:gd name="connsiteY8" fmla="*/ 57881 h 109669"/>
              <a:gd name="connsiteX9" fmla="*/ 591189 w 660494"/>
              <a:gd name="connsiteY9" fmla="*/ 57881 h 109669"/>
              <a:gd name="connsiteX10" fmla="*/ 597283 w 660494"/>
              <a:gd name="connsiteY10" fmla="*/ 1523 h 109669"/>
              <a:gd name="connsiteX11" fmla="*/ 654402 w 660494"/>
              <a:gd name="connsiteY11" fmla="*/ 1523 h 109669"/>
              <a:gd name="connsiteX12" fmla="*/ 654402 w 660494"/>
              <a:gd name="connsiteY12" fmla="*/ 12947 h 109669"/>
              <a:gd name="connsiteX13" fmla="*/ 607501 w 660494"/>
              <a:gd name="connsiteY13" fmla="*/ 12947 h 109669"/>
              <a:gd name="connsiteX14" fmla="*/ 604137 w 660494"/>
              <a:gd name="connsiteY14" fmla="*/ 44173 h 109669"/>
              <a:gd name="connsiteX15" fmla="*/ 604898 w 660494"/>
              <a:gd name="connsiteY15" fmla="*/ 44173 h 109669"/>
              <a:gd name="connsiteX16" fmla="*/ 626223 w 660494"/>
              <a:gd name="connsiteY16" fmla="*/ 37318 h 109669"/>
              <a:gd name="connsiteX17" fmla="*/ 650277 w 660494"/>
              <a:gd name="connsiteY17" fmla="*/ 47854 h 109669"/>
              <a:gd name="connsiteX18" fmla="*/ 660495 w 660494"/>
              <a:gd name="connsiteY18" fmla="*/ 73431 h 109669"/>
              <a:gd name="connsiteX19" fmla="*/ 650150 w 660494"/>
              <a:gd name="connsiteY19" fmla="*/ 99452 h 109669"/>
              <a:gd name="connsiteX20" fmla="*/ 623938 w 660494"/>
              <a:gd name="connsiteY20" fmla="*/ 109670 h 109669"/>
              <a:gd name="connsiteX21" fmla="*/ 600456 w 660494"/>
              <a:gd name="connsiteY21" fmla="*/ 101737 h 109669"/>
              <a:gd name="connsiteX22" fmla="*/ 588905 w 660494"/>
              <a:gd name="connsiteY22" fmla="*/ 79968 h 109669"/>
              <a:gd name="connsiteX23" fmla="*/ 508112 w 660494"/>
              <a:gd name="connsiteY23" fmla="*/ 108147 h 109669"/>
              <a:gd name="connsiteX24" fmla="*/ 508112 w 660494"/>
              <a:gd name="connsiteY24" fmla="*/ 1523 h 109669"/>
              <a:gd name="connsiteX25" fmla="*/ 575133 w 660494"/>
              <a:gd name="connsiteY25" fmla="*/ 1523 h 109669"/>
              <a:gd name="connsiteX26" fmla="*/ 575133 w 660494"/>
              <a:gd name="connsiteY26" fmla="*/ 12947 h 109669"/>
              <a:gd name="connsiteX27" fmla="*/ 520298 w 660494"/>
              <a:gd name="connsiteY27" fmla="*/ 12947 h 109669"/>
              <a:gd name="connsiteX28" fmla="*/ 520298 w 660494"/>
              <a:gd name="connsiteY28" fmla="*/ 48742 h 109669"/>
              <a:gd name="connsiteX29" fmla="*/ 572087 w 660494"/>
              <a:gd name="connsiteY29" fmla="*/ 48742 h 109669"/>
              <a:gd name="connsiteX30" fmla="*/ 572087 w 660494"/>
              <a:gd name="connsiteY30" fmla="*/ 60166 h 109669"/>
              <a:gd name="connsiteX31" fmla="*/ 520298 w 660494"/>
              <a:gd name="connsiteY31" fmla="*/ 60166 h 109669"/>
              <a:gd name="connsiteX32" fmla="*/ 520298 w 660494"/>
              <a:gd name="connsiteY32" fmla="*/ 108147 h 109669"/>
              <a:gd name="connsiteX33" fmla="*/ 508112 w 660494"/>
              <a:gd name="connsiteY33" fmla="*/ 108147 h 109669"/>
              <a:gd name="connsiteX34" fmla="*/ 416657 w 660494"/>
              <a:gd name="connsiteY34" fmla="*/ 79968 h 109669"/>
              <a:gd name="connsiteX35" fmla="*/ 428842 w 660494"/>
              <a:gd name="connsiteY35" fmla="*/ 79968 h 109669"/>
              <a:gd name="connsiteX36" fmla="*/ 436585 w 660494"/>
              <a:gd name="connsiteY36" fmla="*/ 93359 h 109669"/>
              <a:gd name="connsiteX37" fmla="*/ 451690 w 660494"/>
              <a:gd name="connsiteY37" fmla="*/ 98246 h 109669"/>
              <a:gd name="connsiteX38" fmla="*/ 469080 w 660494"/>
              <a:gd name="connsiteY38" fmla="*/ 91265 h 109669"/>
              <a:gd name="connsiteX39" fmla="*/ 476062 w 660494"/>
              <a:gd name="connsiteY39" fmla="*/ 73431 h 109669"/>
              <a:gd name="connsiteX40" fmla="*/ 469525 w 660494"/>
              <a:gd name="connsiteY40" fmla="*/ 55597 h 109669"/>
              <a:gd name="connsiteX41" fmla="*/ 452452 w 660494"/>
              <a:gd name="connsiteY41" fmla="*/ 48742 h 109669"/>
              <a:gd name="connsiteX42" fmla="*/ 431889 w 660494"/>
              <a:gd name="connsiteY42" fmla="*/ 57881 h 109669"/>
              <a:gd name="connsiteX43" fmla="*/ 418942 w 660494"/>
              <a:gd name="connsiteY43" fmla="*/ 57881 h 109669"/>
              <a:gd name="connsiteX44" fmla="*/ 425035 w 660494"/>
              <a:gd name="connsiteY44" fmla="*/ 1523 h 109669"/>
              <a:gd name="connsiteX45" fmla="*/ 482154 w 660494"/>
              <a:gd name="connsiteY45" fmla="*/ 1523 h 109669"/>
              <a:gd name="connsiteX46" fmla="*/ 482154 w 660494"/>
              <a:gd name="connsiteY46" fmla="*/ 12947 h 109669"/>
              <a:gd name="connsiteX47" fmla="*/ 435253 w 660494"/>
              <a:gd name="connsiteY47" fmla="*/ 12947 h 109669"/>
              <a:gd name="connsiteX48" fmla="*/ 431889 w 660494"/>
              <a:gd name="connsiteY48" fmla="*/ 44173 h 109669"/>
              <a:gd name="connsiteX49" fmla="*/ 432650 w 660494"/>
              <a:gd name="connsiteY49" fmla="*/ 44173 h 109669"/>
              <a:gd name="connsiteX50" fmla="*/ 453975 w 660494"/>
              <a:gd name="connsiteY50" fmla="*/ 37318 h 109669"/>
              <a:gd name="connsiteX51" fmla="*/ 478029 w 660494"/>
              <a:gd name="connsiteY51" fmla="*/ 47854 h 109669"/>
              <a:gd name="connsiteX52" fmla="*/ 488247 w 660494"/>
              <a:gd name="connsiteY52" fmla="*/ 73431 h 109669"/>
              <a:gd name="connsiteX53" fmla="*/ 477902 w 660494"/>
              <a:gd name="connsiteY53" fmla="*/ 99452 h 109669"/>
              <a:gd name="connsiteX54" fmla="*/ 451690 w 660494"/>
              <a:gd name="connsiteY54" fmla="*/ 109670 h 109669"/>
              <a:gd name="connsiteX55" fmla="*/ 428208 w 660494"/>
              <a:gd name="connsiteY55" fmla="*/ 101737 h 109669"/>
              <a:gd name="connsiteX56" fmla="*/ 416657 w 660494"/>
              <a:gd name="connsiteY56" fmla="*/ 79968 h 109669"/>
              <a:gd name="connsiteX57" fmla="*/ 391397 w 660494"/>
              <a:gd name="connsiteY57" fmla="*/ 73113 h 109669"/>
              <a:gd name="connsiteX58" fmla="*/ 404344 w 660494"/>
              <a:gd name="connsiteY58" fmla="*/ 73113 h 109669"/>
              <a:gd name="connsiteX59" fmla="*/ 386955 w 660494"/>
              <a:gd name="connsiteY59" fmla="*/ 99896 h 109669"/>
              <a:gd name="connsiteX60" fmla="*/ 357126 w 660494"/>
              <a:gd name="connsiteY60" fmla="*/ 109670 h 109669"/>
              <a:gd name="connsiteX61" fmla="*/ 320886 w 660494"/>
              <a:gd name="connsiteY61" fmla="*/ 94311 h 109669"/>
              <a:gd name="connsiteX62" fmla="*/ 306098 w 660494"/>
              <a:gd name="connsiteY62" fmla="*/ 54835 h 109669"/>
              <a:gd name="connsiteX63" fmla="*/ 320886 w 660494"/>
              <a:gd name="connsiteY63" fmla="*/ 15359 h 109669"/>
              <a:gd name="connsiteX64" fmla="*/ 357126 w 660494"/>
              <a:gd name="connsiteY64" fmla="*/ 0 h 109669"/>
              <a:gd name="connsiteX65" fmla="*/ 386955 w 660494"/>
              <a:gd name="connsiteY65" fmla="*/ 9774 h 109669"/>
              <a:gd name="connsiteX66" fmla="*/ 404344 w 660494"/>
              <a:gd name="connsiteY66" fmla="*/ 35795 h 109669"/>
              <a:gd name="connsiteX67" fmla="*/ 391397 w 660494"/>
              <a:gd name="connsiteY67" fmla="*/ 35795 h 109669"/>
              <a:gd name="connsiteX68" fmla="*/ 378323 w 660494"/>
              <a:gd name="connsiteY68" fmla="*/ 17961 h 109669"/>
              <a:gd name="connsiteX69" fmla="*/ 357126 w 660494"/>
              <a:gd name="connsiteY69" fmla="*/ 11424 h 109669"/>
              <a:gd name="connsiteX70" fmla="*/ 329581 w 660494"/>
              <a:gd name="connsiteY70" fmla="*/ 23610 h 109669"/>
              <a:gd name="connsiteX71" fmla="*/ 318284 w 660494"/>
              <a:gd name="connsiteY71" fmla="*/ 54835 h 109669"/>
              <a:gd name="connsiteX72" fmla="*/ 329581 w 660494"/>
              <a:gd name="connsiteY72" fmla="*/ 86188 h 109669"/>
              <a:gd name="connsiteX73" fmla="*/ 357126 w 660494"/>
              <a:gd name="connsiteY73" fmla="*/ 98246 h 109669"/>
              <a:gd name="connsiteX74" fmla="*/ 378323 w 660494"/>
              <a:gd name="connsiteY74" fmla="*/ 91709 h 109669"/>
              <a:gd name="connsiteX75" fmla="*/ 391397 w 660494"/>
              <a:gd name="connsiteY75" fmla="*/ 73113 h 109669"/>
              <a:gd name="connsiteX76" fmla="*/ 238570 w 660494"/>
              <a:gd name="connsiteY76" fmla="*/ 53185 h 109669"/>
              <a:gd name="connsiteX77" fmla="*/ 255960 w 660494"/>
              <a:gd name="connsiteY77" fmla="*/ 60166 h 109669"/>
              <a:gd name="connsiteX78" fmla="*/ 273350 w 660494"/>
              <a:gd name="connsiteY78" fmla="*/ 53185 h 109669"/>
              <a:gd name="connsiteX79" fmla="*/ 280331 w 660494"/>
              <a:gd name="connsiteY79" fmla="*/ 35795 h 109669"/>
              <a:gd name="connsiteX80" fmla="*/ 273350 w 660494"/>
              <a:gd name="connsiteY80" fmla="*/ 18596 h 109669"/>
              <a:gd name="connsiteX81" fmla="*/ 255960 w 660494"/>
              <a:gd name="connsiteY81" fmla="*/ 11424 h 109669"/>
              <a:gd name="connsiteX82" fmla="*/ 238570 w 660494"/>
              <a:gd name="connsiteY82" fmla="*/ 18596 h 109669"/>
              <a:gd name="connsiteX83" fmla="*/ 231589 w 660494"/>
              <a:gd name="connsiteY83" fmla="*/ 35795 h 109669"/>
              <a:gd name="connsiteX84" fmla="*/ 238570 w 660494"/>
              <a:gd name="connsiteY84" fmla="*/ 53185 h 109669"/>
              <a:gd name="connsiteX85" fmla="*/ 239141 w 660494"/>
              <a:gd name="connsiteY85" fmla="*/ 108147 h 109669"/>
              <a:gd name="connsiteX86" fmla="*/ 264274 w 660494"/>
              <a:gd name="connsiteY86" fmla="*/ 68544 h 109669"/>
              <a:gd name="connsiteX87" fmla="*/ 263513 w 660494"/>
              <a:gd name="connsiteY87" fmla="*/ 68544 h 109669"/>
              <a:gd name="connsiteX88" fmla="*/ 260593 w 660494"/>
              <a:gd name="connsiteY88" fmla="*/ 69305 h 109669"/>
              <a:gd name="connsiteX89" fmla="*/ 253612 w 660494"/>
              <a:gd name="connsiteY89" fmla="*/ 70067 h 109669"/>
              <a:gd name="connsiteX90" fmla="*/ 229241 w 660494"/>
              <a:gd name="connsiteY90" fmla="*/ 60293 h 109669"/>
              <a:gd name="connsiteX91" fmla="*/ 219340 w 660494"/>
              <a:gd name="connsiteY91" fmla="*/ 35795 h 109669"/>
              <a:gd name="connsiteX92" fmla="*/ 229875 w 660494"/>
              <a:gd name="connsiteY92" fmla="*/ 10535 h 109669"/>
              <a:gd name="connsiteX93" fmla="*/ 255896 w 660494"/>
              <a:gd name="connsiteY93" fmla="*/ 0 h 109669"/>
              <a:gd name="connsiteX94" fmla="*/ 281790 w 660494"/>
              <a:gd name="connsiteY94" fmla="*/ 10535 h 109669"/>
              <a:gd name="connsiteX95" fmla="*/ 292453 w 660494"/>
              <a:gd name="connsiteY95" fmla="*/ 35795 h 109669"/>
              <a:gd name="connsiteX96" fmla="*/ 286361 w 660494"/>
              <a:gd name="connsiteY96" fmla="*/ 56358 h 109669"/>
              <a:gd name="connsiteX97" fmla="*/ 252850 w 660494"/>
              <a:gd name="connsiteY97" fmla="*/ 108147 h 109669"/>
              <a:gd name="connsiteX98" fmla="*/ 239141 w 660494"/>
              <a:gd name="connsiteY98" fmla="*/ 108147 h 109669"/>
              <a:gd name="connsiteX99" fmla="*/ 194905 w 660494"/>
              <a:gd name="connsiteY99" fmla="*/ 73113 h 109669"/>
              <a:gd name="connsiteX100" fmla="*/ 207853 w 660494"/>
              <a:gd name="connsiteY100" fmla="*/ 73113 h 109669"/>
              <a:gd name="connsiteX101" fmla="*/ 190463 w 660494"/>
              <a:gd name="connsiteY101" fmla="*/ 99896 h 109669"/>
              <a:gd name="connsiteX102" fmla="*/ 160633 w 660494"/>
              <a:gd name="connsiteY102" fmla="*/ 109670 h 109669"/>
              <a:gd name="connsiteX103" fmla="*/ 124394 w 660494"/>
              <a:gd name="connsiteY103" fmla="*/ 94311 h 109669"/>
              <a:gd name="connsiteX104" fmla="*/ 109607 w 660494"/>
              <a:gd name="connsiteY104" fmla="*/ 54835 h 109669"/>
              <a:gd name="connsiteX105" fmla="*/ 124394 w 660494"/>
              <a:gd name="connsiteY105" fmla="*/ 15359 h 109669"/>
              <a:gd name="connsiteX106" fmla="*/ 160633 w 660494"/>
              <a:gd name="connsiteY106" fmla="*/ 0 h 109669"/>
              <a:gd name="connsiteX107" fmla="*/ 190463 w 660494"/>
              <a:gd name="connsiteY107" fmla="*/ 9774 h 109669"/>
              <a:gd name="connsiteX108" fmla="*/ 207853 w 660494"/>
              <a:gd name="connsiteY108" fmla="*/ 35795 h 109669"/>
              <a:gd name="connsiteX109" fmla="*/ 194905 w 660494"/>
              <a:gd name="connsiteY109" fmla="*/ 35795 h 109669"/>
              <a:gd name="connsiteX110" fmla="*/ 181831 w 660494"/>
              <a:gd name="connsiteY110" fmla="*/ 17961 h 109669"/>
              <a:gd name="connsiteX111" fmla="*/ 160633 w 660494"/>
              <a:gd name="connsiteY111" fmla="*/ 11424 h 109669"/>
              <a:gd name="connsiteX112" fmla="*/ 133089 w 660494"/>
              <a:gd name="connsiteY112" fmla="*/ 23610 h 109669"/>
              <a:gd name="connsiteX113" fmla="*/ 121792 w 660494"/>
              <a:gd name="connsiteY113" fmla="*/ 54835 h 109669"/>
              <a:gd name="connsiteX114" fmla="*/ 133089 w 660494"/>
              <a:gd name="connsiteY114" fmla="*/ 86188 h 109669"/>
              <a:gd name="connsiteX115" fmla="*/ 160633 w 660494"/>
              <a:gd name="connsiteY115" fmla="*/ 98246 h 109669"/>
              <a:gd name="connsiteX116" fmla="*/ 181831 w 660494"/>
              <a:gd name="connsiteY116" fmla="*/ 91709 h 109669"/>
              <a:gd name="connsiteX117" fmla="*/ 194905 w 660494"/>
              <a:gd name="connsiteY117" fmla="*/ 73113 h 109669"/>
              <a:gd name="connsiteX118" fmla="*/ 35034 w 660494"/>
              <a:gd name="connsiteY118" fmla="*/ 69305 h 109669"/>
              <a:gd name="connsiteX119" fmla="*/ 58643 w 660494"/>
              <a:gd name="connsiteY119" fmla="*/ 69305 h 109669"/>
              <a:gd name="connsiteX120" fmla="*/ 64735 w 660494"/>
              <a:gd name="connsiteY120" fmla="*/ 40365 h 109669"/>
              <a:gd name="connsiteX121" fmla="*/ 41126 w 660494"/>
              <a:gd name="connsiteY121" fmla="*/ 40365 h 109669"/>
              <a:gd name="connsiteX122" fmla="*/ 35034 w 660494"/>
              <a:gd name="connsiteY122" fmla="*/ 69305 h 109669"/>
              <a:gd name="connsiteX123" fmla="*/ 15231 w 660494"/>
              <a:gd name="connsiteY123" fmla="*/ 108147 h 109669"/>
              <a:gd name="connsiteX124" fmla="*/ 21325 w 660494"/>
              <a:gd name="connsiteY124" fmla="*/ 79968 h 109669"/>
              <a:gd name="connsiteX125" fmla="*/ 0 w 660494"/>
              <a:gd name="connsiteY125" fmla="*/ 79968 h 109669"/>
              <a:gd name="connsiteX126" fmla="*/ 2285 w 660494"/>
              <a:gd name="connsiteY126" fmla="*/ 69305 h 109669"/>
              <a:gd name="connsiteX127" fmla="*/ 23609 w 660494"/>
              <a:gd name="connsiteY127" fmla="*/ 69305 h 109669"/>
              <a:gd name="connsiteX128" fmla="*/ 29829 w 660494"/>
              <a:gd name="connsiteY128" fmla="*/ 40365 h 109669"/>
              <a:gd name="connsiteX129" fmla="*/ 8377 w 660494"/>
              <a:gd name="connsiteY129" fmla="*/ 40365 h 109669"/>
              <a:gd name="connsiteX130" fmla="*/ 10662 w 660494"/>
              <a:gd name="connsiteY130" fmla="*/ 29702 h 109669"/>
              <a:gd name="connsiteX131" fmla="*/ 32114 w 660494"/>
              <a:gd name="connsiteY131" fmla="*/ 29702 h 109669"/>
              <a:gd name="connsiteX132" fmla="*/ 38080 w 660494"/>
              <a:gd name="connsiteY132" fmla="*/ 1523 h 109669"/>
              <a:gd name="connsiteX133" fmla="*/ 49503 w 660494"/>
              <a:gd name="connsiteY133" fmla="*/ 1523 h 109669"/>
              <a:gd name="connsiteX134" fmla="*/ 43411 w 660494"/>
              <a:gd name="connsiteY134" fmla="*/ 29702 h 109669"/>
              <a:gd name="connsiteX135" fmla="*/ 67020 w 660494"/>
              <a:gd name="connsiteY135" fmla="*/ 29702 h 109669"/>
              <a:gd name="connsiteX136" fmla="*/ 73113 w 660494"/>
              <a:gd name="connsiteY136" fmla="*/ 1523 h 109669"/>
              <a:gd name="connsiteX137" fmla="*/ 84537 w 660494"/>
              <a:gd name="connsiteY137" fmla="*/ 1523 h 109669"/>
              <a:gd name="connsiteX138" fmla="*/ 78444 w 660494"/>
              <a:gd name="connsiteY138" fmla="*/ 29702 h 109669"/>
              <a:gd name="connsiteX139" fmla="*/ 99769 w 660494"/>
              <a:gd name="connsiteY139" fmla="*/ 29702 h 109669"/>
              <a:gd name="connsiteX140" fmla="*/ 97484 w 660494"/>
              <a:gd name="connsiteY140" fmla="*/ 40365 h 109669"/>
              <a:gd name="connsiteX141" fmla="*/ 76160 w 660494"/>
              <a:gd name="connsiteY141" fmla="*/ 40365 h 109669"/>
              <a:gd name="connsiteX142" fmla="*/ 69940 w 660494"/>
              <a:gd name="connsiteY142" fmla="*/ 69305 h 109669"/>
              <a:gd name="connsiteX143" fmla="*/ 91391 w 660494"/>
              <a:gd name="connsiteY143" fmla="*/ 69305 h 109669"/>
              <a:gd name="connsiteX144" fmla="*/ 89106 w 660494"/>
              <a:gd name="connsiteY144" fmla="*/ 79968 h 109669"/>
              <a:gd name="connsiteX145" fmla="*/ 67655 w 660494"/>
              <a:gd name="connsiteY145" fmla="*/ 79968 h 109669"/>
              <a:gd name="connsiteX146" fmla="*/ 61689 w 660494"/>
              <a:gd name="connsiteY146" fmla="*/ 108147 h 109669"/>
              <a:gd name="connsiteX147" fmla="*/ 50265 w 660494"/>
              <a:gd name="connsiteY147" fmla="*/ 108147 h 109669"/>
              <a:gd name="connsiteX148" fmla="*/ 56358 w 660494"/>
              <a:gd name="connsiteY148" fmla="*/ 79968 h 109669"/>
              <a:gd name="connsiteX149" fmla="*/ 32748 w 660494"/>
              <a:gd name="connsiteY149" fmla="*/ 79968 h 109669"/>
              <a:gd name="connsiteX150" fmla="*/ 26656 w 660494"/>
              <a:gd name="connsiteY150" fmla="*/ 108147 h 109669"/>
              <a:gd name="connsiteX151" fmla="*/ 15231 w 660494"/>
              <a:gd name="connsiteY151"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660494" h="109669">
                <a:moveTo>
                  <a:pt x="588905" y="79968"/>
                </a:moveTo>
                <a:lnTo>
                  <a:pt x="601090" y="79968"/>
                </a:lnTo>
                <a:cubicBezTo>
                  <a:pt x="602233" y="85680"/>
                  <a:pt x="604771" y="90122"/>
                  <a:pt x="608833" y="93359"/>
                </a:cubicBezTo>
                <a:cubicBezTo>
                  <a:pt x="613022" y="96596"/>
                  <a:pt x="618036" y="98246"/>
                  <a:pt x="623938" y="98246"/>
                </a:cubicBezTo>
                <a:cubicBezTo>
                  <a:pt x="630856" y="98246"/>
                  <a:pt x="636631" y="95898"/>
                  <a:pt x="641328" y="91265"/>
                </a:cubicBezTo>
                <a:cubicBezTo>
                  <a:pt x="646024" y="86505"/>
                  <a:pt x="648309" y="80539"/>
                  <a:pt x="648309" y="73431"/>
                </a:cubicBezTo>
                <a:cubicBezTo>
                  <a:pt x="648309" y="66323"/>
                  <a:pt x="646151" y="60166"/>
                  <a:pt x="641773" y="55597"/>
                </a:cubicBezTo>
                <a:cubicBezTo>
                  <a:pt x="637393" y="51027"/>
                  <a:pt x="631744" y="48742"/>
                  <a:pt x="624700" y="48742"/>
                </a:cubicBezTo>
                <a:cubicBezTo>
                  <a:pt x="615751" y="48742"/>
                  <a:pt x="608897" y="51789"/>
                  <a:pt x="604137" y="57881"/>
                </a:cubicBezTo>
                <a:lnTo>
                  <a:pt x="591189" y="57881"/>
                </a:lnTo>
                <a:lnTo>
                  <a:pt x="597283" y="1523"/>
                </a:lnTo>
                <a:lnTo>
                  <a:pt x="654402" y="1523"/>
                </a:lnTo>
                <a:lnTo>
                  <a:pt x="654402" y="12947"/>
                </a:lnTo>
                <a:lnTo>
                  <a:pt x="607501" y="12947"/>
                </a:lnTo>
                <a:lnTo>
                  <a:pt x="604137" y="44173"/>
                </a:lnTo>
                <a:lnTo>
                  <a:pt x="604898" y="44173"/>
                </a:lnTo>
                <a:cubicBezTo>
                  <a:pt x="610103" y="39603"/>
                  <a:pt x="617211" y="37318"/>
                  <a:pt x="626223" y="37318"/>
                </a:cubicBezTo>
                <a:cubicBezTo>
                  <a:pt x="635235" y="37318"/>
                  <a:pt x="643613" y="40809"/>
                  <a:pt x="650277" y="47854"/>
                </a:cubicBezTo>
                <a:cubicBezTo>
                  <a:pt x="657067" y="54772"/>
                  <a:pt x="660495" y="63276"/>
                  <a:pt x="660495" y="73431"/>
                </a:cubicBezTo>
                <a:cubicBezTo>
                  <a:pt x="660495" y="83585"/>
                  <a:pt x="657067" y="92661"/>
                  <a:pt x="650150" y="99452"/>
                </a:cubicBezTo>
                <a:cubicBezTo>
                  <a:pt x="643359" y="106243"/>
                  <a:pt x="634601" y="109670"/>
                  <a:pt x="623938" y="109670"/>
                </a:cubicBezTo>
                <a:cubicBezTo>
                  <a:pt x="614799" y="109670"/>
                  <a:pt x="606993" y="107005"/>
                  <a:pt x="600456" y="101737"/>
                </a:cubicBezTo>
                <a:cubicBezTo>
                  <a:pt x="593982" y="96469"/>
                  <a:pt x="590111" y="89170"/>
                  <a:pt x="588905" y="79968"/>
                </a:cubicBezTo>
                <a:close/>
                <a:moveTo>
                  <a:pt x="508112" y="108147"/>
                </a:moveTo>
                <a:lnTo>
                  <a:pt x="508112" y="1523"/>
                </a:lnTo>
                <a:lnTo>
                  <a:pt x="575133" y="1523"/>
                </a:lnTo>
                <a:lnTo>
                  <a:pt x="575133" y="12947"/>
                </a:lnTo>
                <a:lnTo>
                  <a:pt x="520298" y="12947"/>
                </a:lnTo>
                <a:lnTo>
                  <a:pt x="520298" y="48742"/>
                </a:lnTo>
                <a:lnTo>
                  <a:pt x="572087" y="48742"/>
                </a:lnTo>
                <a:lnTo>
                  <a:pt x="572087" y="60166"/>
                </a:lnTo>
                <a:lnTo>
                  <a:pt x="520298" y="60166"/>
                </a:lnTo>
                <a:lnTo>
                  <a:pt x="520298" y="108147"/>
                </a:lnTo>
                <a:lnTo>
                  <a:pt x="508112" y="108147"/>
                </a:lnTo>
                <a:close/>
                <a:moveTo>
                  <a:pt x="416657" y="79968"/>
                </a:moveTo>
                <a:lnTo>
                  <a:pt x="428842" y="79968"/>
                </a:lnTo>
                <a:cubicBezTo>
                  <a:pt x="429985" y="85680"/>
                  <a:pt x="432523" y="90122"/>
                  <a:pt x="436585" y="93359"/>
                </a:cubicBezTo>
                <a:cubicBezTo>
                  <a:pt x="440774" y="96596"/>
                  <a:pt x="445788" y="98246"/>
                  <a:pt x="451690" y="98246"/>
                </a:cubicBezTo>
                <a:cubicBezTo>
                  <a:pt x="458609" y="98246"/>
                  <a:pt x="464383" y="95898"/>
                  <a:pt x="469080" y="91265"/>
                </a:cubicBezTo>
                <a:cubicBezTo>
                  <a:pt x="473776" y="86505"/>
                  <a:pt x="476062" y="80539"/>
                  <a:pt x="476062" y="73431"/>
                </a:cubicBezTo>
                <a:cubicBezTo>
                  <a:pt x="476062" y="66323"/>
                  <a:pt x="473903" y="60166"/>
                  <a:pt x="469525" y="55597"/>
                </a:cubicBezTo>
                <a:cubicBezTo>
                  <a:pt x="465145" y="51027"/>
                  <a:pt x="459496" y="48742"/>
                  <a:pt x="452452" y="48742"/>
                </a:cubicBezTo>
                <a:cubicBezTo>
                  <a:pt x="443503" y="48742"/>
                  <a:pt x="436649" y="51789"/>
                  <a:pt x="431889" y="57881"/>
                </a:cubicBezTo>
                <a:lnTo>
                  <a:pt x="418942" y="57881"/>
                </a:lnTo>
                <a:lnTo>
                  <a:pt x="425035" y="1523"/>
                </a:lnTo>
                <a:lnTo>
                  <a:pt x="482154" y="1523"/>
                </a:lnTo>
                <a:lnTo>
                  <a:pt x="482154" y="12947"/>
                </a:lnTo>
                <a:lnTo>
                  <a:pt x="435253" y="12947"/>
                </a:lnTo>
                <a:lnTo>
                  <a:pt x="431889" y="44173"/>
                </a:lnTo>
                <a:lnTo>
                  <a:pt x="432650" y="44173"/>
                </a:lnTo>
                <a:cubicBezTo>
                  <a:pt x="437855" y="39603"/>
                  <a:pt x="444963" y="37318"/>
                  <a:pt x="453975" y="37318"/>
                </a:cubicBezTo>
                <a:cubicBezTo>
                  <a:pt x="462987" y="37318"/>
                  <a:pt x="471365" y="40809"/>
                  <a:pt x="478029" y="47854"/>
                </a:cubicBezTo>
                <a:cubicBezTo>
                  <a:pt x="484820" y="54772"/>
                  <a:pt x="488247" y="63276"/>
                  <a:pt x="488247" y="73431"/>
                </a:cubicBezTo>
                <a:cubicBezTo>
                  <a:pt x="488247" y="83585"/>
                  <a:pt x="484820" y="92661"/>
                  <a:pt x="477902" y="99452"/>
                </a:cubicBezTo>
                <a:cubicBezTo>
                  <a:pt x="471111" y="106243"/>
                  <a:pt x="462353" y="109670"/>
                  <a:pt x="451690" y="109670"/>
                </a:cubicBezTo>
                <a:cubicBezTo>
                  <a:pt x="442551" y="109670"/>
                  <a:pt x="434745" y="107005"/>
                  <a:pt x="428208" y="101737"/>
                </a:cubicBezTo>
                <a:cubicBezTo>
                  <a:pt x="421734" y="96469"/>
                  <a:pt x="417863" y="89170"/>
                  <a:pt x="416657" y="79968"/>
                </a:cubicBezTo>
                <a:close/>
                <a:moveTo>
                  <a:pt x="391397" y="73113"/>
                </a:moveTo>
                <a:lnTo>
                  <a:pt x="404344" y="73113"/>
                </a:lnTo>
                <a:cubicBezTo>
                  <a:pt x="401298" y="84410"/>
                  <a:pt x="395522" y="93296"/>
                  <a:pt x="386955" y="99896"/>
                </a:cubicBezTo>
                <a:cubicBezTo>
                  <a:pt x="378514" y="106370"/>
                  <a:pt x="368549" y="109670"/>
                  <a:pt x="357126" y="109670"/>
                </a:cubicBezTo>
                <a:cubicBezTo>
                  <a:pt x="342782" y="109670"/>
                  <a:pt x="330724" y="104529"/>
                  <a:pt x="320886" y="94311"/>
                </a:cubicBezTo>
                <a:cubicBezTo>
                  <a:pt x="311049" y="84030"/>
                  <a:pt x="306098" y="70892"/>
                  <a:pt x="306098" y="54835"/>
                </a:cubicBezTo>
                <a:cubicBezTo>
                  <a:pt x="306098" y="38778"/>
                  <a:pt x="311049" y="25640"/>
                  <a:pt x="320886" y="15359"/>
                </a:cubicBezTo>
                <a:cubicBezTo>
                  <a:pt x="330724" y="5077"/>
                  <a:pt x="342846" y="0"/>
                  <a:pt x="357126" y="0"/>
                </a:cubicBezTo>
                <a:cubicBezTo>
                  <a:pt x="368486" y="0"/>
                  <a:pt x="378450" y="3237"/>
                  <a:pt x="386955" y="9774"/>
                </a:cubicBezTo>
                <a:cubicBezTo>
                  <a:pt x="395459" y="16184"/>
                  <a:pt x="401298" y="24879"/>
                  <a:pt x="404344" y="35795"/>
                </a:cubicBezTo>
                <a:lnTo>
                  <a:pt x="391397" y="35795"/>
                </a:lnTo>
                <a:cubicBezTo>
                  <a:pt x="388732" y="28179"/>
                  <a:pt x="384416" y="22213"/>
                  <a:pt x="378323" y="17961"/>
                </a:cubicBezTo>
                <a:cubicBezTo>
                  <a:pt x="372230" y="13582"/>
                  <a:pt x="365185" y="11424"/>
                  <a:pt x="357126" y="11424"/>
                </a:cubicBezTo>
                <a:cubicBezTo>
                  <a:pt x="346272" y="11424"/>
                  <a:pt x="337070" y="15486"/>
                  <a:pt x="329581" y="23610"/>
                </a:cubicBezTo>
                <a:cubicBezTo>
                  <a:pt x="322092" y="31606"/>
                  <a:pt x="318284" y="42015"/>
                  <a:pt x="318284" y="54835"/>
                </a:cubicBezTo>
                <a:cubicBezTo>
                  <a:pt x="318284" y="67655"/>
                  <a:pt x="322029" y="78064"/>
                  <a:pt x="329581" y="86188"/>
                </a:cubicBezTo>
                <a:cubicBezTo>
                  <a:pt x="337070" y="94184"/>
                  <a:pt x="346272" y="98246"/>
                  <a:pt x="357126" y="98246"/>
                </a:cubicBezTo>
                <a:cubicBezTo>
                  <a:pt x="365122" y="98246"/>
                  <a:pt x="372230" y="96088"/>
                  <a:pt x="378323" y="91709"/>
                </a:cubicBezTo>
                <a:cubicBezTo>
                  <a:pt x="384416" y="87266"/>
                  <a:pt x="388795" y="81047"/>
                  <a:pt x="391397" y="73113"/>
                </a:cubicBezTo>
                <a:close/>
                <a:moveTo>
                  <a:pt x="238570" y="53185"/>
                </a:moveTo>
                <a:cubicBezTo>
                  <a:pt x="243267" y="57881"/>
                  <a:pt x="249042" y="60166"/>
                  <a:pt x="255960" y="60166"/>
                </a:cubicBezTo>
                <a:cubicBezTo>
                  <a:pt x="262877" y="60166"/>
                  <a:pt x="268653" y="57818"/>
                  <a:pt x="273350" y="53185"/>
                </a:cubicBezTo>
                <a:cubicBezTo>
                  <a:pt x="278046" y="48425"/>
                  <a:pt x="280331" y="42649"/>
                  <a:pt x="280331" y="35795"/>
                </a:cubicBezTo>
                <a:cubicBezTo>
                  <a:pt x="280331" y="28941"/>
                  <a:pt x="277983" y="23229"/>
                  <a:pt x="273350" y="18596"/>
                </a:cubicBezTo>
                <a:cubicBezTo>
                  <a:pt x="268653" y="13836"/>
                  <a:pt x="262877" y="11424"/>
                  <a:pt x="255960" y="11424"/>
                </a:cubicBezTo>
                <a:cubicBezTo>
                  <a:pt x="249042" y="11424"/>
                  <a:pt x="243267" y="13836"/>
                  <a:pt x="238570" y="18596"/>
                </a:cubicBezTo>
                <a:cubicBezTo>
                  <a:pt x="233874" y="23292"/>
                  <a:pt x="231589" y="29004"/>
                  <a:pt x="231589" y="35795"/>
                </a:cubicBezTo>
                <a:cubicBezTo>
                  <a:pt x="231589" y="42586"/>
                  <a:pt x="233937" y="48361"/>
                  <a:pt x="238570" y="53185"/>
                </a:cubicBezTo>
                <a:close/>
                <a:moveTo>
                  <a:pt x="239141" y="108147"/>
                </a:moveTo>
                <a:lnTo>
                  <a:pt x="264274" y="68544"/>
                </a:lnTo>
                <a:lnTo>
                  <a:pt x="263513" y="68544"/>
                </a:lnTo>
                <a:cubicBezTo>
                  <a:pt x="262624" y="68925"/>
                  <a:pt x="261608" y="69178"/>
                  <a:pt x="260593" y="69305"/>
                </a:cubicBezTo>
                <a:cubicBezTo>
                  <a:pt x="258372" y="69813"/>
                  <a:pt x="256023" y="70067"/>
                  <a:pt x="253612" y="70067"/>
                </a:cubicBezTo>
                <a:cubicBezTo>
                  <a:pt x="243965" y="70067"/>
                  <a:pt x="235841" y="66830"/>
                  <a:pt x="229241" y="60293"/>
                </a:cubicBezTo>
                <a:cubicBezTo>
                  <a:pt x="222640" y="53756"/>
                  <a:pt x="219340" y="45632"/>
                  <a:pt x="219340" y="35795"/>
                </a:cubicBezTo>
                <a:cubicBezTo>
                  <a:pt x="219340" y="25958"/>
                  <a:pt x="222831" y="17390"/>
                  <a:pt x="229875" y="10535"/>
                </a:cubicBezTo>
                <a:cubicBezTo>
                  <a:pt x="236983" y="3554"/>
                  <a:pt x="245678" y="0"/>
                  <a:pt x="255896" y="0"/>
                </a:cubicBezTo>
                <a:cubicBezTo>
                  <a:pt x="266114" y="0"/>
                  <a:pt x="274809" y="3491"/>
                  <a:pt x="281790" y="10535"/>
                </a:cubicBezTo>
                <a:cubicBezTo>
                  <a:pt x="288899" y="17453"/>
                  <a:pt x="292453" y="25894"/>
                  <a:pt x="292453" y="35795"/>
                </a:cubicBezTo>
                <a:cubicBezTo>
                  <a:pt x="292453" y="43221"/>
                  <a:pt x="290422" y="50075"/>
                  <a:pt x="286361" y="56358"/>
                </a:cubicBezTo>
                <a:lnTo>
                  <a:pt x="252850" y="108147"/>
                </a:lnTo>
                <a:lnTo>
                  <a:pt x="239141" y="108147"/>
                </a:lnTo>
                <a:close/>
                <a:moveTo>
                  <a:pt x="194905" y="73113"/>
                </a:moveTo>
                <a:lnTo>
                  <a:pt x="207853" y="73113"/>
                </a:lnTo>
                <a:cubicBezTo>
                  <a:pt x="204806" y="84410"/>
                  <a:pt x="199031" y="93296"/>
                  <a:pt x="190463" y="99896"/>
                </a:cubicBezTo>
                <a:cubicBezTo>
                  <a:pt x="182021" y="106370"/>
                  <a:pt x="172057" y="109670"/>
                  <a:pt x="160633" y="109670"/>
                </a:cubicBezTo>
                <a:cubicBezTo>
                  <a:pt x="146290" y="109670"/>
                  <a:pt x="134231" y="104529"/>
                  <a:pt x="124394" y="94311"/>
                </a:cubicBezTo>
                <a:cubicBezTo>
                  <a:pt x="114556" y="84030"/>
                  <a:pt x="109607" y="70892"/>
                  <a:pt x="109607" y="54835"/>
                </a:cubicBezTo>
                <a:cubicBezTo>
                  <a:pt x="109607" y="38778"/>
                  <a:pt x="114556" y="25640"/>
                  <a:pt x="124394" y="15359"/>
                </a:cubicBezTo>
                <a:cubicBezTo>
                  <a:pt x="134231" y="5077"/>
                  <a:pt x="146353" y="0"/>
                  <a:pt x="160633" y="0"/>
                </a:cubicBezTo>
                <a:cubicBezTo>
                  <a:pt x="171994" y="0"/>
                  <a:pt x="181958" y="3237"/>
                  <a:pt x="190463" y="9774"/>
                </a:cubicBezTo>
                <a:cubicBezTo>
                  <a:pt x="198967" y="16184"/>
                  <a:pt x="204806" y="24879"/>
                  <a:pt x="207853" y="35795"/>
                </a:cubicBezTo>
                <a:lnTo>
                  <a:pt x="194905" y="35795"/>
                </a:lnTo>
                <a:cubicBezTo>
                  <a:pt x="192239" y="28179"/>
                  <a:pt x="187924" y="22213"/>
                  <a:pt x="181831" y="17961"/>
                </a:cubicBezTo>
                <a:cubicBezTo>
                  <a:pt x="175738" y="13582"/>
                  <a:pt x="168694" y="11424"/>
                  <a:pt x="160633" y="11424"/>
                </a:cubicBezTo>
                <a:cubicBezTo>
                  <a:pt x="149781" y="11424"/>
                  <a:pt x="140578" y="15486"/>
                  <a:pt x="133089" y="23610"/>
                </a:cubicBezTo>
                <a:cubicBezTo>
                  <a:pt x="125600" y="31606"/>
                  <a:pt x="121792" y="42015"/>
                  <a:pt x="121792" y="54835"/>
                </a:cubicBezTo>
                <a:cubicBezTo>
                  <a:pt x="121792" y="67655"/>
                  <a:pt x="125536" y="78064"/>
                  <a:pt x="133089" y="86188"/>
                </a:cubicBezTo>
                <a:cubicBezTo>
                  <a:pt x="140578" y="94184"/>
                  <a:pt x="149781" y="98246"/>
                  <a:pt x="160633" y="98246"/>
                </a:cubicBezTo>
                <a:cubicBezTo>
                  <a:pt x="168630" y="98246"/>
                  <a:pt x="175738" y="96088"/>
                  <a:pt x="181831" y="91709"/>
                </a:cubicBezTo>
                <a:cubicBezTo>
                  <a:pt x="187924" y="87266"/>
                  <a:pt x="192303" y="81047"/>
                  <a:pt x="194905" y="73113"/>
                </a:cubicBezTo>
                <a:close/>
                <a:moveTo>
                  <a:pt x="35034" y="69305"/>
                </a:moveTo>
                <a:lnTo>
                  <a:pt x="58643" y="69305"/>
                </a:lnTo>
                <a:lnTo>
                  <a:pt x="64735" y="40365"/>
                </a:lnTo>
                <a:lnTo>
                  <a:pt x="41126" y="40365"/>
                </a:lnTo>
                <a:lnTo>
                  <a:pt x="35034" y="69305"/>
                </a:lnTo>
                <a:close/>
                <a:moveTo>
                  <a:pt x="15231" y="108147"/>
                </a:moveTo>
                <a:lnTo>
                  <a:pt x="21325" y="79968"/>
                </a:lnTo>
                <a:lnTo>
                  <a:pt x="0" y="79968"/>
                </a:lnTo>
                <a:lnTo>
                  <a:pt x="2285" y="69305"/>
                </a:lnTo>
                <a:lnTo>
                  <a:pt x="23609" y="69305"/>
                </a:lnTo>
                <a:lnTo>
                  <a:pt x="29829" y="40365"/>
                </a:lnTo>
                <a:lnTo>
                  <a:pt x="8377" y="40365"/>
                </a:lnTo>
                <a:lnTo>
                  <a:pt x="10662" y="29702"/>
                </a:lnTo>
                <a:lnTo>
                  <a:pt x="32114" y="29702"/>
                </a:lnTo>
                <a:lnTo>
                  <a:pt x="38080" y="1523"/>
                </a:lnTo>
                <a:lnTo>
                  <a:pt x="49503" y="1523"/>
                </a:lnTo>
                <a:lnTo>
                  <a:pt x="43411" y="29702"/>
                </a:lnTo>
                <a:lnTo>
                  <a:pt x="67020" y="29702"/>
                </a:lnTo>
                <a:lnTo>
                  <a:pt x="73113" y="1523"/>
                </a:lnTo>
                <a:lnTo>
                  <a:pt x="84537" y="1523"/>
                </a:lnTo>
                <a:lnTo>
                  <a:pt x="78444" y="29702"/>
                </a:lnTo>
                <a:lnTo>
                  <a:pt x="99769" y="29702"/>
                </a:lnTo>
                <a:lnTo>
                  <a:pt x="97484" y="40365"/>
                </a:lnTo>
                <a:lnTo>
                  <a:pt x="76160" y="40365"/>
                </a:lnTo>
                <a:lnTo>
                  <a:pt x="69940" y="69305"/>
                </a:lnTo>
                <a:lnTo>
                  <a:pt x="91391" y="69305"/>
                </a:lnTo>
                <a:lnTo>
                  <a:pt x="89106" y="79968"/>
                </a:lnTo>
                <a:lnTo>
                  <a:pt x="67655" y="79968"/>
                </a:lnTo>
                <a:lnTo>
                  <a:pt x="61689" y="108147"/>
                </a:lnTo>
                <a:lnTo>
                  <a:pt x="50265" y="108147"/>
                </a:lnTo>
                <a:lnTo>
                  <a:pt x="56358" y="79968"/>
                </a:lnTo>
                <a:lnTo>
                  <a:pt x="32748" y="79968"/>
                </a:lnTo>
                <a:lnTo>
                  <a:pt x="26656" y="108147"/>
                </a:lnTo>
                <a:lnTo>
                  <a:pt x="15231" y="108147"/>
                </a:lnTo>
                <a:close/>
              </a:path>
            </a:pathLst>
          </a:custGeom>
          <a:solidFill>
            <a:srgbClr val="13161A"/>
          </a:solidFill>
          <a:ln w="6345" cap="flat">
            <a:noFill/>
            <a:prstDash val="solid"/>
            <a:miter/>
          </a:ln>
        </p:spPr>
        <p:txBody>
          <a:bodyPr rtlCol="0" anchor="ctr"/>
          <a:lstStyle/>
          <a:p>
            <a:endParaRPr lang="de-AT" sz="2700"/>
          </a:p>
        </p:txBody>
      </p:sp>
      <p:sp>
        <p:nvSpPr>
          <p:cNvPr id="42" name="Freeform 41">
            <a:extLst>
              <a:ext uri="{FF2B5EF4-FFF2-40B4-BE49-F238E27FC236}">
                <a16:creationId xmlns:a16="http://schemas.microsoft.com/office/drawing/2014/main" id="{B1E5B40D-061E-30D3-5251-449ED2DB90FA}"/>
              </a:ext>
            </a:extLst>
          </p:cNvPr>
          <p:cNvSpPr/>
          <p:nvPr userDrawn="1"/>
        </p:nvSpPr>
        <p:spPr>
          <a:xfrm>
            <a:off x="11447904" y="1553738"/>
            <a:ext cx="430683" cy="164505"/>
          </a:xfrm>
          <a:custGeom>
            <a:avLst/>
            <a:gdLst>
              <a:gd name="connsiteX0" fmla="*/ 254373 w 287122"/>
              <a:gd name="connsiteY0" fmla="*/ 96088 h 109670"/>
              <a:gd name="connsiteX1" fmla="*/ 263513 w 287122"/>
              <a:gd name="connsiteY1" fmla="*/ 99769 h 109670"/>
              <a:gd name="connsiteX2" fmla="*/ 272652 w 287122"/>
              <a:gd name="connsiteY2" fmla="*/ 96088 h 109670"/>
              <a:gd name="connsiteX3" fmla="*/ 276460 w 287122"/>
              <a:gd name="connsiteY3" fmla="*/ 86061 h 109670"/>
              <a:gd name="connsiteX4" fmla="*/ 272652 w 287122"/>
              <a:gd name="connsiteY4" fmla="*/ 76160 h 109670"/>
              <a:gd name="connsiteX5" fmla="*/ 263513 w 287122"/>
              <a:gd name="connsiteY5" fmla="*/ 72352 h 109670"/>
              <a:gd name="connsiteX6" fmla="*/ 254373 w 287122"/>
              <a:gd name="connsiteY6" fmla="*/ 76160 h 109670"/>
              <a:gd name="connsiteX7" fmla="*/ 250565 w 287122"/>
              <a:gd name="connsiteY7" fmla="*/ 86061 h 109670"/>
              <a:gd name="connsiteX8" fmla="*/ 254373 w 287122"/>
              <a:gd name="connsiteY8" fmla="*/ 96088 h 109670"/>
              <a:gd name="connsiteX9" fmla="*/ 246758 w 287122"/>
              <a:gd name="connsiteY9" fmla="*/ 102943 h 109670"/>
              <a:gd name="connsiteX10" fmla="*/ 239903 w 287122"/>
              <a:gd name="connsiteY10" fmla="*/ 86061 h 109670"/>
              <a:gd name="connsiteX11" fmla="*/ 246758 w 287122"/>
              <a:gd name="connsiteY11" fmla="*/ 69178 h 109670"/>
              <a:gd name="connsiteX12" fmla="*/ 263513 w 287122"/>
              <a:gd name="connsiteY12" fmla="*/ 62451 h 109670"/>
              <a:gd name="connsiteX13" fmla="*/ 280141 w 287122"/>
              <a:gd name="connsiteY13" fmla="*/ 69178 h 109670"/>
              <a:gd name="connsiteX14" fmla="*/ 287122 w 287122"/>
              <a:gd name="connsiteY14" fmla="*/ 86061 h 109670"/>
              <a:gd name="connsiteX15" fmla="*/ 280141 w 287122"/>
              <a:gd name="connsiteY15" fmla="*/ 102943 h 109670"/>
              <a:gd name="connsiteX16" fmla="*/ 263513 w 287122"/>
              <a:gd name="connsiteY16" fmla="*/ 109670 h 109670"/>
              <a:gd name="connsiteX17" fmla="*/ 246758 w 287122"/>
              <a:gd name="connsiteY17" fmla="*/ 102943 h 109670"/>
              <a:gd name="connsiteX18" fmla="*/ 197253 w 287122"/>
              <a:gd name="connsiteY18" fmla="*/ 33637 h 109670"/>
              <a:gd name="connsiteX19" fmla="*/ 206393 w 287122"/>
              <a:gd name="connsiteY19" fmla="*/ 37318 h 109670"/>
              <a:gd name="connsiteX20" fmla="*/ 215532 w 287122"/>
              <a:gd name="connsiteY20" fmla="*/ 33637 h 109670"/>
              <a:gd name="connsiteX21" fmla="*/ 219340 w 287122"/>
              <a:gd name="connsiteY21" fmla="*/ 23609 h 109670"/>
              <a:gd name="connsiteX22" fmla="*/ 215532 w 287122"/>
              <a:gd name="connsiteY22" fmla="*/ 13709 h 109670"/>
              <a:gd name="connsiteX23" fmla="*/ 206393 w 287122"/>
              <a:gd name="connsiteY23" fmla="*/ 9901 h 109670"/>
              <a:gd name="connsiteX24" fmla="*/ 197253 w 287122"/>
              <a:gd name="connsiteY24" fmla="*/ 13709 h 109670"/>
              <a:gd name="connsiteX25" fmla="*/ 193446 w 287122"/>
              <a:gd name="connsiteY25" fmla="*/ 23609 h 109670"/>
              <a:gd name="connsiteX26" fmla="*/ 197253 w 287122"/>
              <a:gd name="connsiteY26" fmla="*/ 33637 h 109670"/>
              <a:gd name="connsiteX27" fmla="*/ 189638 w 287122"/>
              <a:gd name="connsiteY27" fmla="*/ 40492 h 109670"/>
              <a:gd name="connsiteX28" fmla="*/ 182784 w 287122"/>
              <a:gd name="connsiteY28" fmla="*/ 23609 h 109670"/>
              <a:gd name="connsiteX29" fmla="*/ 189638 w 287122"/>
              <a:gd name="connsiteY29" fmla="*/ 6727 h 109670"/>
              <a:gd name="connsiteX30" fmla="*/ 206393 w 287122"/>
              <a:gd name="connsiteY30" fmla="*/ 0 h 109670"/>
              <a:gd name="connsiteX31" fmla="*/ 223021 w 287122"/>
              <a:gd name="connsiteY31" fmla="*/ 6727 h 109670"/>
              <a:gd name="connsiteX32" fmla="*/ 230002 w 287122"/>
              <a:gd name="connsiteY32" fmla="*/ 23609 h 109670"/>
              <a:gd name="connsiteX33" fmla="*/ 223021 w 287122"/>
              <a:gd name="connsiteY33" fmla="*/ 40492 h 109670"/>
              <a:gd name="connsiteX34" fmla="*/ 206393 w 287122"/>
              <a:gd name="connsiteY34" fmla="*/ 47219 h 109670"/>
              <a:gd name="connsiteX35" fmla="*/ 189638 w 287122"/>
              <a:gd name="connsiteY35" fmla="*/ 40492 h 109670"/>
              <a:gd name="connsiteX36" fmla="*/ 195730 w 287122"/>
              <a:gd name="connsiteY36" fmla="*/ 108147 h 109670"/>
              <a:gd name="connsiteX37" fmla="*/ 261990 w 287122"/>
              <a:gd name="connsiteY37" fmla="*/ 1523 h 109670"/>
              <a:gd name="connsiteX38" fmla="*/ 274175 w 287122"/>
              <a:gd name="connsiteY38" fmla="*/ 1523 h 109670"/>
              <a:gd name="connsiteX39" fmla="*/ 207916 w 287122"/>
              <a:gd name="connsiteY39" fmla="*/ 108147 h 109670"/>
              <a:gd name="connsiteX40" fmla="*/ 195730 w 287122"/>
              <a:gd name="connsiteY40" fmla="*/ 108147 h 109670"/>
              <a:gd name="connsiteX41" fmla="*/ 147687 w 287122"/>
              <a:gd name="connsiteY41" fmla="*/ 22848 h 109670"/>
              <a:gd name="connsiteX42" fmla="*/ 127123 w 287122"/>
              <a:gd name="connsiteY42" fmla="*/ 11424 h 109670"/>
              <a:gd name="connsiteX43" fmla="*/ 106560 w 287122"/>
              <a:gd name="connsiteY43" fmla="*/ 22848 h 109670"/>
              <a:gd name="connsiteX44" fmla="*/ 98182 w 287122"/>
              <a:gd name="connsiteY44" fmla="*/ 54835 h 109670"/>
              <a:gd name="connsiteX45" fmla="*/ 106560 w 287122"/>
              <a:gd name="connsiteY45" fmla="*/ 86822 h 109670"/>
              <a:gd name="connsiteX46" fmla="*/ 127123 w 287122"/>
              <a:gd name="connsiteY46" fmla="*/ 98246 h 109670"/>
              <a:gd name="connsiteX47" fmla="*/ 147687 w 287122"/>
              <a:gd name="connsiteY47" fmla="*/ 86822 h 109670"/>
              <a:gd name="connsiteX48" fmla="*/ 156064 w 287122"/>
              <a:gd name="connsiteY48" fmla="*/ 54835 h 109670"/>
              <a:gd name="connsiteX49" fmla="*/ 147687 w 287122"/>
              <a:gd name="connsiteY49" fmla="*/ 22848 h 109670"/>
              <a:gd name="connsiteX50" fmla="*/ 97929 w 287122"/>
              <a:gd name="connsiteY50" fmla="*/ 95200 h 109670"/>
              <a:gd name="connsiteX51" fmla="*/ 86061 w 287122"/>
              <a:gd name="connsiteY51" fmla="*/ 54835 h 109670"/>
              <a:gd name="connsiteX52" fmla="*/ 97929 w 287122"/>
              <a:gd name="connsiteY52" fmla="*/ 14470 h 109670"/>
              <a:gd name="connsiteX53" fmla="*/ 127187 w 287122"/>
              <a:gd name="connsiteY53" fmla="*/ 0 h 109670"/>
              <a:gd name="connsiteX54" fmla="*/ 156445 w 287122"/>
              <a:gd name="connsiteY54" fmla="*/ 14470 h 109670"/>
              <a:gd name="connsiteX55" fmla="*/ 168313 w 287122"/>
              <a:gd name="connsiteY55" fmla="*/ 54835 h 109670"/>
              <a:gd name="connsiteX56" fmla="*/ 156445 w 287122"/>
              <a:gd name="connsiteY56" fmla="*/ 95200 h 109670"/>
              <a:gd name="connsiteX57" fmla="*/ 127187 w 287122"/>
              <a:gd name="connsiteY57" fmla="*/ 109670 h 109670"/>
              <a:gd name="connsiteX58" fmla="*/ 97929 w 287122"/>
              <a:gd name="connsiteY58" fmla="*/ 95200 h 109670"/>
              <a:gd name="connsiteX59" fmla="*/ 18786 w 287122"/>
              <a:gd name="connsiteY59" fmla="*/ 64291 h 109670"/>
              <a:gd name="connsiteX60" fmla="*/ 12249 w 287122"/>
              <a:gd name="connsiteY60" fmla="*/ 78445 h 109670"/>
              <a:gd name="connsiteX61" fmla="*/ 18786 w 287122"/>
              <a:gd name="connsiteY61" fmla="*/ 92598 h 109670"/>
              <a:gd name="connsiteX62" fmla="*/ 35097 w 287122"/>
              <a:gd name="connsiteY62" fmla="*/ 98246 h 109670"/>
              <a:gd name="connsiteX63" fmla="*/ 51408 w 287122"/>
              <a:gd name="connsiteY63" fmla="*/ 92598 h 109670"/>
              <a:gd name="connsiteX64" fmla="*/ 57945 w 287122"/>
              <a:gd name="connsiteY64" fmla="*/ 78445 h 109670"/>
              <a:gd name="connsiteX65" fmla="*/ 51408 w 287122"/>
              <a:gd name="connsiteY65" fmla="*/ 64291 h 109670"/>
              <a:gd name="connsiteX66" fmla="*/ 35097 w 287122"/>
              <a:gd name="connsiteY66" fmla="*/ 58643 h 109670"/>
              <a:gd name="connsiteX67" fmla="*/ 18786 w 287122"/>
              <a:gd name="connsiteY67" fmla="*/ 64291 h 109670"/>
              <a:gd name="connsiteX68" fmla="*/ 19992 w 287122"/>
              <a:gd name="connsiteY68" fmla="*/ 16755 h 109670"/>
              <a:gd name="connsiteX69" fmla="*/ 14534 w 287122"/>
              <a:gd name="connsiteY69" fmla="*/ 29702 h 109670"/>
              <a:gd name="connsiteX70" fmla="*/ 19992 w 287122"/>
              <a:gd name="connsiteY70" fmla="*/ 42776 h 109670"/>
              <a:gd name="connsiteX71" fmla="*/ 35097 w 287122"/>
              <a:gd name="connsiteY71" fmla="*/ 47981 h 109670"/>
              <a:gd name="connsiteX72" fmla="*/ 50012 w 287122"/>
              <a:gd name="connsiteY72" fmla="*/ 42776 h 109670"/>
              <a:gd name="connsiteX73" fmla="*/ 55660 w 287122"/>
              <a:gd name="connsiteY73" fmla="*/ 29702 h 109670"/>
              <a:gd name="connsiteX74" fmla="*/ 50012 w 287122"/>
              <a:gd name="connsiteY74" fmla="*/ 16755 h 109670"/>
              <a:gd name="connsiteX75" fmla="*/ 35097 w 287122"/>
              <a:gd name="connsiteY75" fmla="*/ 11424 h 109670"/>
              <a:gd name="connsiteX76" fmla="*/ 19992 w 287122"/>
              <a:gd name="connsiteY76" fmla="*/ 16755 h 109670"/>
              <a:gd name="connsiteX77" fmla="*/ 16755 w 287122"/>
              <a:gd name="connsiteY77" fmla="*/ 53312 h 109670"/>
              <a:gd name="connsiteX78" fmla="*/ 16755 w 287122"/>
              <a:gd name="connsiteY78" fmla="*/ 52550 h 109670"/>
              <a:gd name="connsiteX79" fmla="*/ 9456 w 287122"/>
              <a:gd name="connsiteY79" fmla="*/ 47092 h 109670"/>
              <a:gd name="connsiteX80" fmla="*/ 2285 w 287122"/>
              <a:gd name="connsiteY80" fmla="*/ 29702 h 109670"/>
              <a:gd name="connsiteX81" fmla="*/ 11551 w 287122"/>
              <a:gd name="connsiteY81" fmla="*/ 8505 h 109670"/>
              <a:gd name="connsiteX82" fmla="*/ 35034 w 287122"/>
              <a:gd name="connsiteY82" fmla="*/ 0 h 109670"/>
              <a:gd name="connsiteX83" fmla="*/ 58516 w 287122"/>
              <a:gd name="connsiteY83" fmla="*/ 8505 h 109670"/>
              <a:gd name="connsiteX84" fmla="*/ 67782 w 287122"/>
              <a:gd name="connsiteY84" fmla="*/ 29702 h 109670"/>
              <a:gd name="connsiteX85" fmla="*/ 60484 w 287122"/>
              <a:gd name="connsiteY85" fmla="*/ 47092 h 109670"/>
              <a:gd name="connsiteX86" fmla="*/ 53312 w 287122"/>
              <a:gd name="connsiteY86" fmla="*/ 52550 h 109670"/>
              <a:gd name="connsiteX87" fmla="*/ 53312 w 287122"/>
              <a:gd name="connsiteY87" fmla="*/ 53312 h 109670"/>
              <a:gd name="connsiteX88" fmla="*/ 61689 w 287122"/>
              <a:gd name="connsiteY88" fmla="*/ 59087 h 109670"/>
              <a:gd name="connsiteX89" fmla="*/ 70067 w 287122"/>
              <a:gd name="connsiteY89" fmla="*/ 79206 h 109670"/>
              <a:gd name="connsiteX90" fmla="*/ 60166 w 287122"/>
              <a:gd name="connsiteY90" fmla="*/ 100658 h 109670"/>
              <a:gd name="connsiteX91" fmla="*/ 35034 w 287122"/>
              <a:gd name="connsiteY91" fmla="*/ 109670 h 109670"/>
              <a:gd name="connsiteX92" fmla="*/ 9774 w 287122"/>
              <a:gd name="connsiteY92" fmla="*/ 100658 h 109670"/>
              <a:gd name="connsiteX93" fmla="*/ 0 w 287122"/>
              <a:gd name="connsiteY93" fmla="*/ 79206 h 109670"/>
              <a:gd name="connsiteX94" fmla="*/ 8377 w 287122"/>
              <a:gd name="connsiteY94" fmla="*/ 59087 h 109670"/>
              <a:gd name="connsiteX95" fmla="*/ 16755 w 287122"/>
              <a:gd name="connsiteY95" fmla="*/ 53312 h 10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87122" h="109670">
                <a:moveTo>
                  <a:pt x="254373" y="96088"/>
                </a:moveTo>
                <a:cubicBezTo>
                  <a:pt x="256912" y="98500"/>
                  <a:pt x="259958" y="99769"/>
                  <a:pt x="263513" y="99769"/>
                </a:cubicBezTo>
                <a:cubicBezTo>
                  <a:pt x="267066" y="99769"/>
                  <a:pt x="270114" y="98563"/>
                  <a:pt x="272652" y="96088"/>
                </a:cubicBezTo>
                <a:cubicBezTo>
                  <a:pt x="275190" y="93550"/>
                  <a:pt x="276460" y="90186"/>
                  <a:pt x="276460" y="86061"/>
                </a:cubicBezTo>
                <a:cubicBezTo>
                  <a:pt x="276460" y="81935"/>
                  <a:pt x="275190" y="78571"/>
                  <a:pt x="272652" y="76160"/>
                </a:cubicBezTo>
                <a:cubicBezTo>
                  <a:pt x="270114" y="73621"/>
                  <a:pt x="267066" y="72352"/>
                  <a:pt x="263513" y="72352"/>
                </a:cubicBezTo>
                <a:cubicBezTo>
                  <a:pt x="259958" y="72352"/>
                  <a:pt x="256912" y="73621"/>
                  <a:pt x="254373" y="76160"/>
                </a:cubicBezTo>
                <a:cubicBezTo>
                  <a:pt x="251835" y="78571"/>
                  <a:pt x="250565" y="81872"/>
                  <a:pt x="250565" y="86061"/>
                </a:cubicBezTo>
                <a:cubicBezTo>
                  <a:pt x="250565" y="90249"/>
                  <a:pt x="251835" y="93550"/>
                  <a:pt x="254373" y="96088"/>
                </a:cubicBezTo>
                <a:close/>
                <a:moveTo>
                  <a:pt x="246758" y="102943"/>
                </a:moveTo>
                <a:cubicBezTo>
                  <a:pt x="242188" y="98500"/>
                  <a:pt x="239903" y="92851"/>
                  <a:pt x="239903" y="86061"/>
                </a:cubicBezTo>
                <a:cubicBezTo>
                  <a:pt x="239903" y="79270"/>
                  <a:pt x="242188" y="73621"/>
                  <a:pt x="246758" y="69178"/>
                </a:cubicBezTo>
                <a:cubicBezTo>
                  <a:pt x="251454" y="64736"/>
                  <a:pt x="257039" y="62451"/>
                  <a:pt x="263513" y="62451"/>
                </a:cubicBezTo>
                <a:cubicBezTo>
                  <a:pt x="269986" y="62451"/>
                  <a:pt x="275572" y="64672"/>
                  <a:pt x="280141" y="69178"/>
                </a:cubicBezTo>
                <a:cubicBezTo>
                  <a:pt x="284837" y="73621"/>
                  <a:pt x="287122" y="79270"/>
                  <a:pt x="287122" y="86061"/>
                </a:cubicBezTo>
                <a:cubicBezTo>
                  <a:pt x="287122" y="92851"/>
                  <a:pt x="284774" y="98500"/>
                  <a:pt x="280141" y="102943"/>
                </a:cubicBezTo>
                <a:cubicBezTo>
                  <a:pt x="275572" y="107385"/>
                  <a:pt x="270050" y="109670"/>
                  <a:pt x="263513" y="109670"/>
                </a:cubicBezTo>
                <a:cubicBezTo>
                  <a:pt x="256976" y="109670"/>
                  <a:pt x="251454" y="107449"/>
                  <a:pt x="246758" y="102943"/>
                </a:cubicBezTo>
                <a:close/>
                <a:moveTo>
                  <a:pt x="197253" y="33637"/>
                </a:moveTo>
                <a:cubicBezTo>
                  <a:pt x="199792" y="36049"/>
                  <a:pt x="202838" y="37318"/>
                  <a:pt x="206393" y="37318"/>
                </a:cubicBezTo>
                <a:cubicBezTo>
                  <a:pt x="209947" y="37318"/>
                  <a:pt x="212994" y="36112"/>
                  <a:pt x="215532" y="33637"/>
                </a:cubicBezTo>
                <a:cubicBezTo>
                  <a:pt x="218071" y="31099"/>
                  <a:pt x="219340" y="27735"/>
                  <a:pt x="219340" y="23609"/>
                </a:cubicBezTo>
                <a:cubicBezTo>
                  <a:pt x="219340" y="19484"/>
                  <a:pt x="218071" y="16120"/>
                  <a:pt x="215532" y="13709"/>
                </a:cubicBezTo>
                <a:cubicBezTo>
                  <a:pt x="212994" y="11170"/>
                  <a:pt x="209947" y="9901"/>
                  <a:pt x="206393" y="9901"/>
                </a:cubicBezTo>
                <a:cubicBezTo>
                  <a:pt x="202838" y="9901"/>
                  <a:pt x="199792" y="11170"/>
                  <a:pt x="197253" y="13709"/>
                </a:cubicBezTo>
                <a:cubicBezTo>
                  <a:pt x="194715" y="16120"/>
                  <a:pt x="193446" y="19421"/>
                  <a:pt x="193446" y="23609"/>
                </a:cubicBezTo>
                <a:cubicBezTo>
                  <a:pt x="193446" y="27798"/>
                  <a:pt x="194715" y="31099"/>
                  <a:pt x="197253" y="33637"/>
                </a:cubicBezTo>
                <a:close/>
                <a:moveTo>
                  <a:pt x="189638" y="40492"/>
                </a:moveTo>
                <a:cubicBezTo>
                  <a:pt x="185068" y="36049"/>
                  <a:pt x="182784" y="30400"/>
                  <a:pt x="182784" y="23609"/>
                </a:cubicBezTo>
                <a:cubicBezTo>
                  <a:pt x="182784" y="16819"/>
                  <a:pt x="185068" y="11170"/>
                  <a:pt x="189638" y="6727"/>
                </a:cubicBezTo>
                <a:cubicBezTo>
                  <a:pt x="194334" y="2285"/>
                  <a:pt x="199919" y="0"/>
                  <a:pt x="206393" y="0"/>
                </a:cubicBezTo>
                <a:cubicBezTo>
                  <a:pt x="212867" y="0"/>
                  <a:pt x="218452" y="2221"/>
                  <a:pt x="223021" y="6727"/>
                </a:cubicBezTo>
                <a:cubicBezTo>
                  <a:pt x="227718" y="11170"/>
                  <a:pt x="230002" y="16819"/>
                  <a:pt x="230002" y="23609"/>
                </a:cubicBezTo>
                <a:cubicBezTo>
                  <a:pt x="230002" y="30400"/>
                  <a:pt x="227654" y="36049"/>
                  <a:pt x="223021" y="40492"/>
                </a:cubicBezTo>
                <a:cubicBezTo>
                  <a:pt x="218452" y="44934"/>
                  <a:pt x="212930" y="47219"/>
                  <a:pt x="206393" y="47219"/>
                </a:cubicBezTo>
                <a:cubicBezTo>
                  <a:pt x="199856" y="47219"/>
                  <a:pt x="194334" y="44998"/>
                  <a:pt x="189638" y="40492"/>
                </a:cubicBezTo>
                <a:close/>
                <a:moveTo>
                  <a:pt x="195730" y="108147"/>
                </a:moveTo>
                <a:lnTo>
                  <a:pt x="261990" y="1523"/>
                </a:lnTo>
                <a:lnTo>
                  <a:pt x="274175" y="1523"/>
                </a:lnTo>
                <a:lnTo>
                  <a:pt x="207916" y="108147"/>
                </a:lnTo>
                <a:lnTo>
                  <a:pt x="195730" y="108147"/>
                </a:lnTo>
                <a:close/>
                <a:moveTo>
                  <a:pt x="147687" y="22848"/>
                </a:moveTo>
                <a:cubicBezTo>
                  <a:pt x="142101" y="15232"/>
                  <a:pt x="135247" y="11424"/>
                  <a:pt x="127123" y="11424"/>
                </a:cubicBezTo>
                <a:cubicBezTo>
                  <a:pt x="119000" y="11424"/>
                  <a:pt x="112145" y="15232"/>
                  <a:pt x="106560" y="22848"/>
                </a:cubicBezTo>
                <a:cubicBezTo>
                  <a:pt x="100975" y="30464"/>
                  <a:pt x="98182" y="41126"/>
                  <a:pt x="98182" y="54835"/>
                </a:cubicBezTo>
                <a:cubicBezTo>
                  <a:pt x="98182" y="68544"/>
                  <a:pt x="100975" y="79206"/>
                  <a:pt x="106560" y="86822"/>
                </a:cubicBezTo>
                <a:cubicBezTo>
                  <a:pt x="112145" y="94438"/>
                  <a:pt x="119000" y="98246"/>
                  <a:pt x="127123" y="98246"/>
                </a:cubicBezTo>
                <a:cubicBezTo>
                  <a:pt x="135247" y="98246"/>
                  <a:pt x="142101" y="94438"/>
                  <a:pt x="147687" y="86822"/>
                </a:cubicBezTo>
                <a:cubicBezTo>
                  <a:pt x="153272" y="79206"/>
                  <a:pt x="156064" y="68544"/>
                  <a:pt x="156064" y="54835"/>
                </a:cubicBezTo>
                <a:cubicBezTo>
                  <a:pt x="156064" y="41126"/>
                  <a:pt x="153272" y="30464"/>
                  <a:pt x="147687" y="22848"/>
                </a:cubicBezTo>
                <a:close/>
                <a:moveTo>
                  <a:pt x="97929" y="95200"/>
                </a:moveTo>
                <a:cubicBezTo>
                  <a:pt x="89996" y="85553"/>
                  <a:pt x="86061" y="72098"/>
                  <a:pt x="86061" y="54835"/>
                </a:cubicBezTo>
                <a:cubicBezTo>
                  <a:pt x="86061" y="37572"/>
                  <a:pt x="89996" y="24117"/>
                  <a:pt x="97929" y="14470"/>
                </a:cubicBezTo>
                <a:cubicBezTo>
                  <a:pt x="105862" y="4823"/>
                  <a:pt x="115572" y="0"/>
                  <a:pt x="127187" y="0"/>
                </a:cubicBezTo>
                <a:cubicBezTo>
                  <a:pt x="138801" y="0"/>
                  <a:pt x="148512" y="4823"/>
                  <a:pt x="156445" y="14470"/>
                </a:cubicBezTo>
                <a:cubicBezTo>
                  <a:pt x="164378" y="24117"/>
                  <a:pt x="168313" y="37572"/>
                  <a:pt x="168313" y="54835"/>
                </a:cubicBezTo>
                <a:cubicBezTo>
                  <a:pt x="168313" y="72098"/>
                  <a:pt x="164378" y="85553"/>
                  <a:pt x="156445" y="95200"/>
                </a:cubicBezTo>
                <a:cubicBezTo>
                  <a:pt x="148512" y="104847"/>
                  <a:pt x="138801" y="109670"/>
                  <a:pt x="127187" y="109670"/>
                </a:cubicBezTo>
                <a:cubicBezTo>
                  <a:pt x="115572" y="109670"/>
                  <a:pt x="105862" y="104847"/>
                  <a:pt x="97929" y="95200"/>
                </a:cubicBezTo>
                <a:close/>
                <a:moveTo>
                  <a:pt x="18786" y="64291"/>
                </a:moveTo>
                <a:cubicBezTo>
                  <a:pt x="14407" y="68036"/>
                  <a:pt x="12249" y="72796"/>
                  <a:pt x="12249" y="78445"/>
                </a:cubicBezTo>
                <a:cubicBezTo>
                  <a:pt x="12249" y="84093"/>
                  <a:pt x="14407" y="88853"/>
                  <a:pt x="18786" y="92598"/>
                </a:cubicBezTo>
                <a:cubicBezTo>
                  <a:pt x="23165" y="96342"/>
                  <a:pt x="28560" y="98246"/>
                  <a:pt x="35097" y="98246"/>
                </a:cubicBezTo>
                <a:cubicBezTo>
                  <a:pt x="41634" y="98246"/>
                  <a:pt x="47029" y="96342"/>
                  <a:pt x="51408" y="92598"/>
                </a:cubicBezTo>
                <a:cubicBezTo>
                  <a:pt x="55787" y="88853"/>
                  <a:pt x="57945" y="84093"/>
                  <a:pt x="57945" y="78445"/>
                </a:cubicBezTo>
                <a:cubicBezTo>
                  <a:pt x="57945" y="72796"/>
                  <a:pt x="55787" y="68036"/>
                  <a:pt x="51408" y="64291"/>
                </a:cubicBezTo>
                <a:cubicBezTo>
                  <a:pt x="47029" y="60547"/>
                  <a:pt x="41634" y="58643"/>
                  <a:pt x="35097" y="58643"/>
                </a:cubicBezTo>
                <a:cubicBezTo>
                  <a:pt x="28560" y="58643"/>
                  <a:pt x="23165" y="60547"/>
                  <a:pt x="18786" y="64291"/>
                </a:cubicBezTo>
                <a:close/>
                <a:moveTo>
                  <a:pt x="19992" y="16755"/>
                </a:moveTo>
                <a:cubicBezTo>
                  <a:pt x="16311" y="20182"/>
                  <a:pt x="14534" y="24498"/>
                  <a:pt x="14534" y="29702"/>
                </a:cubicBezTo>
                <a:cubicBezTo>
                  <a:pt x="14534" y="34907"/>
                  <a:pt x="16374" y="39222"/>
                  <a:pt x="19992" y="42776"/>
                </a:cubicBezTo>
                <a:cubicBezTo>
                  <a:pt x="23736" y="46204"/>
                  <a:pt x="28750" y="47981"/>
                  <a:pt x="35097" y="47981"/>
                </a:cubicBezTo>
                <a:cubicBezTo>
                  <a:pt x="41444" y="47981"/>
                  <a:pt x="46394" y="46267"/>
                  <a:pt x="50012" y="42776"/>
                </a:cubicBezTo>
                <a:cubicBezTo>
                  <a:pt x="53756" y="39222"/>
                  <a:pt x="55660" y="34843"/>
                  <a:pt x="55660" y="29702"/>
                </a:cubicBezTo>
                <a:cubicBezTo>
                  <a:pt x="55660" y="24562"/>
                  <a:pt x="53756" y="20182"/>
                  <a:pt x="50012" y="16755"/>
                </a:cubicBezTo>
                <a:cubicBezTo>
                  <a:pt x="46331" y="13201"/>
                  <a:pt x="41380" y="11424"/>
                  <a:pt x="35097" y="11424"/>
                </a:cubicBezTo>
                <a:cubicBezTo>
                  <a:pt x="28814" y="11424"/>
                  <a:pt x="23800" y="13201"/>
                  <a:pt x="19992" y="16755"/>
                </a:cubicBezTo>
                <a:close/>
                <a:moveTo>
                  <a:pt x="16755" y="53312"/>
                </a:moveTo>
                <a:lnTo>
                  <a:pt x="16755" y="52550"/>
                </a:lnTo>
                <a:cubicBezTo>
                  <a:pt x="14026" y="51027"/>
                  <a:pt x="11551" y="49187"/>
                  <a:pt x="9456" y="47092"/>
                </a:cubicBezTo>
                <a:cubicBezTo>
                  <a:pt x="4696" y="42332"/>
                  <a:pt x="2285" y="36557"/>
                  <a:pt x="2285" y="29702"/>
                </a:cubicBezTo>
                <a:cubicBezTo>
                  <a:pt x="2285" y="21261"/>
                  <a:pt x="5394" y="14216"/>
                  <a:pt x="11551" y="8505"/>
                </a:cubicBezTo>
                <a:cubicBezTo>
                  <a:pt x="17771" y="2793"/>
                  <a:pt x="25577" y="0"/>
                  <a:pt x="35034" y="0"/>
                </a:cubicBezTo>
                <a:cubicBezTo>
                  <a:pt x="44490" y="0"/>
                  <a:pt x="52296" y="2856"/>
                  <a:pt x="58516" y="8505"/>
                </a:cubicBezTo>
                <a:cubicBezTo>
                  <a:pt x="64735" y="14216"/>
                  <a:pt x="67782" y="21261"/>
                  <a:pt x="67782" y="29702"/>
                </a:cubicBezTo>
                <a:cubicBezTo>
                  <a:pt x="67782" y="36430"/>
                  <a:pt x="65371" y="42205"/>
                  <a:pt x="60484" y="47092"/>
                </a:cubicBezTo>
                <a:cubicBezTo>
                  <a:pt x="58452" y="49123"/>
                  <a:pt x="56041" y="50964"/>
                  <a:pt x="53312" y="52550"/>
                </a:cubicBezTo>
                <a:lnTo>
                  <a:pt x="53312" y="53312"/>
                </a:lnTo>
                <a:cubicBezTo>
                  <a:pt x="56168" y="54645"/>
                  <a:pt x="58961" y="56549"/>
                  <a:pt x="61689" y="59087"/>
                </a:cubicBezTo>
                <a:cubicBezTo>
                  <a:pt x="67274" y="64672"/>
                  <a:pt x="70067" y="71400"/>
                  <a:pt x="70067" y="79206"/>
                </a:cubicBezTo>
                <a:cubicBezTo>
                  <a:pt x="70067" y="87457"/>
                  <a:pt x="66767" y="94565"/>
                  <a:pt x="60166" y="100658"/>
                </a:cubicBezTo>
                <a:cubicBezTo>
                  <a:pt x="53692" y="106624"/>
                  <a:pt x="45315" y="109670"/>
                  <a:pt x="35034" y="109670"/>
                </a:cubicBezTo>
                <a:cubicBezTo>
                  <a:pt x="24752" y="109670"/>
                  <a:pt x="16248" y="106687"/>
                  <a:pt x="9774" y="100658"/>
                </a:cubicBezTo>
                <a:cubicBezTo>
                  <a:pt x="3300" y="94692"/>
                  <a:pt x="0" y="87520"/>
                  <a:pt x="0" y="79206"/>
                </a:cubicBezTo>
                <a:cubicBezTo>
                  <a:pt x="0" y="70892"/>
                  <a:pt x="2792" y="64482"/>
                  <a:pt x="8377" y="59087"/>
                </a:cubicBezTo>
                <a:cubicBezTo>
                  <a:pt x="10916" y="56549"/>
                  <a:pt x="13709" y="54645"/>
                  <a:pt x="16755" y="53312"/>
                </a:cubicBezTo>
                <a:close/>
              </a:path>
            </a:pathLst>
          </a:custGeom>
          <a:solidFill>
            <a:srgbClr val="13161A"/>
          </a:solidFill>
          <a:ln w="6345" cap="flat">
            <a:noFill/>
            <a:prstDash val="solid"/>
            <a:miter/>
          </a:ln>
        </p:spPr>
        <p:txBody>
          <a:bodyPr rtlCol="0" anchor="ctr"/>
          <a:lstStyle/>
          <a:p>
            <a:endParaRPr lang="de-AT" sz="2700"/>
          </a:p>
        </p:txBody>
      </p:sp>
      <p:sp>
        <p:nvSpPr>
          <p:cNvPr id="43" name="Freeform 42">
            <a:extLst>
              <a:ext uri="{FF2B5EF4-FFF2-40B4-BE49-F238E27FC236}">
                <a16:creationId xmlns:a16="http://schemas.microsoft.com/office/drawing/2014/main" id="{E57BBBFE-C4A2-F929-7271-9DE491729165}"/>
              </a:ext>
            </a:extLst>
          </p:cNvPr>
          <p:cNvSpPr/>
          <p:nvPr userDrawn="1"/>
        </p:nvSpPr>
        <p:spPr>
          <a:xfrm>
            <a:off x="11198767" y="5542604"/>
            <a:ext cx="930005" cy="164504"/>
          </a:xfrm>
          <a:custGeom>
            <a:avLst/>
            <a:gdLst>
              <a:gd name="connsiteX0" fmla="*/ 548414 w 620003"/>
              <a:gd name="connsiteY0" fmla="*/ 69305 h 109669"/>
              <a:gd name="connsiteX1" fmla="*/ 592586 w 620003"/>
              <a:gd name="connsiteY1" fmla="*/ 69305 h 109669"/>
              <a:gd name="connsiteX2" fmla="*/ 572023 w 620003"/>
              <a:gd name="connsiteY2" fmla="*/ 14470 h 109669"/>
              <a:gd name="connsiteX3" fmla="*/ 568977 w 620003"/>
              <a:gd name="connsiteY3" fmla="*/ 14470 h 109669"/>
              <a:gd name="connsiteX4" fmla="*/ 548414 w 620003"/>
              <a:gd name="connsiteY4" fmla="*/ 69305 h 109669"/>
              <a:gd name="connsiteX5" fmla="*/ 520997 w 620003"/>
              <a:gd name="connsiteY5" fmla="*/ 108147 h 109669"/>
              <a:gd name="connsiteX6" fmla="*/ 561361 w 620003"/>
              <a:gd name="connsiteY6" fmla="*/ 1523 h 109669"/>
              <a:gd name="connsiteX7" fmla="*/ 579639 w 620003"/>
              <a:gd name="connsiteY7" fmla="*/ 1523 h 109669"/>
              <a:gd name="connsiteX8" fmla="*/ 620004 w 620003"/>
              <a:gd name="connsiteY8" fmla="*/ 108147 h 109669"/>
              <a:gd name="connsiteX9" fmla="*/ 607057 w 620003"/>
              <a:gd name="connsiteY9" fmla="*/ 108147 h 109669"/>
              <a:gd name="connsiteX10" fmla="*/ 597156 w 620003"/>
              <a:gd name="connsiteY10" fmla="*/ 80729 h 109669"/>
              <a:gd name="connsiteX11" fmla="*/ 543844 w 620003"/>
              <a:gd name="connsiteY11" fmla="*/ 80729 h 109669"/>
              <a:gd name="connsiteX12" fmla="*/ 533943 w 620003"/>
              <a:gd name="connsiteY12" fmla="*/ 108147 h 109669"/>
              <a:gd name="connsiteX13" fmla="*/ 520997 w 620003"/>
              <a:gd name="connsiteY13" fmla="*/ 108147 h 109669"/>
              <a:gd name="connsiteX14" fmla="*/ 462099 w 620003"/>
              <a:gd name="connsiteY14" fmla="*/ 64292 h 109669"/>
              <a:gd name="connsiteX15" fmla="*/ 455562 w 620003"/>
              <a:gd name="connsiteY15" fmla="*/ 78444 h 109669"/>
              <a:gd name="connsiteX16" fmla="*/ 462099 w 620003"/>
              <a:gd name="connsiteY16" fmla="*/ 92597 h 109669"/>
              <a:gd name="connsiteX17" fmla="*/ 478410 w 620003"/>
              <a:gd name="connsiteY17" fmla="*/ 98246 h 109669"/>
              <a:gd name="connsiteX18" fmla="*/ 494721 w 620003"/>
              <a:gd name="connsiteY18" fmla="*/ 92597 h 109669"/>
              <a:gd name="connsiteX19" fmla="*/ 501259 w 620003"/>
              <a:gd name="connsiteY19" fmla="*/ 78444 h 109669"/>
              <a:gd name="connsiteX20" fmla="*/ 494721 w 620003"/>
              <a:gd name="connsiteY20" fmla="*/ 64292 h 109669"/>
              <a:gd name="connsiteX21" fmla="*/ 478410 w 620003"/>
              <a:gd name="connsiteY21" fmla="*/ 58643 h 109669"/>
              <a:gd name="connsiteX22" fmla="*/ 462099 w 620003"/>
              <a:gd name="connsiteY22" fmla="*/ 64292 h 109669"/>
              <a:gd name="connsiteX23" fmla="*/ 463368 w 620003"/>
              <a:gd name="connsiteY23" fmla="*/ 16755 h 109669"/>
              <a:gd name="connsiteX24" fmla="*/ 457910 w 620003"/>
              <a:gd name="connsiteY24" fmla="*/ 29702 h 109669"/>
              <a:gd name="connsiteX25" fmla="*/ 463368 w 620003"/>
              <a:gd name="connsiteY25" fmla="*/ 42776 h 109669"/>
              <a:gd name="connsiteX26" fmla="*/ 478474 w 620003"/>
              <a:gd name="connsiteY26" fmla="*/ 47981 h 109669"/>
              <a:gd name="connsiteX27" fmla="*/ 493388 w 620003"/>
              <a:gd name="connsiteY27" fmla="*/ 42776 h 109669"/>
              <a:gd name="connsiteX28" fmla="*/ 499037 w 620003"/>
              <a:gd name="connsiteY28" fmla="*/ 29702 h 109669"/>
              <a:gd name="connsiteX29" fmla="*/ 493388 w 620003"/>
              <a:gd name="connsiteY29" fmla="*/ 16755 h 109669"/>
              <a:gd name="connsiteX30" fmla="*/ 478474 w 620003"/>
              <a:gd name="connsiteY30" fmla="*/ 11424 h 109669"/>
              <a:gd name="connsiteX31" fmla="*/ 463368 w 620003"/>
              <a:gd name="connsiteY31" fmla="*/ 16755 h 109669"/>
              <a:gd name="connsiteX32" fmla="*/ 460132 w 620003"/>
              <a:gd name="connsiteY32" fmla="*/ 53312 h 109669"/>
              <a:gd name="connsiteX33" fmla="*/ 460132 w 620003"/>
              <a:gd name="connsiteY33" fmla="*/ 52550 h 109669"/>
              <a:gd name="connsiteX34" fmla="*/ 452834 w 620003"/>
              <a:gd name="connsiteY34" fmla="*/ 47092 h 109669"/>
              <a:gd name="connsiteX35" fmla="*/ 445662 w 620003"/>
              <a:gd name="connsiteY35" fmla="*/ 29702 h 109669"/>
              <a:gd name="connsiteX36" fmla="*/ 454928 w 620003"/>
              <a:gd name="connsiteY36" fmla="*/ 8504 h 109669"/>
              <a:gd name="connsiteX37" fmla="*/ 478410 w 620003"/>
              <a:gd name="connsiteY37" fmla="*/ 0 h 109669"/>
              <a:gd name="connsiteX38" fmla="*/ 501893 w 620003"/>
              <a:gd name="connsiteY38" fmla="*/ 8504 h 109669"/>
              <a:gd name="connsiteX39" fmla="*/ 511159 w 620003"/>
              <a:gd name="connsiteY39" fmla="*/ 29702 h 109669"/>
              <a:gd name="connsiteX40" fmla="*/ 503860 w 620003"/>
              <a:gd name="connsiteY40" fmla="*/ 47092 h 109669"/>
              <a:gd name="connsiteX41" fmla="*/ 496688 w 620003"/>
              <a:gd name="connsiteY41" fmla="*/ 52550 h 109669"/>
              <a:gd name="connsiteX42" fmla="*/ 496688 w 620003"/>
              <a:gd name="connsiteY42" fmla="*/ 53312 h 109669"/>
              <a:gd name="connsiteX43" fmla="*/ 505066 w 620003"/>
              <a:gd name="connsiteY43" fmla="*/ 59087 h 109669"/>
              <a:gd name="connsiteX44" fmla="*/ 513444 w 620003"/>
              <a:gd name="connsiteY44" fmla="*/ 79206 h 109669"/>
              <a:gd name="connsiteX45" fmla="*/ 503543 w 620003"/>
              <a:gd name="connsiteY45" fmla="*/ 100658 h 109669"/>
              <a:gd name="connsiteX46" fmla="*/ 478410 w 620003"/>
              <a:gd name="connsiteY46" fmla="*/ 109670 h 109669"/>
              <a:gd name="connsiteX47" fmla="*/ 453150 w 620003"/>
              <a:gd name="connsiteY47" fmla="*/ 100658 h 109669"/>
              <a:gd name="connsiteX48" fmla="*/ 443376 w 620003"/>
              <a:gd name="connsiteY48" fmla="*/ 79206 h 109669"/>
              <a:gd name="connsiteX49" fmla="*/ 451754 w 620003"/>
              <a:gd name="connsiteY49" fmla="*/ 59087 h 109669"/>
              <a:gd name="connsiteX50" fmla="*/ 460132 w 620003"/>
              <a:gd name="connsiteY50" fmla="*/ 53312 h 109669"/>
              <a:gd name="connsiteX51" fmla="*/ 380164 w 620003"/>
              <a:gd name="connsiteY51" fmla="*/ 108147 h 109669"/>
              <a:gd name="connsiteX52" fmla="*/ 417609 w 620003"/>
              <a:gd name="connsiteY52" fmla="*/ 12947 h 109669"/>
              <a:gd name="connsiteX53" fmla="*/ 364170 w 620003"/>
              <a:gd name="connsiteY53" fmla="*/ 12947 h 109669"/>
              <a:gd name="connsiteX54" fmla="*/ 364170 w 620003"/>
              <a:gd name="connsiteY54" fmla="*/ 1523 h 109669"/>
              <a:gd name="connsiteX55" fmla="*/ 431191 w 620003"/>
              <a:gd name="connsiteY55" fmla="*/ 1523 h 109669"/>
              <a:gd name="connsiteX56" fmla="*/ 431191 w 620003"/>
              <a:gd name="connsiteY56" fmla="*/ 11424 h 109669"/>
              <a:gd name="connsiteX57" fmla="*/ 393112 w 620003"/>
              <a:gd name="connsiteY57" fmla="*/ 108147 h 109669"/>
              <a:gd name="connsiteX58" fmla="*/ 380164 w 620003"/>
              <a:gd name="connsiteY58" fmla="*/ 108147 h 109669"/>
              <a:gd name="connsiteX59" fmla="*/ 286424 w 620003"/>
              <a:gd name="connsiteY59" fmla="*/ 108147 h 109669"/>
              <a:gd name="connsiteX60" fmla="*/ 286424 w 620003"/>
              <a:gd name="connsiteY60" fmla="*/ 1523 h 109669"/>
              <a:gd name="connsiteX61" fmla="*/ 353445 w 620003"/>
              <a:gd name="connsiteY61" fmla="*/ 1523 h 109669"/>
              <a:gd name="connsiteX62" fmla="*/ 353445 w 620003"/>
              <a:gd name="connsiteY62" fmla="*/ 12947 h 109669"/>
              <a:gd name="connsiteX63" fmla="*/ 298610 w 620003"/>
              <a:gd name="connsiteY63" fmla="*/ 12947 h 109669"/>
              <a:gd name="connsiteX64" fmla="*/ 298610 w 620003"/>
              <a:gd name="connsiteY64" fmla="*/ 48742 h 109669"/>
              <a:gd name="connsiteX65" fmla="*/ 350399 w 620003"/>
              <a:gd name="connsiteY65" fmla="*/ 48742 h 109669"/>
              <a:gd name="connsiteX66" fmla="*/ 350399 w 620003"/>
              <a:gd name="connsiteY66" fmla="*/ 60166 h 109669"/>
              <a:gd name="connsiteX67" fmla="*/ 298610 w 620003"/>
              <a:gd name="connsiteY67" fmla="*/ 60166 h 109669"/>
              <a:gd name="connsiteX68" fmla="*/ 298610 w 620003"/>
              <a:gd name="connsiteY68" fmla="*/ 108147 h 109669"/>
              <a:gd name="connsiteX69" fmla="*/ 286424 w 620003"/>
              <a:gd name="connsiteY69" fmla="*/ 108147 h 109669"/>
              <a:gd name="connsiteX70" fmla="*/ 200300 w 620003"/>
              <a:gd name="connsiteY70" fmla="*/ 108147 h 109669"/>
              <a:gd name="connsiteX71" fmla="*/ 200300 w 620003"/>
              <a:gd name="connsiteY71" fmla="*/ 1523 h 109669"/>
              <a:gd name="connsiteX72" fmla="*/ 267321 w 620003"/>
              <a:gd name="connsiteY72" fmla="*/ 1523 h 109669"/>
              <a:gd name="connsiteX73" fmla="*/ 267321 w 620003"/>
              <a:gd name="connsiteY73" fmla="*/ 12947 h 109669"/>
              <a:gd name="connsiteX74" fmla="*/ 212486 w 620003"/>
              <a:gd name="connsiteY74" fmla="*/ 12947 h 109669"/>
              <a:gd name="connsiteX75" fmla="*/ 212486 w 620003"/>
              <a:gd name="connsiteY75" fmla="*/ 48742 h 109669"/>
              <a:gd name="connsiteX76" fmla="*/ 264274 w 620003"/>
              <a:gd name="connsiteY76" fmla="*/ 48742 h 109669"/>
              <a:gd name="connsiteX77" fmla="*/ 264274 w 620003"/>
              <a:gd name="connsiteY77" fmla="*/ 60166 h 109669"/>
              <a:gd name="connsiteX78" fmla="*/ 212486 w 620003"/>
              <a:gd name="connsiteY78" fmla="*/ 60166 h 109669"/>
              <a:gd name="connsiteX79" fmla="*/ 212486 w 620003"/>
              <a:gd name="connsiteY79" fmla="*/ 108147 h 109669"/>
              <a:gd name="connsiteX80" fmla="*/ 200300 w 620003"/>
              <a:gd name="connsiteY80" fmla="*/ 108147 h 109669"/>
              <a:gd name="connsiteX81" fmla="*/ 114176 w 620003"/>
              <a:gd name="connsiteY81" fmla="*/ 108147 h 109669"/>
              <a:gd name="connsiteX82" fmla="*/ 114176 w 620003"/>
              <a:gd name="connsiteY82" fmla="*/ 1523 h 109669"/>
              <a:gd name="connsiteX83" fmla="*/ 181197 w 620003"/>
              <a:gd name="connsiteY83" fmla="*/ 1523 h 109669"/>
              <a:gd name="connsiteX84" fmla="*/ 181197 w 620003"/>
              <a:gd name="connsiteY84" fmla="*/ 12947 h 109669"/>
              <a:gd name="connsiteX85" fmla="*/ 126362 w 620003"/>
              <a:gd name="connsiteY85" fmla="*/ 12947 h 109669"/>
              <a:gd name="connsiteX86" fmla="*/ 126362 w 620003"/>
              <a:gd name="connsiteY86" fmla="*/ 48742 h 109669"/>
              <a:gd name="connsiteX87" fmla="*/ 178151 w 620003"/>
              <a:gd name="connsiteY87" fmla="*/ 48742 h 109669"/>
              <a:gd name="connsiteX88" fmla="*/ 178151 w 620003"/>
              <a:gd name="connsiteY88" fmla="*/ 60166 h 109669"/>
              <a:gd name="connsiteX89" fmla="*/ 126362 w 620003"/>
              <a:gd name="connsiteY89" fmla="*/ 60166 h 109669"/>
              <a:gd name="connsiteX90" fmla="*/ 126362 w 620003"/>
              <a:gd name="connsiteY90" fmla="*/ 108147 h 109669"/>
              <a:gd name="connsiteX91" fmla="*/ 114176 w 620003"/>
              <a:gd name="connsiteY91" fmla="*/ 108147 h 109669"/>
              <a:gd name="connsiteX92" fmla="*/ 35034 w 620003"/>
              <a:gd name="connsiteY92" fmla="*/ 69305 h 109669"/>
              <a:gd name="connsiteX93" fmla="*/ 58643 w 620003"/>
              <a:gd name="connsiteY93" fmla="*/ 69305 h 109669"/>
              <a:gd name="connsiteX94" fmla="*/ 64736 w 620003"/>
              <a:gd name="connsiteY94" fmla="*/ 40365 h 109669"/>
              <a:gd name="connsiteX95" fmla="*/ 41127 w 620003"/>
              <a:gd name="connsiteY95" fmla="*/ 40365 h 109669"/>
              <a:gd name="connsiteX96" fmla="*/ 35034 w 620003"/>
              <a:gd name="connsiteY96" fmla="*/ 69305 h 109669"/>
              <a:gd name="connsiteX97" fmla="*/ 15232 w 620003"/>
              <a:gd name="connsiteY97" fmla="*/ 108147 h 109669"/>
              <a:gd name="connsiteX98" fmla="*/ 21325 w 620003"/>
              <a:gd name="connsiteY98" fmla="*/ 79968 h 109669"/>
              <a:gd name="connsiteX99" fmla="*/ 0 w 620003"/>
              <a:gd name="connsiteY99" fmla="*/ 79968 h 109669"/>
              <a:gd name="connsiteX100" fmla="*/ 2285 w 620003"/>
              <a:gd name="connsiteY100" fmla="*/ 69305 h 109669"/>
              <a:gd name="connsiteX101" fmla="*/ 23610 w 620003"/>
              <a:gd name="connsiteY101" fmla="*/ 69305 h 109669"/>
              <a:gd name="connsiteX102" fmla="*/ 29830 w 620003"/>
              <a:gd name="connsiteY102" fmla="*/ 40365 h 109669"/>
              <a:gd name="connsiteX103" fmla="*/ 8378 w 620003"/>
              <a:gd name="connsiteY103" fmla="*/ 40365 h 109669"/>
              <a:gd name="connsiteX104" fmla="*/ 10663 w 620003"/>
              <a:gd name="connsiteY104" fmla="*/ 29702 h 109669"/>
              <a:gd name="connsiteX105" fmla="*/ 32114 w 620003"/>
              <a:gd name="connsiteY105" fmla="*/ 29702 h 109669"/>
              <a:gd name="connsiteX106" fmla="*/ 38080 w 620003"/>
              <a:gd name="connsiteY106" fmla="*/ 1523 h 109669"/>
              <a:gd name="connsiteX107" fmla="*/ 49504 w 620003"/>
              <a:gd name="connsiteY107" fmla="*/ 1523 h 109669"/>
              <a:gd name="connsiteX108" fmla="*/ 43412 w 620003"/>
              <a:gd name="connsiteY108" fmla="*/ 29702 h 109669"/>
              <a:gd name="connsiteX109" fmla="*/ 67021 w 620003"/>
              <a:gd name="connsiteY109" fmla="*/ 29702 h 109669"/>
              <a:gd name="connsiteX110" fmla="*/ 73113 w 620003"/>
              <a:gd name="connsiteY110" fmla="*/ 1523 h 109669"/>
              <a:gd name="connsiteX111" fmla="*/ 84538 w 620003"/>
              <a:gd name="connsiteY111" fmla="*/ 1523 h 109669"/>
              <a:gd name="connsiteX112" fmla="*/ 78444 w 620003"/>
              <a:gd name="connsiteY112" fmla="*/ 29702 h 109669"/>
              <a:gd name="connsiteX113" fmla="*/ 99770 w 620003"/>
              <a:gd name="connsiteY113" fmla="*/ 29702 h 109669"/>
              <a:gd name="connsiteX114" fmla="*/ 97484 w 620003"/>
              <a:gd name="connsiteY114" fmla="*/ 40365 h 109669"/>
              <a:gd name="connsiteX115" fmla="*/ 76160 w 620003"/>
              <a:gd name="connsiteY115" fmla="*/ 40365 h 109669"/>
              <a:gd name="connsiteX116" fmla="*/ 69940 w 620003"/>
              <a:gd name="connsiteY116" fmla="*/ 69305 h 109669"/>
              <a:gd name="connsiteX117" fmla="*/ 91392 w 620003"/>
              <a:gd name="connsiteY117" fmla="*/ 69305 h 109669"/>
              <a:gd name="connsiteX118" fmla="*/ 89107 w 620003"/>
              <a:gd name="connsiteY118" fmla="*/ 79968 h 109669"/>
              <a:gd name="connsiteX119" fmla="*/ 67655 w 620003"/>
              <a:gd name="connsiteY119" fmla="*/ 79968 h 109669"/>
              <a:gd name="connsiteX120" fmla="*/ 61690 w 620003"/>
              <a:gd name="connsiteY120" fmla="*/ 108147 h 109669"/>
              <a:gd name="connsiteX121" fmla="*/ 50266 w 620003"/>
              <a:gd name="connsiteY121" fmla="*/ 108147 h 109669"/>
              <a:gd name="connsiteX122" fmla="*/ 56358 w 620003"/>
              <a:gd name="connsiteY122" fmla="*/ 79968 h 109669"/>
              <a:gd name="connsiteX123" fmla="*/ 32749 w 620003"/>
              <a:gd name="connsiteY123" fmla="*/ 79968 h 109669"/>
              <a:gd name="connsiteX124" fmla="*/ 26656 w 620003"/>
              <a:gd name="connsiteY124" fmla="*/ 108147 h 109669"/>
              <a:gd name="connsiteX125" fmla="*/ 15232 w 620003"/>
              <a:gd name="connsiteY125"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20003" h="109669">
                <a:moveTo>
                  <a:pt x="548414" y="69305"/>
                </a:moveTo>
                <a:lnTo>
                  <a:pt x="592586" y="69305"/>
                </a:lnTo>
                <a:lnTo>
                  <a:pt x="572023" y="14470"/>
                </a:lnTo>
                <a:lnTo>
                  <a:pt x="568977" y="14470"/>
                </a:lnTo>
                <a:lnTo>
                  <a:pt x="548414" y="69305"/>
                </a:lnTo>
                <a:close/>
                <a:moveTo>
                  <a:pt x="520997" y="108147"/>
                </a:moveTo>
                <a:lnTo>
                  <a:pt x="561361" y="1523"/>
                </a:lnTo>
                <a:lnTo>
                  <a:pt x="579639" y="1523"/>
                </a:lnTo>
                <a:lnTo>
                  <a:pt x="620004" y="108147"/>
                </a:lnTo>
                <a:lnTo>
                  <a:pt x="607057" y="108147"/>
                </a:lnTo>
                <a:lnTo>
                  <a:pt x="597156" y="80729"/>
                </a:lnTo>
                <a:lnTo>
                  <a:pt x="543844" y="80729"/>
                </a:lnTo>
                <a:lnTo>
                  <a:pt x="533943" y="108147"/>
                </a:lnTo>
                <a:lnTo>
                  <a:pt x="520997" y="108147"/>
                </a:lnTo>
                <a:close/>
                <a:moveTo>
                  <a:pt x="462099" y="64292"/>
                </a:moveTo>
                <a:cubicBezTo>
                  <a:pt x="457720" y="68036"/>
                  <a:pt x="455562" y="72796"/>
                  <a:pt x="455562" y="78444"/>
                </a:cubicBezTo>
                <a:cubicBezTo>
                  <a:pt x="455562" y="84093"/>
                  <a:pt x="457720" y="88853"/>
                  <a:pt x="462099" y="92597"/>
                </a:cubicBezTo>
                <a:cubicBezTo>
                  <a:pt x="466478" y="96342"/>
                  <a:pt x="471874" y="98246"/>
                  <a:pt x="478410" y="98246"/>
                </a:cubicBezTo>
                <a:cubicBezTo>
                  <a:pt x="484947" y="98246"/>
                  <a:pt x="490342" y="96342"/>
                  <a:pt x="494721" y="92597"/>
                </a:cubicBezTo>
                <a:cubicBezTo>
                  <a:pt x="499100" y="88853"/>
                  <a:pt x="501259" y="84093"/>
                  <a:pt x="501259" y="78444"/>
                </a:cubicBezTo>
                <a:cubicBezTo>
                  <a:pt x="501259" y="72796"/>
                  <a:pt x="499100" y="68036"/>
                  <a:pt x="494721" y="64292"/>
                </a:cubicBezTo>
                <a:cubicBezTo>
                  <a:pt x="490342" y="60547"/>
                  <a:pt x="484947" y="58643"/>
                  <a:pt x="478410" y="58643"/>
                </a:cubicBezTo>
                <a:cubicBezTo>
                  <a:pt x="471874" y="58643"/>
                  <a:pt x="466478" y="60547"/>
                  <a:pt x="462099" y="64292"/>
                </a:cubicBezTo>
                <a:close/>
                <a:moveTo>
                  <a:pt x="463368" y="16755"/>
                </a:moveTo>
                <a:cubicBezTo>
                  <a:pt x="459688" y="20182"/>
                  <a:pt x="457910" y="24498"/>
                  <a:pt x="457910" y="29702"/>
                </a:cubicBezTo>
                <a:cubicBezTo>
                  <a:pt x="457910" y="34907"/>
                  <a:pt x="459751" y="39222"/>
                  <a:pt x="463368" y="42776"/>
                </a:cubicBezTo>
                <a:cubicBezTo>
                  <a:pt x="467114" y="46203"/>
                  <a:pt x="472127" y="47981"/>
                  <a:pt x="478474" y="47981"/>
                </a:cubicBezTo>
                <a:cubicBezTo>
                  <a:pt x="484820" y="47981"/>
                  <a:pt x="489771" y="46267"/>
                  <a:pt x="493388" y="42776"/>
                </a:cubicBezTo>
                <a:cubicBezTo>
                  <a:pt x="497133" y="39222"/>
                  <a:pt x="499037" y="34843"/>
                  <a:pt x="499037" y="29702"/>
                </a:cubicBezTo>
                <a:cubicBezTo>
                  <a:pt x="499037" y="24561"/>
                  <a:pt x="497133" y="20182"/>
                  <a:pt x="493388" y="16755"/>
                </a:cubicBezTo>
                <a:cubicBezTo>
                  <a:pt x="489707" y="13201"/>
                  <a:pt x="484757" y="11424"/>
                  <a:pt x="478474" y="11424"/>
                </a:cubicBezTo>
                <a:cubicBezTo>
                  <a:pt x="472190" y="11424"/>
                  <a:pt x="467176" y="13201"/>
                  <a:pt x="463368" y="16755"/>
                </a:cubicBezTo>
                <a:close/>
                <a:moveTo>
                  <a:pt x="460132" y="53312"/>
                </a:moveTo>
                <a:lnTo>
                  <a:pt x="460132" y="52550"/>
                </a:lnTo>
                <a:cubicBezTo>
                  <a:pt x="457403" y="51027"/>
                  <a:pt x="454928" y="49186"/>
                  <a:pt x="452834" y="47092"/>
                </a:cubicBezTo>
                <a:cubicBezTo>
                  <a:pt x="448074" y="42332"/>
                  <a:pt x="445662" y="36556"/>
                  <a:pt x="445662" y="29702"/>
                </a:cubicBezTo>
                <a:cubicBezTo>
                  <a:pt x="445662" y="21261"/>
                  <a:pt x="448772" y="14216"/>
                  <a:pt x="454928" y="8504"/>
                </a:cubicBezTo>
                <a:cubicBezTo>
                  <a:pt x="461147" y="2793"/>
                  <a:pt x="468954" y="0"/>
                  <a:pt x="478410" y="0"/>
                </a:cubicBezTo>
                <a:cubicBezTo>
                  <a:pt x="487866" y="0"/>
                  <a:pt x="495673" y="2856"/>
                  <a:pt x="501893" y="8504"/>
                </a:cubicBezTo>
                <a:cubicBezTo>
                  <a:pt x="508113" y="14216"/>
                  <a:pt x="511159" y="21261"/>
                  <a:pt x="511159" y="29702"/>
                </a:cubicBezTo>
                <a:cubicBezTo>
                  <a:pt x="511159" y="36430"/>
                  <a:pt x="508747" y="42205"/>
                  <a:pt x="503860" y="47092"/>
                </a:cubicBezTo>
                <a:cubicBezTo>
                  <a:pt x="501830" y="49123"/>
                  <a:pt x="499418" y="50963"/>
                  <a:pt x="496688" y="52550"/>
                </a:cubicBezTo>
                <a:lnTo>
                  <a:pt x="496688" y="53312"/>
                </a:lnTo>
                <a:cubicBezTo>
                  <a:pt x="499545" y="54645"/>
                  <a:pt x="502337" y="56548"/>
                  <a:pt x="505066" y="59087"/>
                </a:cubicBezTo>
                <a:cubicBezTo>
                  <a:pt x="510651" y="64672"/>
                  <a:pt x="513444" y="71400"/>
                  <a:pt x="513444" y="79206"/>
                </a:cubicBezTo>
                <a:cubicBezTo>
                  <a:pt x="513444" y="87457"/>
                  <a:pt x="510143" y="94565"/>
                  <a:pt x="503543" y="100658"/>
                </a:cubicBezTo>
                <a:cubicBezTo>
                  <a:pt x="497070" y="106624"/>
                  <a:pt x="488692" y="109670"/>
                  <a:pt x="478410" y="109670"/>
                </a:cubicBezTo>
                <a:cubicBezTo>
                  <a:pt x="468128" y="109670"/>
                  <a:pt x="459624" y="106687"/>
                  <a:pt x="453150" y="100658"/>
                </a:cubicBezTo>
                <a:cubicBezTo>
                  <a:pt x="446677" y="94692"/>
                  <a:pt x="443376" y="87520"/>
                  <a:pt x="443376" y="79206"/>
                </a:cubicBezTo>
                <a:cubicBezTo>
                  <a:pt x="443376" y="70892"/>
                  <a:pt x="446169" y="64482"/>
                  <a:pt x="451754" y="59087"/>
                </a:cubicBezTo>
                <a:cubicBezTo>
                  <a:pt x="454293" y="56548"/>
                  <a:pt x="457085" y="54645"/>
                  <a:pt x="460132" y="53312"/>
                </a:cubicBezTo>
                <a:close/>
                <a:moveTo>
                  <a:pt x="380164" y="108147"/>
                </a:moveTo>
                <a:lnTo>
                  <a:pt x="417609" y="12947"/>
                </a:lnTo>
                <a:lnTo>
                  <a:pt x="364170" y="12947"/>
                </a:lnTo>
                <a:lnTo>
                  <a:pt x="364170" y="1523"/>
                </a:lnTo>
                <a:lnTo>
                  <a:pt x="431191" y="1523"/>
                </a:lnTo>
                <a:lnTo>
                  <a:pt x="431191" y="11424"/>
                </a:lnTo>
                <a:lnTo>
                  <a:pt x="393112" y="108147"/>
                </a:lnTo>
                <a:lnTo>
                  <a:pt x="380164" y="108147"/>
                </a:lnTo>
                <a:close/>
                <a:moveTo>
                  <a:pt x="286424" y="108147"/>
                </a:moveTo>
                <a:lnTo>
                  <a:pt x="286424" y="1523"/>
                </a:lnTo>
                <a:lnTo>
                  <a:pt x="353445" y="1523"/>
                </a:lnTo>
                <a:lnTo>
                  <a:pt x="353445" y="12947"/>
                </a:lnTo>
                <a:lnTo>
                  <a:pt x="298610" y="12947"/>
                </a:lnTo>
                <a:lnTo>
                  <a:pt x="298610" y="48742"/>
                </a:lnTo>
                <a:lnTo>
                  <a:pt x="350399" y="48742"/>
                </a:lnTo>
                <a:lnTo>
                  <a:pt x="350399" y="60166"/>
                </a:lnTo>
                <a:lnTo>
                  <a:pt x="298610" y="60166"/>
                </a:lnTo>
                <a:lnTo>
                  <a:pt x="298610" y="108147"/>
                </a:lnTo>
                <a:lnTo>
                  <a:pt x="286424" y="108147"/>
                </a:lnTo>
                <a:close/>
                <a:moveTo>
                  <a:pt x="200300" y="108147"/>
                </a:moveTo>
                <a:lnTo>
                  <a:pt x="200300" y="1523"/>
                </a:lnTo>
                <a:lnTo>
                  <a:pt x="267321" y="1523"/>
                </a:lnTo>
                <a:lnTo>
                  <a:pt x="267321" y="12947"/>
                </a:lnTo>
                <a:lnTo>
                  <a:pt x="212486" y="12947"/>
                </a:lnTo>
                <a:lnTo>
                  <a:pt x="212486" y="48742"/>
                </a:lnTo>
                <a:lnTo>
                  <a:pt x="264274" y="48742"/>
                </a:lnTo>
                <a:lnTo>
                  <a:pt x="264274" y="60166"/>
                </a:lnTo>
                <a:lnTo>
                  <a:pt x="212486" y="60166"/>
                </a:lnTo>
                <a:lnTo>
                  <a:pt x="212486" y="108147"/>
                </a:lnTo>
                <a:lnTo>
                  <a:pt x="200300" y="108147"/>
                </a:lnTo>
                <a:close/>
                <a:moveTo>
                  <a:pt x="114176" y="108147"/>
                </a:moveTo>
                <a:lnTo>
                  <a:pt x="114176" y="1523"/>
                </a:lnTo>
                <a:lnTo>
                  <a:pt x="181197" y="1523"/>
                </a:lnTo>
                <a:lnTo>
                  <a:pt x="181197" y="12947"/>
                </a:lnTo>
                <a:lnTo>
                  <a:pt x="126362" y="12947"/>
                </a:lnTo>
                <a:lnTo>
                  <a:pt x="126362" y="48742"/>
                </a:lnTo>
                <a:lnTo>
                  <a:pt x="178151" y="48742"/>
                </a:lnTo>
                <a:lnTo>
                  <a:pt x="178151" y="60166"/>
                </a:lnTo>
                <a:lnTo>
                  <a:pt x="126362" y="60166"/>
                </a:lnTo>
                <a:lnTo>
                  <a:pt x="126362" y="108147"/>
                </a:lnTo>
                <a:lnTo>
                  <a:pt x="114176" y="108147"/>
                </a:lnTo>
                <a:close/>
                <a:moveTo>
                  <a:pt x="35034" y="69305"/>
                </a:moveTo>
                <a:lnTo>
                  <a:pt x="58643" y="69305"/>
                </a:lnTo>
                <a:lnTo>
                  <a:pt x="64736" y="40365"/>
                </a:lnTo>
                <a:lnTo>
                  <a:pt x="41127" y="40365"/>
                </a:lnTo>
                <a:lnTo>
                  <a:pt x="35034" y="69305"/>
                </a:lnTo>
                <a:close/>
                <a:moveTo>
                  <a:pt x="15232" y="108147"/>
                </a:moveTo>
                <a:lnTo>
                  <a:pt x="21325" y="79968"/>
                </a:lnTo>
                <a:lnTo>
                  <a:pt x="0" y="79968"/>
                </a:lnTo>
                <a:lnTo>
                  <a:pt x="2285" y="69305"/>
                </a:lnTo>
                <a:lnTo>
                  <a:pt x="23610" y="69305"/>
                </a:lnTo>
                <a:lnTo>
                  <a:pt x="29830" y="40365"/>
                </a:lnTo>
                <a:lnTo>
                  <a:pt x="8378" y="40365"/>
                </a:lnTo>
                <a:lnTo>
                  <a:pt x="10663" y="29702"/>
                </a:lnTo>
                <a:lnTo>
                  <a:pt x="32114" y="29702"/>
                </a:lnTo>
                <a:lnTo>
                  <a:pt x="38080" y="1523"/>
                </a:lnTo>
                <a:lnTo>
                  <a:pt x="49504" y="1523"/>
                </a:lnTo>
                <a:lnTo>
                  <a:pt x="43412" y="29702"/>
                </a:lnTo>
                <a:lnTo>
                  <a:pt x="67021" y="29702"/>
                </a:lnTo>
                <a:lnTo>
                  <a:pt x="73113" y="1523"/>
                </a:lnTo>
                <a:lnTo>
                  <a:pt x="84538" y="1523"/>
                </a:lnTo>
                <a:lnTo>
                  <a:pt x="78444" y="29702"/>
                </a:lnTo>
                <a:lnTo>
                  <a:pt x="99770" y="29702"/>
                </a:lnTo>
                <a:lnTo>
                  <a:pt x="97484" y="40365"/>
                </a:lnTo>
                <a:lnTo>
                  <a:pt x="76160" y="40365"/>
                </a:lnTo>
                <a:lnTo>
                  <a:pt x="69940" y="69305"/>
                </a:lnTo>
                <a:lnTo>
                  <a:pt x="91392" y="69305"/>
                </a:lnTo>
                <a:lnTo>
                  <a:pt x="89107" y="79968"/>
                </a:lnTo>
                <a:lnTo>
                  <a:pt x="67655" y="79968"/>
                </a:lnTo>
                <a:lnTo>
                  <a:pt x="61690"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44" name="Freeform 43">
            <a:extLst>
              <a:ext uri="{FF2B5EF4-FFF2-40B4-BE49-F238E27FC236}">
                <a16:creationId xmlns:a16="http://schemas.microsoft.com/office/drawing/2014/main" id="{094FF27B-F3B5-31FB-333E-5BEFB16FF958}"/>
              </a:ext>
            </a:extLst>
          </p:cNvPr>
          <p:cNvSpPr/>
          <p:nvPr userDrawn="1"/>
        </p:nvSpPr>
        <p:spPr>
          <a:xfrm>
            <a:off x="11177633" y="6999158"/>
            <a:ext cx="959804" cy="164504"/>
          </a:xfrm>
          <a:custGeom>
            <a:avLst/>
            <a:gdLst>
              <a:gd name="connsiteX0" fmla="*/ 571325 w 639869"/>
              <a:gd name="connsiteY0" fmla="*/ 108147 h 109669"/>
              <a:gd name="connsiteX1" fmla="*/ 571325 w 639869"/>
              <a:gd name="connsiteY1" fmla="*/ 1523 h 109669"/>
              <a:gd name="connsiteX2" fmla="*/ 639869 w 639869"/>
              <a:gd name="connsiteY2" fmla="*/ 1523 h 109669"/>
              <a:gd name="connsiteX3" fmla="*/ 639869 w 639869"/>
              <a:gd name="connsiteY3" fmla="*/ 12947 h 109669"/>
              <a:gd name="connsiteX4" fmla="*/ 583511 w 639869"/>
              <a:gd name="connsiteY4" fmla="*/ 12947 h 109669"/>
              <a:gd name="connsiteX5" fmla="*/ 583511 w 639869"/>
              <a:gd name="connsiteY5" fmla="*/ 48742 h 109669"/>
              <a:gd name="connsiteX6" fmla="*/ 636822 w 639869"/>
              <a:gd name="connsiteY6" fmla="*/ 48742 h 109669"/>
              <a:gd name="connsiteX7" fmla="*/ 636822 w 639869"/>
              <a:gd name="connsiteY7" fmla="*/ 60166 h 109669"/>
              <a:gd name="connsiteX8" fmla="*/ 583511 w 639869"/>
              <a:gd name="connsiteY8" fmla="*/ 60166 h 109669"/>
              <a:gd name="connsiteX9" fmla="*/ 583511 w 639869"/>
              <a:gd name="connsiteY9" fmla="*/ 96723 h 109669"/>
              <a:gd name="connsiteX10" fmla="*/ 639869 w 639869"/>
              <a:gd name="connsiteY10" fmla="*/ 96723 h 109669"/>
              <a:gd name="connsiteX11" fmla="*/ 639869 w 639869"/>
              <a:gd name="connsiteY11" fmla="*/ 108147 h 109669"/>
              <a:gd name="connsiteX12" fmla="*/ 571325 w 639869"/>
              <a:gd name="connsiteY12" fmla="*/ 108147 h 109669"/>
              <a:gd name="connsiteX13" fmla="*/ 485201 w 639869"/>
              <a:gd name="connsiteY13" fmla="*/ 108147 h 109669"/>
              <a:gd name="connsiteX14" fmla="*/ 485201 w 639869"/>
              <a:gd name="connsiteY14" fmla="*/ 1523 h 109669"/>
              <a:gd name="connsiteX15" fmla="*/ 552222 w 639869"/>
              <a:gd name="connsiteY15" fmla="*/ 1523 h 109669"/>
              <a:gd name="connsiteX16" fmla="*/ 552222 w 639869"/>
              <a:gd name="connsiteY16" fmla="*/ 12947 h 109669"/>
              <a:gd name="connsiteX17" fmla="*/ 497386 w 639869"/>
              <a:gd name="connsiteY17" fmla="*/ 12947 h 109669"/>
              <a:gd name="connsiteX18" fmla="*/ 497386 w 639869"/>
              <a:gd name="connsiteY18" fmla="*/ 48742 h 109669"/>
              <a:gd name="connsiteX19" fmla="*/ 549175 w 639869"/>
              <a:gd name="connsiteY19" fmla="*/ 48742 h 109669"/>
              <a:gd name="connsiteX20" fmla="*/ 549175 w 639869"/>
              <a:gd name="connsiteY20" fmla="*/ 60166 h 109669"/>
              <a:gd name="connsiteX21" fmla="*/ 497386 w 639869"/>
              <a:gd name="connsiteY21" fmla="*/ 60166 h 109669"/>
              <a:gd name="connsiteX22" fmla="*/ 497386 w 639869"/>
              <a:gd name="connsiteY22" fmla="*/ 108147 h 109669"/>
              <a:gd name="connsiteX23" fmla="*/ 485201 w 639869"/>
              <a:gd name="connsiteY23" fmla="*/ 108147 h 109669"/>
              <a:gd name="connsiteX24" fmla="*/ 454674 w 639869"/>
              <a:gd name="connsiteY24" fmla="*/ 73113 h 109669"/>
              <a:gd name="connsiteX25" fmla="*/ 467621 w 639869"/>
              <a:gd name="connsiteY25" fmla="*/ 73113 h 109669"/>
              <a:gd name="connsiteX26" fmla="*/ 450231 w 639869"/>
              <a:gd name="connsiteY26" fmla="*/ 99896 h 109669"/>
              <a:gd name="connsiteX27" fmla="*/ 420402 w 639869"/>
              <a:gd name="connsiteY27" fmla="*/ 109670 h 109669"/>
              <a:gd name="connsiteX28" fmla="*/ 384163 w 639869"/>
              <a:gd name="connsiteY28" fmla="*/ 94311 h 109669"/>
              <a:gd name="connsiteX29" fmla="*/ 369375 w 639869"/>
              <a:gd name="connsiteY29" fmla="*/ 54835 h 109669"/>
              <a:gd name="connsiteX30" fmla="*/ 384163 w 639869"/>
              <a:gd name="connsiteY30" fmla="*/ 15359 h 109669"/>
              <a:gd name="connsiteX31" fmla="*/ 420402 w 639869"/>
              <a:gd name="connsiteY31" fmla="*/ 0 h 109669"/>
              <a:gd name="connsiteX32" fmla="*/ 450231 w 639869"/>
              <a:gd name="connsiteY32" fmla="*/ 9774 h 109669"/>
              <a:gd name="connsiteX33" fmla="*/ 467621 w 639869"/>
              <a:gd name="connsiteY33" fmla="*/ 35795 h 109669"/>
              <a:gd name="connsiteX34" fmla="*/ 454674 w 639869"/>
              <a:gd name="connsiteY34" fmla="*/ 35795 h 109669"/>
              <a:gd name="connsiteX35" fmla="*/ 441599 w 639869"/>
              <a:gd name="connsiteY35" fmla="*/ 17961 h 109669"/>
              <a:gd name="connsiteX36" fmla="*/ 420402 w 639869"/>
              <a:gd name="connsiteY36" fmla="*/ 11424 h 109669"/>
              <a:gd name="connsiteX37" fmla="*/ 392857 w 639869"/>
              <a:gd name="connsiteY37" fmla="*/ 23609 h 109669"/>
              <a:gd name="connsiteX38" fmla="*/ 381560 w 639869"/>
              <a:gd name="connsiteY38" fmla="*/ 54835 h 109669"/>
              <a:gd name="connsiteX39" fmla="*/ 392857 w 639869"/>
              <a:gd name="connsiteY39" fmla="*/ 86187 h 109669"/>
              <a:gd name="connsiteX40" fmla="*/ 420402 w 639869"/>
              <a:gd name="connsiteY40" fmla="*/ 98246 h 109669"/>
              <a:gd name="connsiteX41" fmla="*/ 441599 w 639869"/>
              <a:gd name="connsiteY41" fmla="*/ 91709 h 109669"/>
              <a:gd name="connsiteX42" fmla="*/ 454674 w 639869"/>
              <a:gd name="connsiteY42" fmla="*/ 73113 h 109669"/>
              <a:gd name="connsiteX43" fmla="*/ 284837 w 639869"/>
              <a:gd name="connsiteY43" fmla="*/ 108147 h 109669"/>
              <a:gd name="connsiteX44" fmla="*/ 284837 w 639869"/>
              <a:gd name="connsiteY44" fmla="*/ 1523 h 109669"/>
              <a:gd name="connsiteX45" fmla="*/ 353381 w 639869"/>
              <a:gd name="connsiteY45" fmla="*/ 1523 h 109669"/>
              <a:gd name="connsiteX46" fmla="*/ 353381 w 639869"/>
              <a:gd name="connsiteY46" fmla="*/ 12947 h 109669"/>
              <a:gd name="connsiteX47" fmla="*/ 297023 w 639869"/>
              <a:gd name="connsiteY47" fmla="*/ 12947 h 109669"/>
              <a:gd name="connsiteX48" fmla="*/ 297023 w 639869"/>
              <a:gd name="connsiteY48" fmla="*/ 48742 h 109669"/>
              <a:gd name="connsiteX49" fmla="*/ 350335 w 639869"/>
              <a:gd name="connsiteY49" fmla="*/ 48742 h 109669"/>
              <a:gd name="connsiteX50" fmla="*/ 350335 w 639869"/>
              <a:gd name="connsiteY50" fmla="*/ 60166 h 109669"/>
              <a:gd name="connsiteX51" fmla="*/ 297023 w 639869"/>
              <a:gd name="connsiteY51" fmla="*/ 60166 h 109669"/>
              <a:gd name="connsiteX52" fmla="*/ 297023 w 639869"/>
              <a:gd name="connsiteY52" fmla="*/ 96723 h 109669"/>
              <a:gd name="connsiteX53" fmla="*/ 353381 w 639869"/>
              <a:gd name="connsiteY53" fmla="*/ 96723 h 109669"/>
              <a:gd name="connsiteX54" fmla="*/ 353381 w 639869"/>
              <a:gd name="connsiteY54" fmla="*/ 108147 h 109669"/>
              <a:gd name="connsiteX55" fmla="*/ 284837 w 639869"/>
              <a:gd name="connsiteY55" fmla="*/ 108147 h 109669"/>
              <a:gd name="connsiteX56" fmla="*/ 199475 w 639869"/>
              <a:gd name="connsiteY56" fmla="*/ 108147 h 109669"/>
              <a:gd name="connsiteX57" fmla="*/ 199475 w 639869"/>
              <a:gd name="connsiteY57" fmla="*/ 98246 h 109669"/>
              <a:gd name="connsiteX58" fmla="*/ 242886 w 639869"/>
              <a:gd name="connsiteY58" fmla="*/ 51788 h 109669"/>
              <a:gd name="connsiteX59" fmla="*/ 249867 w 639869"/>
              <a:gd name="connsiteY59" fmla="*/ 42332 h 109669"/>
              <a:gd name="connsiteX60" fmla="*/ 252025 w 639869"/>
              <a:gd name="connsiteY60" fmla="*/ 31987 h 109669"/>
              <a:gd name="connsiteX61" fmla="*/ 246250 w 639869"/>
              <a:gd name="connsiteY61" fmla="*/ 17199 h 109669"/>
              <a:gd name="connsiteX62" fmla="*/ 231462 w 639869"/>
              <a:gd name="connsiteY62" fmla="*/ 11424 h 109669"/>
              <a:gd name="connsiteX63" fmla="*/ 216865 w 639869"/>
              <a:gd name="connsiteY63" fmla="*/ 17834 h 109669"/>
              <a:gd name="connsiteX64" fmla="*/ 210899 w 639869"/>
              <a:gd name="connsiteY64" fmla="*/ 34272 h 109669"/>
              <a:gd name="connsiteX65" fmla="*/ 198714 w 639869"/>
              <a:gd name="connsiteY65" fmla="*/ 34272 h 109669"/>
              <a:gd name="connsiteX66" fmla="*/ 207853 w 639869"/>
              <a:gd name="connsiteY66" fmla="*/ 9774 h 109669"/>
              <a:gd name="connsiteX67" fmla="*/ 231462 w 639869"/>
              <a:gd name="connsiteY67" fmla="*/ 0 h 109669"/>
              <a:gd name="connsiteX68" fmla="*/ 254945 w 639869"/>
              <a:gd name="connsiteY68" fmla="*/ 9012 h 109669"/>
              <a:gd name="connsiteX69" fmla="*/ 264211 w 639869"/>
              <a:gd name="connsiteY69" fmla="*/ 31987 h 109669"/>
              <a:gd name="connsiteX70" fmla="*/ 261037 w 639869"/>
              <a:gd name="connsiteY70" fmla="*/ 47092 h 109669"/>
              <a:gd name="connsiteX71" fmla="*/ 251263 w 639869"/>
              <a:gd name="connsiteY71" fmla="*/ 60166 h 109669"/>
              <a:gd name="connsiteX72" fmla="*/ 216992 w 639869"/>
              <a:gd name="connsiteY72" fmla="*/ 95961 h 109669"/>
              <a:gd name="connsiteX73" fmla="*/ 216992 w 639869"/>
              <a:gd name="connsiteY73" fmla="*/ 96723 h 109669"/>
              <a:gd name="connsiteX74" fmla="*/ 266496 w 639869"/>
              <a:gd name="connsiteY74" fmla="*/ 96723 h 109669"/>
              <a:gd name="connsiteX75" fmla="*/ 266496 w 639869"/>
              <a:gd name="connsiteY75" fmla="*/ 108147 h 109669"/>
              <a:gd name="connsiteX76" fmla="*/ 199475 w 639869"/>
              <a:gd name="connsiteY76" fmla="*/ 108147 h 109669"/>
              <a:gd name="connsiteX77" fmla="*/ 114176 w 639869"/>
              <a:gd name="connsiteY77" fmla="*/ 108147 h 109669"/>
              <a:gd name="connsiteX78" fmla="*/ 114176 w 639869"/>
              <a:gd name="connsiteY78" fmla="*/ 1523 h 109669"/>
              <a:gd name="connsiteX79" fmla="*/ 182720 w 639869"/>
              <a:gd name="connsiteY79" fmla="*/ 1523 h 109669"/>
              <a:gd name="connsiteX80" fmla="*/ 182720 w 639869"/>
              <a:gd name="connsiteY80" fmla="*/ 12947 h 109669"/>
              <a:gd name="connsiteX81" fmla="*/ 126362 w 639869"/>
              <a:gd name="connsiteY81" fmla="*/ 12947 h 109669"/>
              <a:gd name="connsiteX82" fmla="*/ 126362 w 639869"/>
              <a:gd name="connsiteY82" fmla="*/ 48742 h 109669"/>
              <a:gd name="connsiteX83" fmla="*/ 179674 w 639869"/>
              <a:gd name="connsiteY83" fmla="*/ 48742 h 109669"/>
              <a:gd name="connsiteX84" fmla="*/ 179674 w 639869"/>
              <a:gd name="connsiteY84" fmla="*/ 60166 h 109669"/>
              <a:gd name="connsiteX85" fmla="*/ 126362 w 639869"/>
              <a:gd name="connsiteY85" fmla="*/ 60166 h 109669"/>
              <a:gd name="connsiteX86" fmla="*/ 126362 w 639869"/>
              <a:gd name="connsiteY86" fmla="*/ 96723 h 109669"/>
              <a:gd name="connsiteX87" fmla="*/ 182720 w 639869"/>
              <a:gd name="connsiteY87" fmla="*/ 96723 h 109669"/>
              <a:gd name="connsiteX88" fmla="*/ 182720 w 639869"/>
              <a:gd name="connsiteY88" fmla="*/ 108147 h 109669"/>
              <a:gd name="connsiteX89" fmla="*/ 114176 w 639869"/>
              <a:gd name="connsiteY89" fmla="*/ 108147 h 109669"/>
              <a:gd name="connsiteX90" fmla="*/ 35034 w 639869"/>
              <a:gd name="connsiteY90" fmla="*/ 69305 h 109669"/>
              <a:gd name="connsiteX91" fmla="*/ 58643 w 639869"/>
              <a:gd name="connsiteY91" fmla="*/ 69305 h 109669"/>
              <a:gd name="connsiteX92" fmla="*/ 64736 w 639869"/>
              <a:gd name="connsiteY92" fmla="*/ 40365 h 109669"/>
              <a:gd name="connsiteX93" fmla="*/ 41126 w 639869"/>
              <a:gd name="connsiteY93" fmla="*/ 40365 h 109669"/>
              <a:gd name="connsiteX94" fmla="*/ 35034 w 639869"/>
              <a:gd name="connsiteY94" fmla="*/ 69305 h 109669"/>
              <a:gd name="connsiteX95" fmla="*/ 15232 w 639869"/>
              <a:gd name="connsiteY95" fmla="*/ 108147 h 109669"/>
              <a:gd name="connsiteX96" fmla="*/ 21325 w 639869"/>
              <a:gd name="connsiteY96" fmla="*/ 79968 h 109669"/>
              <a:gd name="connsiteX97" fmla="*/ 0 w 639869"/>
              <a:gd name="connsiteY97" fmla="*/ 79968 h 109669"/>
              <a:gd name="connsiteX98" fmla="*/ 2285 w 639869"/>
              <a:gd name="connsiteY98" fmla="*/ 69305 h 109669"/>
              <a:gd name="connsiteX99" fmla="*/ 23609 w 639869"/>
              <a:gd name="connsiteY99" fmla="*/ 69305 h 109669"/>
              <a:gd name="connsiteX100" fmla="*/ 29830 w 639869"/>
              <a:gd name="connsiteY100" fmla="*/ 40365 h 109669"/>
              <a:gd name="connsiteX101" fmla="*/ 8378 w 639869"/>
              <a:gd name="connsiteY101" fmla="*/ 40365 h 109669"/>
              <a:gd name="connsiteX102" fmla="*/ 10663 w 639869"/>
              <a:gd name="connsiteY102" fmla="*/ 29702 h 109669"/>
              <a:gd name="connsiteX103" fmla="*/ 32114 w 639869"/>
              <a:gd name="connsiteY103" fmla="*/ 29702 h 109669"/>
              <a:gd name="connsiteX104" fmla="*/ 38080 w 639869"/>
              <a:gd name="connsiteY104" fmla="*/ 1523 h 109669"/>
              <a:gd name="connsiteX105" fmla="*/ 49504 w 639869"/>
              <a:gd name="connsiteY105" fmla="*/ 1523 h 109669"/>
              <a:gd name="connsiteX106" fmla="*/ 43411 w 639869"/>
              <a:gd name="connsiteY106" fmla="*/ 29702 h 109669"/>
              <a:gd name="connsiteX107" fmla="*/ 67021 w 639869"/>
              <a:gd name="connsiteY107" fmla="*/ 29702 h 109669"/>
              <a:gd name="connsiteX108" fmla="*/ 73113 w 639869"/>
              <a:gd name="connsiteY108" fmla="*/ 1523 h 109669"/>
              <a:gd name="connsiteX109" fmla="*/ 84538 w 639869"/>
              <a:gd name="connsiteY109" fmla="*/ 1523 h 109669"/>
              <a:gd name="connsiteX110" fmla="*/ 78444 w 639869"/>
              <a:gd name="connsiteY110" fmla="*/ 29702 h 109669"/>
              <a:gd name="connsiteX111" fmla="*/ 99769 w 639869"/>
              <a:gd name="connsiteY111" fmla="*/ 29702 h 109669"/>
              <a:gd name="connsiteX112" fmla="*/ 97484 w 639869"/>
              <a:gd name="connsiteY112" fmla="*/ 40365 h 109669"/>
              <a:gd name="connsiteX113" fmla="*/ 76160 w 639869"/>
              <a:gd name="connsiteY113" fmla="*/ 40365 h 109669"/>
              <a:gd name="connsiteX114" fmla="*/ 69940 w 639869"/>
              <a:gd name="connsiteY114" fmla="*/ 69305 h 109669"/>
              <a:gd name="connsiteX115" fmla="*/ 91392 w 639869"/>
              <a:gd name="connsiteY115" fmla="*/ 69305 h 109669"/>
              <a:gd name="connsiteX116" fmla="*/ 89107 w 639869"/>
              <a:gd name="connsiteY116" fmla="*/ 79968 h 109669"/>
              <a:gd name="connsiteX117" fmla="*/ 67655 w 639869"/>
              <a:gd name="connsiteY117" fmla="*/ 79968 h 109669"/>
              <a:gd name="connsiteX118" fmla="*/ 61689 w 639869"/>
              <a:gd name="connsiteY118" fmla="*/ 108147 h 109669"/>
              <a:gd name="connsiteX119" fmla="*/ 50266 w 639869"/>
              <a:gd name="connsiteY119" fmla="*/ 108147 h 109669"/>
              <a:gd name="connsiteX120" fmla="*/ 56358 w 639869"/>
              <a:gd name="connsiteY120" fmla="*/ 79968 h 109669"/>
              <a:gd name="connsiteX121" fmla="*/ 32749 w 639869"/>
              <a:gd name="connsiteY121" fmla="*/ 79968 h 109669"/>
              <a:gd name="connsiteX122" fmla="*/ 26656 w 639869"/>
              <a:gd name="connsiteY122" fmla="*/ 108147 h 109669"/>
              <a:gd name="connsiteX123" fmla="*/ 15232 w 639869"/>
              <a:gd name="connsiteY123"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639869" h="109669">
                <a:moveTo>
                  <a:pt x="571325" y="108147"/>
                </a:moveTo>
                <a:lnTo>
                  <a:pt x="571325" y="1523"/>
                </a:lnTo>
                <a:lnTo>
                  <a:pt x="639869" y="1523"/>
                </a:lnTo>
                <a:lnTo>
                  <a:pt x="639869" y="12947"/>
                </a:lnTo>
                <a:lnTo>
                  <a:pt x="583511" y="12947"/>
                </a:lnTo>
                <a:lnTo>
                  <a:pt x="583511" y="48742"/>
                </a:lnTo>
                <a:lnTo>
                  <a:pt x="636822" y="48742"/>
                </a:lnTo>
                <a:lnTo>
                  <a:pt x="636822" y="60166"/>
                </a:lnTo>
                <a:lnTo>
                  <a:pt x="583511" y="60166"/>
                </a:lnTo>
                <a:lnTo>
                  <a:pt x="583511" y="96723"/>
                </a:lnTo>
                <a:lnTo>
                  <a:pt x="639869" y="96723"/>
                </a:lnTo>
                <a:lnTo>
                  <a:pt x="639869" y="108147"/>
                </a:lnTo>
                <a:lnTo>
                  <a:pt x="571325" y="108147"/>
                </a:lnTo>
                <a:close/>
                <a:moveTo>
                  <a:pt x="485201" y="108147"/>
                </a:moveTo>
                <a:lnTo>
                  <a:pt x="485201" y="1523"/>
                </a:lnTo>
                <a:lnTo>
                  <a:pt x="552222" y="1523"/>
                </a:lnTo>
                <a:lnTo>
                  <a:pt x="552222" y="12947"/>
                </a:lnTo>
                <a:lnTo>
                  <a:pt x="497386" y="12947"/>
                </a:lnTo>
                <a:lnTo>
                  <a:pt x="497386" y="48742"/>
                </a:lnTo>
                <a:lnTo>
                  <a:pt x="549175" y="48742"/>
                </a:lnTo>
                <a:lnTo>
                  <a:pt x="549175" y="60166"/>
                </a:lnTo>
                <a:lnTo>
                  <a:pt x="497386" y="60166"/>
                </a:lnTo>
                <a:lnTo>
                  <a:pt x="497386" y="108147"/>
                </a:lnTo>
                <a:lnTo>
                  <a:pt x="485201" y="108147"/>
                </a:lnTo>
                <a:close/>
                <a:moveTo>
                  <a:pt x="454674" y="73113"/>
                </a:moveTo>
                <a:lnTo>
                  <a:pt x="467621" y="73113"/>
                </a:lnTo>
                <a:cubicBezTo>
                  <a:pt x="464575" y="84410"/>
                  <a:pt x="458799" y="93295"/>
                  <a:pt x="450231" y="99896"/>
                </a:cubicBezTo>
                <a:cubicBezTo>
                  <a:pt x="441790" y="106369"/>
                  <a:pt x="431826" y="109670"/>
                  <a:pt x="420402" y="109670"/>
                </a:cubicBezTo>
                <a:cubicBezTo>
                  <a:pt x="406058" y="109670"/>
                  <a:pt x="393999" y="104529"/>
                  <a:pt x="384163" y="94311"/>
                </a:cubicBezTo>
                <a:cubicBezTo>
                  <a:pt x="374325" y="84093"/>
                  <a:pt x="369375" y="70892"/>
                  <a:pt x="369375" y="54835"/>
                </a:cubicBezTo>
                <a:cubicBezTo>
                  <a:pt x="369375" y="38778"/>
                  <a:pt x="374325" y="25640"/>
                  <a:pt x="384163" y="15359"/>
                </a:cubicBezTo>
                <a:cubicBezTo>
                  <a:pt x="393999" y="5077"/>
                  <a:pt x="406122" y="0"/>
                  <a:pt x="420402" y="0"/>
                </a:cubicBezTo>
                <a:cubicBezTo>
                  <a:pt x="431762" y="0"/>
                  <a:pt x="441726" y="3236"/>
                  <a:pt x="450231" y="9774"/>
                </a:cubicBezTo>
                <a:cubicBezTo>
                  <a:pt x="458736" y="16184"/>
                  <a:pt x="464575" y="24879"/>
                  <a:pt x="467621" y="35795"/>
                </a:cubicBezTo>
                <a:lnTo>
                  <a:pt x="454674" y="35795"/>
                </a:lnTo>
                <a:cubicBezTo>
                  <a:pt x="452008" y="28179"/>
                  <a:pt x="447692" y="22213"/>
                  <a:pt x="441599" y="17961"/>
                </a:cubicBezTo>
                <a:cubicBezTo>
                  <a:pt x="435507" y="13582"/>
                  <a:pt x="428462" y="11424"/>
                  <a:pt x="420402" y="11424"/>
                </a:cubicBezTo>
                <a:cubicBezTo>
                  <a:pt x="409549" y="11424"/>
                  <a:pt x="400346" y="15486"/>
                  <a:pt x="392857" y="23609"/>
                </a:cubicBezTo>
                <a:cubicBezTo>
                  <a:pt x="385368" y="31606"/>
                  <a:pt x="381560" y="42015"/>
                  <a:pt x="381560" y="54835"/>
                </a:cubicBezTo>
                <a:cubicBezTo>
                  <a:pt x="381560" y="67655"/>
                  <a:pt x="385304" y="78064"/>
                  <a:pt x="392857" y="86187"/>
                </a:cubicBezTo>
                <a:cubicBezTo>
                  <a:pt x="400346" y="94184"/>
                  <a:pt x="409549" y="98246"/>
                  <a:pt x="420402" y="98246"/>
                </a:cubicBezTo>
                <a:cubicBezTo>
                  <a:pt x="428398" y="98246"/>
                  <a:pt x="435507" y="96088"/>
                  <a:pt x="441599" y="91709"/>
                </a:cubicBezTo>
                <a:cubicBezTo>
                  <a:pt x="447692" y="87266"/>
                  <a:pt x="452071" y="81046"/>
                  <a:pt x="454674" y="73113"/>
                </a:cubicBezTo>
                <a:close/>
                <a:moveTo>
                  <a:pt x="284837" y="108147"/>
                </a:moveTo>
                <a:lnTo>
                  <a:pt x="284837" y="1523"/>
                </a:lnTo>
                <a:lnTo>
                  <a:pt x="353381" y="1523"/>
                </a:lnTo>
                <a:lnTo>
                  <a:pt x="353381" y="12947"/>
                </a:lnTo>
                <a:lnTo>
                  <a:pt x="297023" y="12947"/>
                </a:lnTo>
                <a:lnTo>
                  <a:pt x="297023" y="48742"/>
                </a:lnTo>
                <a:lnTo>
                  <a:pt x="350335" y="48742"/>
                </a:lnTo>
                <a:lnTo>
                  <a:pt x="350335" y="60166"/>
                </a:lnTo>
                <a:lnTo>
                  <a:pt x="297023" y="60166"/>
                </a:lnTo>
                <a:lnTo>
                  <a:pt x="297023" y="96723"/>
                </a:lnTo>
                <a:lnTo>
                  <a:pt x="353381" y="96723"/>
                </a:lnTo>
                <a:lnTo>
                  <a:pt x="353381" y="108147"/>
                </a:lnTo>
                <a:lnTo>
                  <a:pt x="284837" y="108147"/>
                </a:lnTo>
                <a:close/>
                <a:moveTo>
                  <a:pt x="199475" y="108147"/>
                </a:moveTo>
                <a:lnTo>
                  <a:pt x="199475" y="98246"/>
                </a:lnTo>
                <a:lnTo>
                  <a:pt x="242886" y="51788"/>
                </a:lnTo>
                <a:cubicBezTo>
                  <a:pt x="246123" y="48234"/>
                  <a:pt x="248471" y="45061"/>
                  <a:pt x="249867" y="42332"/>
                </a:cubicBezTo>
                <a:cubicBezTo>
                  <a:pt x="251263" y="39476"/>
                  <a:pt x="252025" y="36049"/>
                  <a:pt x="252025" y="31987"/>
                </a:cubicBezTo>
                <a:cubicBezTo>
                  <a:pt x="252025" y="25894"/>
                  <a:pt x="250121" y="20944"/>
                  <a:pt x="246250" y="17199"/>
                </a:cubicBezTo>
                <a:cubicBezTo>
                  <a:pt x="242505" y="13328"/>
                  <a:pt x="237555" y="11424"/>
                  <a:pt x="231462" y="11424"/>
                </a:cubicBezTo>
                <a:cubicBezTo>
                  <a:pt x="225369" y="11424"/>
                  <a:pt x="220800" y="13582"/>
                  <a:pt x="216865" y="17834"/>
                </a:cubicBezTo>
                <a:cubicBezTo>
                  <a:pt x="212930" y="22086"/>
                  <a:pt x="210899" y="27608"/>
                  <a:pt x="210899" y="34272"/>
                </a:cubicBezTo>
                <a:lnTo>
                  <a:pt x="198714" y="34272"/>
                </a:lnTo>
                <a:cubicBezTo>
                  <a:pt x="198714" y="24307"/>
                  <a:pt x="201760" y="16120"/>
                  <a:pt x="207853" y="9774"/>
                </a:cubicBezTo>
                <a:cubicBezTo>
                  <a:pt x="214072" y="3300"/>
                  <a:pt x="221942" y="0"/>
                  <a:pt x="231462" y="0"/>
                </a:cubicBezTo>
                <a:cubicBezTo>
                  <a:pt x="240982" y="0"/>
                  <a:pt x="248852" y="2983"/>
                  <a:pt x="254945" y="9012"/>
                </a:cubicBezTo>
                <a:cubicBezTo>
                  <a:pt x="261165" y="14914"/>
                  <a:pt x="264211" y="22594"/>
                  <a:pt x="264211" y="31987"/>
                </a:cubicBezTo>
                <a:cubicBezTo>
                  <a:pt x="264211" y="37889"/>
                  <a:pt x="263132" y="42903"/>
                  <a:pt x="261037" y="47092"/>
                </a:cubicBezTo>
                <a:cubicBezTo>
                  <a:pt x="258880" y="51154"/>
                  <a:pt x="255643" y="55533"/>
                  <a:pt x="251263" y="60166"/>
                </a:cubicBezTo>
                <a:lnTo>
                  <a:pt x="216992" y="95961"/>
                </a:lnTo>
                <a:lnTo>
                  <a:pt x="216992" y="96723"/>
                </a:lnTo>
                <a:lnTo>
                  <a:pt x="266496" y="96723"/>
                </a:lnTo>
                <a:lnTo>
                  <a:pt x="266496" y="108147"/>
                </a:lnTo>
                <a:lnTo>
                  <a:pt x="199475" y="108147"/>
                </a:lnTo>
                <a:close/>
                <a:moveTo>
                  <a:pt x="114176" y="108147"/>
                </a:moveTo>
                <a:lnTo>
                  <a:pt x="114176" y="1523"/>
                </a:lnTo>
                <a:lnTo>
                  <a:pt x="182720" y="1523"/>
                </a:lnTo>
                <a:lnTo>
                  <a:pt x="182720" y="12947"/>
                </a:lnTo>
                <a:lnTo>
                  <a:pt x="126362" y="12947"/>
                </a:lnTo>
                <a:lnTo>
                  <a:pt x="126362" y="48742"/>
                </a:lnTo>
                <a:lnTo>
                  <a:pt x="179674" y="48742"/>
                </a:lnTo>
                <a:lnTo>
                  <a:pt x="179674" y="60166"/>
                </a:lnTo>
                <a:lnTo>
                  <a:pt x="126362" y="60166"/>
                </a:lnTo>
                <a:lnTo>
                  <a:pt x="126362" y="96723"/>
                </a:lnTo>
                <a:lnTo>
                  <a:pt x="182720" y="96723"/>
                </a:lnTo>
                <a:lnTo>
                  <a:pt x="182720" y="108147"/>
                </a:lnTo>
                <a:lnTo>
                  <a:pt x="114176" y="108147"/>
                </a:lnTo>
                <a:close/>
                <a:moveTo>
                  <a:pt x="35034" y="69305"/>
                </a:moveTo>
                <a:lnTo>
                  <a:pt x="58643" y="69305"/>
                </a:lnTo>
                <a:lnTo>
                  <a:pt x="64736" y="40365"/>
                </a:lnTo>
                <a:lnTo>
                  <a:pt x="41126" y="40365"/>
                </a:lnTo>
                <a:lnTo>
                  <a:pt x="35034" y="69305"/>
                </a:lnTo>
                <a:close/>
                <a:moveTo>
                  <a:pt x="15232" y="108147"/>
                </a:moveTo>
                <a:lnTo>
                  <a:pt x="21325" y="79968"/>
                </a:lnTo>
                <a:lnTo>
                  <a:pt x="0" y="79968"/>
                </a:lnTo>
                <a:lnTo>
                  <a:pt x="2285" y="69305"/>
                </a:lnTo>
                <a:lnTo>
                  <a:pt x="23609" y="69305"/>
                </a:lnTo>
                <a:lnTo>
                  <a:pt x="29830" y="40365"/>
                </a:lnTo>
                <a:lnTo>
                  <a:pt x="8378" y="40365"/>
                </a:lnTo>
                <a:lnTo>
                  <a:pt x="10663" y="29702"/>
                </a:lnTo>
                <a:lnTo>
                  <a:pt x="32114" y="29702"/>
                </a:lnTo>
                <a:lnTo>
                  <a:pt x="38080" y="1523"/>
                </a:lnTo>
                <a:lnTo>
                  <a:pt x="49504" y="1523"/>
                </a:lnTo>
                <a:lnTo>
                  <a:pt x="43411" y="29702"/>
                </a:lnTo>
                <a:lnTo>
                  <a:pt x="67021" y="29702"/>
                </a:lnTo>
                <a:lnTo>
                  <a:pt x="73113" y="1523"/>
                </a:lnTo>
                <a:lnTo>
                  <a:pt x="84538" y="1523"/>
                </a:lnTo>
                <a:lnTo>
                  <a:pt x="78444" y="29702"/>
                </a:lnTo>
                <a:lnTo>
                  <a:pt x="99769" y="29702"/>
                </a:lnTo>
                <a:lnTo>
                  <a:pt x="97484" y="40365"/>
                </a:lnTo>
                <a:lnTo>
                  <a:pt x="76160" y="40365"/>
                </a:lnTo>
                <a:lnTo>
                  <a:pt x="69940" y="69305"/>
                </a:lnTo>
                <a:lnTo>
                  <a:pt x="91392" y="69305"/>
                </a:lnTo>
                <a:lnTo>
                  <a:pt x="89107" y="79968"/>
                </a:lnTo>
                <a:lnTo>
                  <a:pt x="67655" y="79968"/>
                </a:lnTo>
                <a:lnTo>
                  <a:pt x="61689"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45" name="Freeform 44">
            <a:extLst>
              <a:ext uri="{FF2B5EF4-FFF2-40B4-BE49-F238E27FC236}">
                <a16:creationId xmlns:a16="http://schemas.microsoft.com/office/drawing/2014/main" id="{0254E7CD-3D5B-7711-042B-B93C95BD149D}"/>
              </a:ext>
            </a:extLst>
          </p:cNvPr>
          <p:cNvSpPr/>
          <p:nvPr userDrawn="1"/>
        </p:nvSpPr>
        <p:spPr>
          <a:xfrm>
            <a:off x="11157546" y="8465233"/>
            <a:ext cx="1004355" cy="164504"/>
          </a:xfrm>
          <a:custGeom>
            <a:avLst/>
            <a:gdLst>
              <a:gd name="connsiteX0" fmla="*/ 656623 w 669570"/>
              <a:gd name="connsiteY0" fmla="*/ 73113 h 109669"/>
              <a:gd name="connsiteX1" fmla="*/ 669571 w 669570"/>
              <a:gd name="connsiteY1" fmla="*/ 73113 h 109669"/>
              <a:gd name="connsiteX2" fmla="*/ 652181 w 669570"/>
              <a:gd name="connsiteY2" fmla="*/ 99896 h 109669"/>
              <a:gd name="connsiteX3" fmla="*/ 622352 w 669570"/>
              <a:gd name="connsiteY3" fmla="*/ 109670 h 109669"/>
              <a:gd name="connsiteX4" fmla="*/ 586112 w 669570"/>
              <a:gd name="connsiteY4" fmla="*/ 94311 h 109669"/>
              <a:gd name="connsiteX5" fmla="*/ 571325 w 669570"/>
              <a:gd name="connsiteY5" fmla="*/ 54835 h 109669"/>
              <a:gd name="connsiteX6" fmla="*/ 586112 w 669570"/>
              <a:gd name="connsiteY6" fmla="*/ 15359 h 109669"/>
              <a:gd name="connsiteX7" fmla="*/ 622352 w 669570"/>
              <a:gd name="connsiteY7" fmla="*/ 0 h 109669"/>
              <a:gd name="connsiteX8" fmla="*/ 652181 w 669570"/>
              <a:gd name="connsiteY8" fmla="*/ 9774 h 109669"/>
              <a:gd name="connsiteX9" fmla="*/ 669571 w 669570"/>
              <a:gd name="connsiteY9" fmla="*/ 35795 h 109669"/>
              <a:gd name="connsiteX10" fmla="*/ 656623 w 669570"/>
              <a:gd name="connsiteY10" fmla="*/ 35795 h 109669"/>
              <a:gd name="connsiteX11" fmla="*/ 643550 w 669570"/>
              <a:gd name="connsiteY11" fmla="*/ 17961 h 109669"/>
              <a:gd name="connsiteX12" fmla="*/ 622352 w 669570"/>
              <a:gd name="connsiteY12" fmla="*/ 11424 h 109669"/>
              <a:gd name="connsiteX13" fmla="*/ 594807 w 669570"/>
              <a:gd name="connsiteY13" fmla="*/ 23609 h 109669"/>
              <a:gd name="connsiteX14" fmla="*/ 583510 w 669570"/>
              <a:gd name="connsiteY14" fmla="*/ 54835 h 109669"/>
              <a:gd name="connsiteX15" fmla="*/ 594807 w 669570"/>
              <a:gd name="connsiteY15" fmla="*/ 86187 h 109669"/>
              <a:gd name="connsiteX16" fmla="*/ 622352 w 669570"/>
              <a:gd name="connsiteY16" fmla="*/ 98246 h 109669"/>
              <a:gd name="connsiteX17" fmla="*/ 643550 w 669570"/>
              <a:gd name="connsiteY17" fmla="*/ 91709 h 109669"/>
              <a:gd name="connsiteX18" fmla="*/ 656623 w 669570"/>
              <a:gd name="connsiteY18" fmla="*/ 73113 h 109669"/>
              <a:gd name="connsiteX19" fmla="*/ 495038 w 669570"/>
              <a:gd name="connsiteY19" fmla="*/ 69305 h 109669"/>
              <a:gd name="connsiteX20" fmla="*/ 539211 w 669570"/>
              <a:gd name="connsiteY20" fmla="*/ 69305 h 109669"/>
              <a:gd name="connsiteX21" fmla="*/ 518648 w 669570"/>
              <a:gd name="connsiteY21" fmla="*/ 14470 h 109669"/>
              <a:gd name="connsiteX22" fmla="*/ 515601 w 669570"/>
              <a:gd name="connsiteY22" fmla="*/ 14470 h 109669"/>
              <a:gd name="connsiteX23" fmla="*/ 495038 w 669570"/>
              <a:gd name="connsiteY23" fmla="*/ 69305 h 109669"/>
              <a:gd name="connsiteX24" fmla="*/ 467621 w 669570"/>
              <a:gd name="connsiteY24" fmla="*/ 108147 h 109669"/>
              <a:gd name="connsiteX25" fmla="*/ 507986 w 669570"/>
              <a:gd name="connsiteY25" fmla="*/ 1523 h 109669"/>
              <a:gd name="connsiteX26" fmla="*/ 526264 w 669570"/>
              <a:gd name="connsiteY26" fmla="*/ 1523 h 109669"/>
              <a:gd name="connsiteX27" fmla="*/ 566629 w 669570"/>
              <a:gd name="connsiteY27" fmla="*/ 108147 h 109669"/>
              <a:gd name="connsiteX28" fmla="*/ 553681 w 669570"/>
              <a:gd name="connsiteY28" fmla="*/ 108147 h 109669"/>
              <a:gd name="connsiteX29" fmla="*/ 543781 w 669570"/>
              <a:gd name="connsiteY29" fmla="*/ 80729 h 109669"/>
              <a:gd name="connsiteX30" fmla="*/ 490469 w 669570"/>
              <a:gd name="connsiteY30" fmla="*/ 80729 h 109669"/>
              <a:gd name="connsiteX31" fmla="*/ 480568 w 669570"/>
              <a:gd name="connsiteY31" fmla="*/ 108147 h 109669"/>
              <a:gd name="connsiteX32" fmla="*/ 467621 w 669570"/>
              <a:gd name="connsiteY32" fmla="*/ 108147 h 109669"/>
              <a:gd name="connsiteX33" fmla="*/ 408788 w 669570"/>
              <a:gd name="connsiteY33" fmla="*/ 64292 h 109669"/>
              <a:gd name="connsiteX34" fmla="*/ 402250 w 669570"/>
              <a:gd name="connsiteY34" fmla="*/ 78444 h 109669"/>
              <a:gd name="connsiteX35" fmla="*/ 408788 w 669570"/>
              <a:gd name="connsiteY35" fmla="*/ 92597 h 109669"/>
              <a:gd name="connsiteX36" fmla="*/ 425098 w 669570"/>
              <a:gd name="connsiteY36" fmla="*/ 98246 h 109669"/>
              <a:gd name="connsiteX37" fmla="*/ 441409 w 669570"/>
              <a:gd name="connsiteY37" fmla="*/ 92597 h 109669"/>
              <a:gd name="connsiteX38" fmla="*/ 447946 w 669570"/>
              <a:gd name="connsiteY38" fmla="*/ 78444 h 109669"/>
              <a:gd name="connsiteX39" fmla="*/ 441409 w 669570"/>
              <a:gd name="connsiteY39" fmla="*/ 64292 h 109669"/>
              <a:gd name="connsiteX40" fmla="*/ 425098 w 669570"/>
              <a:gd name="connsiteY40" fmla="*/ 58643 h 109669"/>
              <a:gd name="connsiteX41" fmla="*/ 408788 w 669570"/>
              <a:gd name="connsiteY41" fmla="*/ 64292 h 109669"/>
              <a:gd name="connsiteX42" fmla="*/ 409993 w 669570"/>
              <a:gd name="connsiteY42" fmla="*/ 16755 h 109669"/>
              <a:gd name="connsiteX43" fmla="*/ 404535 w 669570"/>
              <a:gd name="connsiteY43" fmla="*/ 29702 h 109669"/>
              <a:gd name="connsiteX44" fmla="*/ 409993 w 669570"/>
              <a:gd name="connsiteY44" fmla="*/ 42776 h 109669"/>
              <a:gd name="connsiteX45" fmla="*/ 425098 w 669570"/>
              <a:gd name="connsiteY45" fmla="*/ 47981 h 109669"/>
              <a:gd name="connsiteX46" fmla="*/ 440013 w 669570"/>
              <a:gd name="connsiteY46" fmla="*/ 42776 h 109669"/>
              <a:gd name="connsiteX47" fmla="*/ 445661 w 669570"/>
              <a:gd name="connsiteY47" fmla="*/ 29702 h 109669"/>
              <a:gd name="connsiteX48" fmla="*/ 440013 w 669570"/>
              <a:gd name="connsiteY48" fmla="*/ 16755 h 109669"/>
              <a:gd name="connsiteX49" fmla="*/ 425098 w 669570"/>
              <a:gd name="connsiteY49" fmla="*/ 11424 h 109669"/>
              <a:gd name="connsiteX50" fmla="*/ 409993 w 669570"/>
              <a:gd name="connsiteY50" fmla="*/ 16755 h 109669"/>
              <a:gd name="connsiteX51" fmla="*/ 406756 w 669570"/>
              <a:gd name="connsiteY51" fmla="*/ 53312 h 109669"/>
              <a:gd name="connsiteX52" fmla="*/ 406756 w 669570"/>
              <a:gd name="connsiteY52" fmla="*/ 52550 h 109669"/>
              <a:gd name="connsiteX53" fmla="*/ 399457 w 669570"/>
              <a:gd name="connsiteY53" fmla="*/ 47092 h 109669"/>
              <a:gd name="connsiteX54" fmla="*/ 392286 w 669570"/>
              <a:gd name="connsiteY54" fmla="*/ 29702 h 109669"/>
              <a:gd name="connsiteX55" fmla="*/ 401552 w 669570"/>
              <a:gd name="connsiteY55" fmla="*/ 8504 h 109669"/>
              <a:gd name="connsiteX56" fmla="*/ 425035 w 669570"/>
              <a:gd name="connsiteY56" fmla="*/ 0 h 109669"/>
              <a:gd name="connsiteX57" fmla="*/ 448518 w 669570"/>
              <a:gd name="connsiteY57" fmla="*/ 8504 h 109669"/>
              <a:gd name="connsiteX58" fmla="*/ 457783 w 669570"/>
              <a:gd name="connsiteY58" fmla="*/ 29702 h 109669"/>
              <a:gd name="connsiteX59" fmla="*/ 450485 w 669570"/>
              <a:gd name="connsiteY59" fmla="*/ 47092 h 109669"/>
              <a:gd name="connsiteX60" fmla="*/ 443313 w 669570"/>
              <a:gd name="connsiteY60" fmla="*/ 52550 h 109669"/>
              <a:gd name="connsiteX61" fmla="*/ 443313 w 669570"/>
              <a:gd name="connsiteY61" fmla="*/ 53312 h 109669"/>
              <a:gd name="connsiteX62" fmla="*/ 451691 w 669570"/>
              <a:gd name="connsiteY62" fmla="*/ 59087 h 109669"/>
              <a:gd name="connsiteX63" fmla="*/ 460068 w 669570"/>
              <a:gd name="connsiteY63" fmla="*/ 79206 h 109669"/>
              <a:gd name="connsiteX64" fmla="*/ 450168 w 669570"/>
              <a:gd name="connsiteY64" fmla="*/ 100658 h 109669"/>
              <a:gd name="connsiteX65" fmla="*/ 425035 w 669570"/>
              <a:gd name="connsiteY65" fmla="*/ 109670 h 109669"/>
              <a:gd name="connsiteX66" fmla="*/ 399775 w 669570"/>
              <a:gd name="connsiteY66" fmla="*/ 100658 h 109669"/>
              <a:gd name="connsiteX67" fmla="*/ 390001 w 669570"/>
              <a:gd name="connsiteY67" fmla="*/ 79206 h 109669"/>
              <a:gd name="connsiteX68" fmla="*/ 398379 w 669570"/>
              <a:gd name="connsiteY68" fmla="*/ 59087 h 109669"/>
              <a:gd name="connsiteX69" fmla="*/ 406756 w 669570"/>
              <a:gd name="connsiteY69" fmla="*/ 53312 h 109669"/>
              <a:gd name="connsiteX70" fmla="*/ 310731 w 669570"/>
              <a:gd name="connsiteY70" fmla="*/ 69305 h 109669"/>
              <a:gd name="connsiteX71" fmla="*/ 354905 w 669570"/>
              <a:gd name="connsiteY71" fmla="*/ 69305 h 109669"/>
              <a:gd name="connsiteX72" fmla="*/ 334342 w 669570"/>
              <a:gd name="connsiteY72" fmla="*/ 14470 h 109669"/>
              <a:gd name="connsiteX73" fmla="*/ 331294 w 669570"/>
              <a:gd name="connsiteY73" fmla="*/ 14470 h 109669"/>
              <a:gd name="connsiteX74" fmla="*/ 310731 w 669570"/>
              <a:gd name="connsiteY74" fmla="*/ 69305 h 109669"/>
              <a:gd name="connsiteX75" fmla="*/ 283314 w 669570"/>
              <a:gd name="connsiteY75" fmla="*/ 108147 h 109669"/>
              <a:gd name="connsiteX76" fmla="*/ 323679 w 669570"/>
              <a:gd name="connsiteY76" fmla="*/ 1523 h 109669"/>
              <a:gd name="connsiteX77" fmla="*/ 341957 w 669570"/>
              <a:gd name="connsiteY77" fmla="*/ 1523 h 109669"/>
              <a:gd name="connsiteX78" fmla="*/ 382322 w 669570"/>
              <a:gd name="connsiteY78" fmla="*/ 108147 h 109669"/>
              <a:gd name="connsiteX79" fmla="*/ 369374 w 669570"/>
              <a:gd name="connsiteY79" fmla="*/ 108147 h 109669"/>
              <a:gd name="connsiteX80" fmla="*/ 359474 w 669570"/>
              <a:gd name="connsiteY80" fmla="*/ 80729 h 109669"/>
              <a:gd name="connsiteX81" fmla="*/ 306162 w 669570"/>
              <a:gd name="connsiteY81" fmla="*/ 80729 h 109669"/>
              <a:gd name="connsiteX82" fmla="*/ 296262 w 669570"/>
              <a:gd name="connsiteY82" fmla="*/ 108147 h 109669"/>
              <a:gd name="connsiteX83" fmla="*/ 283314 w 669570"/>
              <a:gd name="connsiteY83" fmla="*/ 108147 h 109669"/>
              <a:gd name="connsiteX84" fmla="*/ 219340 w 669570"/>
              <a:gd name="connsiteY84" fmla="*/ 73113 h 109669"/>
              <a:gd name="connsiteX85" fmla="*/ 253612 w 669570"/>
              <a:gd name="connsiteY85" fmla="*/ 73113 h 109669"/>
              <a:gd name="connsiteX86" fmla="*/ 253612 w 669570"/>
              <a:gd name="connsiteY86" fmla="*/ 17516 h 109669"/>
              <a:gd name="connsiteX87" fmla="*/ 250565 w 669570"/>
              <a:gd name="connsiteY87" fmla="*/ 17516 h 109669"/>
              <a:gd name="connsiteX88" fmla="*/ 219340 w 669570"/>
              <a:gd name="connsiteY88" fmla="*/ 72352 h 109669"/>
              <a:gd name="connsiteX89" fmla="*/ 219340 w 669570"/>
              <a:gd name="connsiteY89" fmla="*/ 73113 h 109669"/>
              <a:gd name="connsiteX90" fmla="*/ 204108 w 669570"/>
              <a:gd name="connsiteY90" fmla="*/ 83775 h 109669"/>
              <a:gd name="connsiteX91" fmla="*/ 204108 w 669570"/>
              <a:gd name="connsiteY91" fmla="*/ 74636 h 109669"/>
              <a:gd name="connsiteX92" fmla="*/ 245996 w 669570"/>
              <a:gd name="connsiteY92" fmla="*/ 1523 h 109669"/>
              <a:gd name="connsiteX93" fmla="*/ 265797 w 669570"/>
              <a:gd name="connsiteY93" fmla="*/ 1523 h 109669"/>
              <a:gd name="connsiteX94" fmla="*/ 265797 w 669570"/>
              <a:gd name="connsiteY94" fmla="*/ 73113 h 109669"/>
              <a:gd name="connsiteX95" fmla="*/ 279506 w 669570"/>
              <a:gd name="connsiteY95" fmla="*/ 73113 h 109669"/>
              <a:gd name="connsiteX96" fmla="*/ 279506 w 669570"/>
              <a:gd name="connsiteY96" fmla="*/ 83775 h 109669"/>
              <a:gd name="connsiteX97" fmla="*/ 265797 w 669570"/>
              <a:gd name="connsiteY97" fmla="*/ 83775 h 109669"/>
              <a:gd name="connsiteX98" fmla="*/ 265797 w 669570"/>
              <a:gd name="connsiteY98" fmla="*/ 108147 h 109669"/>
              <a:gd name="connsiteX99" fmla="*/ 253612 w 669570"/>
              <a:gd name="connsiteY99" fmla="*/ 108147 h 109669"/>
              <a:gd name="connsiteX100" fmla="*/ 253612 w 669570"/>
              <a:gd name="connsiteY100" fmla="*/ 83775 h 109669"/>
              <a:gd name="connsiteX101" fmla="*/ 204108 w 669570"/>
              <a:gd name="connsiteY101" fmla="*/ 83775 h 109669"/>
              <a:gd name="connsiteX102" fmla="*/ 129408 w 669570"/>
              <a:gd name="connsiteY102" fmla="*/ 69305 h 109669"/>
              <a:gd name="connsiteX103" fmla="*/ 173581 w 669570"/>
              <a:gd name="connsiteY103" fmla="*/ 69305 h 109669"/>
              <a:gd name="connsiteX104" fmla="*/ 153017 w 669570"/>
              <a:gd name="connsiteY104" fmla="*/ 14470 h 109669"/>
              <a:gd name="connsiteX105" fmla="*/ 149971 w 669570"/>
              <a:gd name="connsiteY105" fmla="*/ 14470 h 109669"/>
              <a:gd name="connsiteX106" fmla="*/ 129408 w 669570"/>
              <a:gd name="connsiteY106" fmla="*/ 69305 h 109669"/>
              <a:gd name="connsiteX107" fmla="*/ 101990 w 669570"/>
              <a:gd name="connsiteY107" fmla="*/ 108147 h 109669"/>
              <a:gd name="connsiteX108" fmla="*/ 142356 w 669570"/>
              <a:gd name="connsiteY108" fmla="*/ 1523 h 109669"/>
              <a:gd name="connsiteX109" fmla="*/ 160634 w 669570"/>
              <a:gd name="connsiteY109" fmla="*/ 1523 h 109669"/>
              <a:gd name="connsiteX110" fmla="*/ 200998 w 669570"/>
              <a:gd name="connsiteY110" fmla="*/ 108147 h 109669"/>
              <a:gd name="connsiteX111" fmla="*/ 188051 w 669570"/>
              <a:gd name="connsiteY111" fmla="*/ 108147 h 109669"/>
              <a:gd name="connsiteX112" fmla="*/ 178150 w 669570"/>
              <a:gd name="connsiteY112" fmla="*/ 80729 h 109669"/>
              <a:gd name="connsiteX113" fmla="*/ 124839 w 669570"/>
              <a:gd name="connsiteY113" fmla="*/ 80729 h 109669"/>
              <a:gd name="connsiteX114" fmla="*/ 114938 w 669570"/>
              <a:gd name="connsiteY114" fmla="*/ 108147 h 109669"/>
              <a:gd name="connsiteX115" fmla="*/ 101990 w 669570"/>
              <a:gd name="connsiteY115" fmla="*/ 108147 h 109669"/>
              <a:gd name="connsiteX116" fmla="*/ 35034 w 669570"/>
              <a:gd name="connsiteY116" fmla="*/ 69305 h 109669"/>
              <a:gd name="connsiteX117" fmla="*/ 58643 w 669570"/>
              <a:gd name="connsiteY117" fmla="*/ 69305 h 109669"/>
              <a:gd name="connsiteX118" fmla="*/ 64735 w 669570"/>
              <a:gd name="connsiteY118" fmla="*/ 40365 h 109669"/>
              <a:gd name="connsiteX119" fmla="*/ 41126 w 669570"/>
              <a:gd name="connsiteY119" fmla="*/ 40365 h 109669"/>
              <a:gd name="connsiteX120" fmla="*/ 35034 w 669570"/>
              <a:gd name="connsiteY120" fmla="*/ 69305 h 109669"/>
              <a:gd name="connsiteX121" fmla="*/ 15232 w 669570"/>
              <a:gd name="connsiteY121" fmla="*/ 108147 h 109669"/>
              <a:gd name="connsiteX122" fmla="*/ 21325 w 669570"/>
              <a:gd name="connsiteY122" fmla="*/ 79968 h 109669"/>
              <a:gd name="connsiteX123" fmla="*/ 0 w 669570"/>
              <a:gd name="connsiteY123" fmla="*/ 79968 h 109669"/>
              <a:gd name="connsiteX124" fmla="*/ 2285 w 669570"/>
              <a:gd name="connsiteY124" fmla="*/ 69305 h 109669"/>
              <a:gd name="connsiteX125" fmla="*/ 23609 w 669570"/>
              <a:gd name="connsiteY125" fmla="*/ 69305 h 109669"/>
              <a:gd name="connsiteX126" fmla="*/ 29829 w 669570"/>
              <a:gd name="connsiteY126" fmla="*/ 40365 h 109669"/>
              <a:gd name="connsiteX127" fmla="*/ 8377 w 669570"/>
              <a:gd name="connsiteY127" fmla="*/ 40365 h 109669"/>
              <a:gd name="connsiteX128" fmla="*/ 10663 w 669570"/>
              <a:gd name="connsiteY128" fmla="*/ 29702 h 109669"/>
              <a:gd name="connsiteX129" fmla="*/ 32114 w 669570"/>
              <a:gd name="connsiteY129" fmla="*/ 29702 h 109669"/>
              <a:gd name="connsiteX130" fmla="*/ 38080 w 669570"/>
              <a:gd name="connsiteY130" fmla="*/ 1523 h 109669"/>
              <a:gd name="connsiteX131" fmla="*/ 49504 w 669570"/>
              <a:gd name="connsiteY131" fmla="*/ 1523 h 109669"/>
              <a:gd name="connsiteX132" fmla="*/ 43411 w 669570"/>
              <a:gd name="connsiteY132" fmla="*/ 29702 h 109669"/>
              <a:gd name="connsiteX133" fmla="*/ 67021 w 669570"/>
              <a:gd name="connsiteY133" fmla="*/ 29702 h 109669"/>
              <a:gd name="connsiteX134" fmla="*/ 73113 w 669570"/>
              <a:gd name="connsiteY134" fmla="*/ 1523 h 109669"/>
              <a:gd name="connsiteX135" fmla="*/ 84537 w 669570"/>
              <a:gd name="connsiteY135" fmla="*/ 1523 h 109669"/>
              <a:gd name="connsiteX136" fmla="*/ 78444 w 669570"/>
              <a:gd name="connsiteY136" fmla="*/ 29702 h 109669"/>
              <a:gd name="connsiteX137" fmla="*/ 99769 w 669570"/>
              <a:gd name="connsiteY137" fmla="*/ 29702 h 109669"/>
              <a:gd name="connsiteX138" fmla="*/ 97484 w 669570"/>
              <a:gd name="connsiteY138" fmla="*/ 40365 h 109669"/>
              <a:gd name="connsiteX139" fmla="*/ 76160 w 669570"/>
              <a:gd name="connsiteY139" fmla="*/ 40365 h 109669"/>
              <a:gd name="connsiteX140" fmla="*/ 69940 w 669570"/>
              <a:gd name="connsiteY140" fmla="*/ 69305 h 109669"/>
              <a:gd name="connsiteX141" fmla="*/ 91392 w 669570"/>
              <a:gd name="connsiteY141" fmla="*/ 69305 h 109669"/>
              <a:gd name="connsiteX142" fmla="*/ 89107 w 669570"/>
              <a:gd name="connsiteY142" fmla="*/ 79968 h 109669"/>
              <a:gd name="connsiteX143" fmla="*/ 67655 w 669570"/>
              <a:gd name="connsiteY143" fmla="*/ 79968 h 109669"/>
              <a:gd name="connsiteX144" fmla="*/ 61689 w 669570"/>
              <a:gd name="connsiteY144" fmla="*/ 108147 h 109669"/>
              <a:gd name="connsiteX145" fmla="*/ 50266 w 669570"/>
              <a:gd name="connsiteY145" fmla="*/ 108147 h 109669"/>
              <a:gd name="connsiteX146" fmla="*/ 56358 w 669570"/>
              <a:gd name="connsiteY146" fmla="*/ 79968 h 109669"/>
              <a:gd name="connsiteX147" fmla="*/ 32749 w 669570"/>
              <a:gd name="connsiteY147" fmla="*/ 79968 h 109669"/>
              <a:gd name="connsiteX148" fmla="*/ 26656 w 669570"/>
              <a:gd name="connsiteY148" fmla="*/ 108147 h 109669"/>
              <a:gd name="connsiteX149" fmla="*/ 15232 w 669570"/>
              <a:gd name="connsiteY149"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69570" h="109669">
                <a:moveTo>
                  <a:pt x="656623" y="73113"/>
                </a:moveTo>
                <a:lnTo>
                  <a:pt x="669571" y="73113"/>
                </a:lnTo>
                <a:cubicBezTo>
                  <a:pt x="666525" y="84410"/>
                  <a:pt x="660749" y="93295"/>
                  <a:pt x="652181" y="99896"/>
                </a:cubicBezTo>
                <a:cubicBezTo>
                  <a:pt x="643740" y="106369"/>
                  <a:pt x="633776" y="109670"/>
                  <a:pt x="622352" y="109670"/>
                </a:cubicBezTo>
                <a:cubicBezTo>
                  <a:pt x="608009" y="109670"/>
                  <a:pt x="595950" y="104529"/>
                  <a:pt x="586112" y="94311"/>
                </a:cubicBezTo>
                <a:cubicBezTo>
                  <a:pt x="576276" y="84030"/>
                  <a:pt x="571325" y="70892"/>
                  <a:pt x="571325" y="54835"/>
                </a:cubicBezTo>
                <a:cubicBezTo>
                  <a:pt x="571325" y="38778"/>
                  <a:pt x="576276" y="25640"/>
                  <a:pt x="586112" y="15359"/>
                </a:cubicBezTo>
                <a:cubicBezTo>
                  <a:pt x="595950" y="5077"/>
                  <a:pt x="608072" y="0"/>
                  <a:pt x="622352" y="0"/>
                </a:cubicBezTo>
                <a:cubicBezTo>
                  <a:pt x="633712" y="0"/>
                  <a:pt x="643677" y="3236"/>
                  <a:pt x="652181" y="9774"/>
                </a:cubicBezTo>
                <a:cubicBezTo>
                  <a:pt x="660685" y="16184"/>
                  <a:pt x="666525" y="24879"/>
                  <a:pt x="669571" y="35795"/>
                </a:cubicBezTo>
                <a:lnTo>
                  <a:pt x="656623" y="35795"/>
                </a:lnTo>
                <a:cubicBezTo>
                  <a:pt x="653958" y="28179"/>
                  <a:pt x="649642" y="22213"/>
                  <a:pt x="643550" y="17961"/>
                </a:cubicBezTo>
                <a:cubicBezTo>
                  <a:pt x="637457" y="13582"/>
                  <a:pt x="630412" y="11424"/>
                  <a:pt x="622352" y="11424"/>
                </a:cubicBezTo>
                <a:cubicBezTo>
                  <a:pt x="611499" y="11424"/>
                  <a:pt x="602297" y="15486"/>
                  <a:pt x="594807" y="23609"/>
                </a:cubicBezTo>
                <a:cubicBezTo>
                  <a:pt x="587319" y="31606"/>
                  <a:pt x="583510" y="42015"/>
                  <a:pt x="583510" y="54835"/>
                </a:cubicBezTo>
                <a:cubicBezTo>
                  <a:pt x="583510" y="67655"/>
                  <a:pt x="587255" y="78064"/>
                  <a:pt x="594807" y="86187"/>
                </a:cubicBezTo>
                <a:cubicBezTo>
                  <a:pt x="602297" y="94184"/>
                  <a:pt x="611499" y="98246"/>
                  <a:pt x="622352" y="98246"/>
                </a:cubicBezTo>
                <a:cubicBezTo>
                  <a:pt x="630348" y="98246"/>
                  <a:pt x="637457" y="96088"/>
                  <a:pt x="643550" y="91709"/>
                </a:cubicBezTo>
                <a:cubicBezTo>
                  <a:pt x="649642" y="87266"/>
                  <a:pt x="654022" y="81046"/>
                  <a:pt x="656623" y="73113"/>
                </a:cubicBezTo>
                <a:close/>
                <a:moveTo>
                  <a:pt x="495038" y="69305"/>
                </a:moveTo>
                <a:lnTo>
                  <a:pt x="539211" y="69305"/>
                </a:lnTo>
                <a:lnTo>
                  <a:pt x="518648" y="14470"/>
                </a:lnTo>
                <a:lnTo>
                  <a:pt x="515601" y="14470"/>
                </a:lnTo>
                <a:lnTo>
                  <a:pt x="495038" y="69305"/>
                </a:lnTo>
                <a:close/>
                <a:moveTo>
                  <a:pt x="467621" y="108147"/>
                </a:moveTo>
                <a:lnTo>
                  <a:pt x="507986" y="1523"/>
                </a:lnTo>
                <a:lnTo>
                  <a:pt x="526264" y="1523"/>
                </a:lnTo>
                <a:lnTo>
                  <a:pt x="566629" y="108147"/>
                </a:lnTo>
                <a:lnTo>
                  <a:pt x="553681" y="108147"/>
                </a:lnTo>
                <a:lnTo>
                  <a:pt x="543781" y="80729"/>
                </a:lnTo>
                <a:lnTo>
                  <a:pt x="490469" y="80729"/>
                </a:lnTo>
                <a:lnTo>
                  <a:pt x="480568" y="108147"/>
                </a:lnTo>
                <a:lnTo>
                  <a:pt x="467621" y="108147"/>
                </a:lnTo>
                <a:close/>
                <a:moveTo>
                  <a:pt x="408788" y="64292"/>
                </a:moveTo>
                <a:cubicBezTo>
                  <a:pt x="404408" y="68036"/>
                  <a:pt x="402250" y="72796"/>
                  <a:pt x="402250" y="78444"/>
                </a:cubicBezTo>
                <a:cubicBezTo>
                  <a:pt x="402250" y="84093"/>
                  <a:pt x="404408" y="88853"/>
                  <a:pt x="408788" y="92597"/>
                </a:cubicBezTo>
                <a:cubicBezTo>
                  <a:pt x="413166" y="96342"/>
                  <a:pt x="418561" y="98246"/>
                  <a:pt x="425098" y="98246"/>
                </a:cubicBezTo>
                <a:cubicBezTo>
                  <a:pt x="431635" y="98246"/>
                  <a:pt x="437030" y="96342"/>
                  <a:pt x="441409" y="92597"/>
                </a:cubicBezTo>
                <a:cubicBezTo>
                  <a:pt x="445788" y="88853"/>
                  <a:pt x="447946" y="84093"/>
                  <a:pt x="447946" y="78444"/>
                </a:cubicBezTo>
                <a:cubicBezTo>
                  <a:pt x="447946" y="72796"/>
                  <a:pt x="445788" y="68036"/>
                  <a:pt x="441409" y="64292"/>
                </a:cubicBezTo>
                <a:cubicBezTo>
                  <a:pt x="437030" y="60547"/>
                  <a:pt x="431635" y="58643"/>
                  <a:pt x="425098" y="58643"/>
                </a:cubicBezTo>
                <a:cubicBezTo>
                  <a:pt x="418561" y="58643"/>
                  <a:pt x="413166" y="60547"/>
                  <a:pt x="408788" y="64292"/>
                </a:cubicBezTo>
                <a:close/>
                <a:moveTo>
                  <a:pt x="409993" y="16755"/>
                </a:moveTo>
                <a:cubicBezTo>
                  <a:pt x="406312" y="20182"/>
                  <a:pt x="404535" y="24498"/>
                  <a:pt x="404535" y="29702"/>
                </a:cubicBezTo>
                <a:cubicBezTo>
                  <a:pt x="404535" y="34907"/>
                  <a:pt x="406376" y="39222"/>
                  <a:pt x="409993" y="42776"/>
                </a:cubicBezTo>
                <a:cubicBezTo>
                  <a:pt x="413737" y="46203"/>
                  <a:pt x="418751" y="47981"/>
                  <a:pt x="425098" y="47981"/>
                </a:cubicBezTo>
                <a:cubicBezTo>
                  <a:pt x="431445" y="47981"/>
                  <a:pt x="436395" y="46267"/>
                  <a:pt x="440013" y="42776"/>
                </a:cubicBezTo>
                <a:cubicBezTo>
                  <a:pt x="443758" y="39222"/>
                  <a:pt x="445661" y="34843"/>
                  <a:pt x="445661" y="29702"/>
                </a:cubicBezTo>
                <a:cubicBezTo>
                  <a:pt x="445661" y="24561"/>
                  <a:pt x="443758" y="20182"/>
                  <a:pt x="440013" y="16755"/>
                </a:cubicBezTo>
                <a:cubicBezTo>
                  <a:pt x="436332" y="13201"/>
                  <a:pt x="431381" y="11424"/>
                  <a:pt x="425098" y="11424"/>
                </a:cubicBezTo>
                <a:cubicBezTo>
                  <a:pt x="418815" y="11424"/>
                  <a:pt x="413801" y="13201"/>
                  <a:pt x="409993" y="16755"/>
                </a:cubicBezTo>
                <a:close/>
                <a:moveTo>
                  <a:pt x="406756" y="53312"/>
                </a:moveTo>
                <a:lnTo>
                  <a:pt x="406756" y="52550"/>
                </a:lnTo>
                <a:cubicBezTo>
                  <a:pt x="404028" y="51027"/>
                  <a:pt x="401552" y="49186"/>
                  <a:pt x="399457" y="47092"/>
                </a:cubicBezTo>
                <a:cubicBezTo>
                  <a:pt x="394697" y="42332"/>
                  <a:pt x="392286" y="36556"/>
                  <a:pt x="392286" y="29702"/>
                </a:cubicBezTo>
                <a:cubicBezTo>
                  <a:pt x="392286" y="21261"/>
                  <a:pt x="395396" y="14216"/>
                  <a:pt x="401552" y="8504"/>
                </a:cubicBezTo>
                <a:cubicBezTo>
                  <a:pt x="407772" y="2793"/>
                  <a:pt x="415578" y="0"/>
                  <a:pt x="425035" y="0"/>
                </a:cubicBezTo>
                <a:cubicBezTo>
                  <a:pt x="434491" y="0"/>
                  <a:pt x="442297" y="2856"/>
                  <a:pt x="448518" y="8504"/>
                </a:cubicBezTo>
                <a:cubicBezTo>
                  <a:pt x="454737" y="14216"/>
                  <a:pt x="457783" y="21261"/>
                  <a:pt x="457783" y="29702"/>
                </a:cubicBezTo>
                <a:cubicBezTo>
                  <a:pt x="457783" y="36430"/>
                  <a:pt x="455372" y="42205"/>
                  <a:pt x="450485" y="47092"/>
                </a:cubicBezTo>
                <a:cubicBezTo>
                  <a:pt x="448454" y="49123"/>
                  <a:pt x="446042" y="50963"/>
                  <a:pt x="443313" y="52550"/>
                </a:cubicBezTo>
                <a:lnTo>
                  <a:pt x="443313" y="53312"/>
                </a:lnTo>
                <a:cubicBezTo>
                  <a:pt x="446169" y="54645"/>
                  <a:pt x="448961" y="56548"/>
                  <a:pt x="451691" y="59087"/>
                </a:cubicBezTo>
                <a:cubicBezTo>
                  <a:pt x="457276" y="64672"/>
                  <a:pt x="460068" y="71400"/>
                  <a:pt x="460068" y="79206"/>
                </a:cubicBezTo>
                <a:cubicBezTo>
                  <a:pt x="460068" y="87457"/>
                  <a:pt x="456768" y="94565"/>
                  <a:pt x="450168" y="100658"/>
                </a:cubicBezTo>
                <a:cubicBezTo>
                  <a:pt x="443694" y="106624"/>
                  <a:pt x="435316" y="109670"/>
                  <a:pt x="425035" y="109670"/>
                </a:cubicBezTo>
                <a:cubicBezTo>
                  <a:pt x="414753" y="109670"/>
                  <a:pt x="406249" y="106687"/>
                  <a:pt x="399775" y="100658"/>
                </a:cubicBezTo>
                <a:cubicBezTo>
                  <a:pt x="393301" y="94692"/>
                  <a:pt x="390001" y="87520"/>
                  <a:pt x="390001" y="79206"/>
                </a:cubicBezTo>
                <a:cubicBezTo>
                  <a:pt x="390001" y="70892"/>
                  <a:pt x="392794" y="64482"/>
                  <a:pt x="398379" y="59087"/>
                </a:cubicBezTo>
                <a:cubicBezTo>
                  <a:pt x="400918" y="56548"/>
                  <a:pt x="403710" y="54645"/>
                  <a:pt x="406756" y="53312"/>
                </a:cubicBezTo>
                <a:close/>
                <a:moveTo>
                  <a:pt x="310731" y="69305"/>
                </a:moveTo>
                <a:lnTo>
                  <a:pt x="354905" y="69305"/>
                </a:lnTo>
                <a:lnTo>
                  <a:pt x="334342" y="14470"/>
                </a:lnTo>
                <a:lnTo>
                  <a:pt x="331294" y="14470"/>
                </a:lnTo>
                <a:lnTo>
                  <a:pt x="310731" y="69305"/>
                </a:lnTo>
                <a:close/>
                <a:moveTo>
                  <a:pt x="283314" y="108147"/>
                </a:moveTo>
                <a:lnTo>
                  <a:pt x="323679" y="1523"/>
                </a:lnTo>
                <a:lnTo>
                  <a:pt x="341957" y="1523"/>
                </a:lnTo>
                <a:lnTo>
                  <a:pt x="382322" y="108147"/>
                </a:lnTo>
                <a:lnTo>
                  <a:pt x="369374" y="108147"/>
                </a:lnTo>
                <a:lnTo>
                  <a:pt x="359474" y="80729"/>
                </a:lnTo>
                <a:lnTo>
                  <a:pt x="306162" y="80729"/>
                </a:lnTo>
                <a:lnTo>
                  <a:pt x="296262" y="108147"/>
                </a:lnTo>
                <a:lnTo>
                  <a:pt x="283314" y="108147"/>
                </a:lnTo>
                <a:close/>
                <a:moveTo>
                  <a:pt x="219340" y="73113"/>
                </a:moveTo>
                <a:lnTo>
                  <a:pt x="253612" y="73113"/>
                </a:lnTo>
                <a:lnTo>
                  <a:pt x="253612" y="17516"/>
                </a:lnTo>
                <a:lnTo>
                  <a:pt x="250565" y="17516"/>
                </a:lnTo>
                <a:lnTo>
                  <a:pt x="219340" y="72352"/>
                </a:lnTo>
                <a:lnTo>
                  <a:pt x="219340" y="73113"/>
                </a:lnTo>
                <a:close/>
                <a:moveTo>
                  <a:pt x="204108" y="83775"/>
                </a:moveTo>
                <a:lnTo>
                  <a:pt x="204108" y="74636"/>
                </a:lnTo>
                <a:lnTo>
                  <a:pt x="245996" y="1523"/>
                </a:lnTo>
                <a:lnTo>
                  <a:pt x="265797" y="1523"/>
                </a:lnTo>
                <a:lnTo>
                  <a:pt x="265797" y="73113"/>
                </a:lnTo>
                <a:lnTo>
                  <a:pt x="279506" y="73113"/>
                </a:lnTo>
                <a:lnTo>
                  <a:pt x="279506" y="83775"/>
                </a:lnTo>
                <a:lnTo>
                  <a:pt x="265797" y="83775"/>
                </a:lnTo>
                <a:lnTo>
                  <a:pt x="265797" y="108147"/>
                </a:lnTo>
                <a:lnTo>
                  <a:pt x="253612" y="108147"/>
                </a:lnTo>
                <a:lnTo>
                  <a:pt x="253612" y="83775"/>
                </a:lnTo>
                <a:lnTo>
                  <a:pt x="204108" y="83775"/>
                </a:lnTo>
                <a:close/>
                <a:moveTo>
                  <a:pt x="129408" y="69305"/>
                </a:moveTo>
                <a:lnTo>
                  <a:pt x="173581" y="69305"/>
                </a:lnTo>
                <a:lnTo>
                  <a:pt x="153017" y="14470"/>
                </a:lnTo>
                <a:lnTo>
                  <a:pt x="149971" y="14470"/>
                </a:lnTo>
                <a:lnTo>
                  <a:pt x="129408" y="69305"/>
                </a:lnTo>
                <a:close/>
                <a:moveTo>
                  <a:pt x="101990" y="108147"/>
                </a:moveTo>
                <a:lnTo>
                  <a:pt x="142356" y="1523"/>
                </a:lnTo>
                <a:lnTo>
                  <a:pt x="160634" y="1523"/>
                </a:lnTo>
                <a:lnTo>
                  <a:pt x="200998" y="108147"/>
                </a:lnTo>
                <a:lnTo>
                  <a:pt x="188051" y="108147"/>
                </a:lnTo>
                <a:lnTo>
                  <a:pt x="178150" y="80729"/>
                </a:lnTo>
                <a:lnTo>
                  <a:pt x="124839" y="80729"/>
                </a:lnTo>
                <a:lnTo>
                  <a:pt x="114938" y="108147"/>
                </a:lnTo>
                <a:lnTo>
                  <a:pt x="101990" y="108147"/>
                </a:lnTo>
                <a:close/>
                <a:moveTo>
                  <a:pt x="35034" y="69305"/>
                </a:moveTo>
                <a:lnTo>
                  <a:pt x="58643" y="69305"/>
                </a:lnTo>
                <a:lnTo>
                  <a:pt x="64735" y="40365"/>
                </a:lnTo>
                <a:lnTo>
                  <a:pt x="41126" y="40365"/>
                </a:lnTo>
                <a:lnTo>
                  <a:pt x="35034" y="69305"/>
                </a:lnTo>
                <a:close/>
                <a:moveTo>
                  <a:pt x="15232" y="108147"/>
                </a:moveTo>
                <a:lnTo>
                  <a:pt x="21325" y="79968"/>
                </a:lnTo>
                <a:lnTo>
                  <a:pt x="0" y="79968"/>
                </a:lnTo>
                <a:lnTo>
                  <a:pt x="2285" y="69305"/>
                </a:lnTo>
                <a:lnTo>
                  <a:pt x="23609" y="69305"/>
                </a:lnTo>
                <a:lnTo>
                  <a:pt x="29829" y="40365"/>
                </a:lnTo>
                <a:lnTo>
                  <a:pt x="8377" y="40365"/>
                </a:lnTo>
                <a:lnTo>
                  <a:pt x="10663" y="29702"/>
                </a:lnTo>
                <a:lnTo>
                  <a:pt x="32114" y="29702"/>
                </a:lnTo>
                <a:lnTo>
                  <a:pt x="38080" y="1523"/>
                </a:lnTo>
                <a:lnTo>
                  <a:pt x="49504" y="1523"/>
                </a:lnTo>
                <a:lnTo>
                  <a:pt x="43411" y="29702"/>
                </a:lnTo>
                <a:lnTo>
                  <a:pt x="67021" y="29702"/>
                </a:lnTo>
                <a:lnTo>
                  <a:pt x="73113" y="1523"/>
                </a:lnTo>
                <a:lnTo>
                  <a:pt x="84537" y="1523"/>
                </a:lnTo>
                <a:lnTo>
                  <a:pt x="78444" y="29702"/>
                </a:lnTo>
                <a:lnTo>
                  <a:pt x="99769" y="29702"/>
                </a:lnTo>
                <a:lnTo>
                  <a:pt x="97484" y="40365"/>
                </a:lnTo>
                <a:lnTo>
                  <a:pt x="76160" y="40365"/>
                </a:lnTo>
                <a:lnTo>
                  <a:pt x="69940" y="69305"/>
                </a:lnTo>
                <a:lnTo>
                  <a:pt x="91392" y="69305"/>
                </a:lnTo>
                <a:lnTo>
                  <a:pt x="89107" y="79968"/>
                </a:lnTo>
                <a:lnTo>
                  <a:pt x="67655" y="79968"/>
                </a:lnTo>
                <a:lnTo>
                  <a:pt x="61689"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46" name="Freeform 45">
            <a:extLst>
              <a:ext uri="{FF2B5EF4-FFF2-40B4-BE49-F238E27FC236}">
                <a16:creationId xmlns:a16="http://schemas.microsoft.com/office/drawing/2014/main" id="{13A6F66E-B31D-7D6B-E35C-9AB25FBDC385}"/>
              </a:ext>
            </a:extLst>
          </p:cNvPr>
          <p:cNvSpPr/>
          <p:nvPr userDrawn="1"/>
        </p:nvSpPr>
        <p:spPr>
          <a:xfrm>
            <a:off x="4363147" y="2619974"/>
            <a:ext cx="1023872" cy="164504"/>
          </a:xfrm>
          <a:custGeom>
            <a:avLst/>
            <a:gdLst>
              <a:gd name="connsiteX0" fmla="*/ 610991 w 682581"/>
              <a:gd name="connsiteY0" fmla="*/ 79968 h 109669"/>
              <a:gd name="connsiteX1" fmla="*/ 623177 w 682581"/>
              <a:gd name="connsiteY1" fmla="*/ 79968 h 109669"/>
              <a:gd name="connsiteX2" fmla="*/ 630920 w 682581"/>
              <a:gd name="connsiteY2" fmla="*/ 93359 h 109669"/>
              <a:gd name="connsiteX3" fmla="*/ 646025 w 682581"/>
              <a:gd name="connsiteY3" fmla="*/ 98246 h 109669"/>
              <a:gd name="connsiteX4" fmla="*/ 663415 w 682581"/>
              <a:gd name="connsiteY4" fmla="*/ 91265 h 109669"/>
              <a:gd name="connsiteX5" fmla="*/ 670396 w 682581"/>
              <a:gd name="connsiteY5" fmla="*/ 73431 h 109669"/>
              <a:gd name="connsiteX6" fmla="*/ 663859 w 682581"/>
              <a:gd name="connsiteY6" fmla="*/ 55597 h 109669"/>
              <a:gd name="connsiteX7" fmla="*/ 646787 w 682581"/>
              <a:gd name="connsiteY7" fmla="*/ 48742 h 109669"/>
              <a:gd name="connsiteX8" fmla="*/ 626223 w 682581"/>
              <a:gd name="connsiteY8" fmla="*/ 57881 h 109669"/>
              <a:gd name="connsiteX9" fmla="*/ 613276 w 682581"/>
              <a:gd name="connsiteY9" fmla="*/ 57881 h 109669"/>
              <a:gd name="connsiteX10" fmla="*/ 619369 w 682581"/>
              <a:gd name="connsiteY10" fmla="*/ 1523 h 109669"/>
              <a:gd name="connsiteX11" fmla="*/ 676489 w 682581"/>
              <a:gd name="connsiteY11" fmla="*/ 1523 h 109669"/>
              <a:gd name="connsiteX12" fmla="*/ 676489 w 682581"/>
              <a:gd name="connsiteY12" fmla="*/ 12947 h 109669"/>
              <a:gd name="connsiteX13" fmla="*/ 629587 w 682581"/>
              <a:gd name="connsiteY13" fmla="*/ 12947 h 109669"/>
              <a:gd name="connsiteX14" fmla="*/ 626223 w 682581"/>
              <a:gd name="connsiteY14" fmla="*/ 44173 h 109669"/>
              <a:gd name="connsiteX15" fmla="*/ 626985 w 682581"/>
              <a:gd name="connsiteY15" fmla="*/ 44173 h 109669"/>
              <a:gd name="connsiteX16" fmla="*/ 648310 w 682581"/>
              <a:gd name="connsiteY16" fmla="*/ 37318 h 109669"/>
              <a:gd name="connsiteX17" fmla="*/ 672363 w 682581"/>
              <a:gd name="connsiteY17" fmla="*/ 47854 h 109669"/>
              <a:gd name="connsiteX18" fmla="*/ 682581 w 682581"/>
              <a:gd name="connsiteY18" fmla="*/ 73431 h 109669"/>
              <a:gd name="connsiteX19" fmla="*/ 672236 w 682581"/>
              <a:gd name="connsiteY19" fmla="*/ 99452 h 109669"/>
              <a:gd name="connsiteX20" fmla="*/ 646025 w 682581"/>
              <a:gd name="connsiteY20" fmla="*/ 109670 h 109669"/>
              <a:gd name="connsiteX21" fmla="*/ 622542 w 682581"/>
              <a:gd name="connsiteY21" fmla="*/ 101737 h 109669"/>
              <a:gd name="connsiteX22" fmla="*/ 610991 w 682581"/>
              <a:gd name="connsiteY22" fmla="*/ 79968 h 109669"/>
              <a:gd name="connsiteX23" fmla="*/ 585795 w 682581"/>
              <a:gd name="connsiteY23" fmla="*/ 73113 h 109669"/>
              <a:gd name="connsiteX24" fmla="*/ 598743 w 682581"/>
              <a:gd name="connsiteY24" fmla="*/ 73113 h 109669"/>
              <a:gd name="connsiteX25" fmla="*/ 581353 w 682581"/>
              <a:gd name="connsiteY25" fmla="*/ 99896 h 109669"/>
              <a:gd name="connsiteX26" fmla="*/ 551523 w 682581"/>
              <a:gd name="connsiteY26" fmla="*/ 109670 h 109669"/>
              <a:gd name="connsiteX27" fmla="*/ 515284 w 682581"/>
              <a:gd name="connsiteY27" fmla="*/ 94311 h 109669"/>
              <a:gd name="connsiteX28" fmla="*/ 500496 w 682581"/>
              <a:gd name="connsiteY28" fmla="*/ 54835 h 109669"/>
              <a:gd name="connsiteX29" fmla="*/ 515284 w 682581"/>
              <a:gd name="connsiteY29" fmla="*/ 15359 h 109669"/>
              <a:gd name="connsiteX30" fmla="*/ 551523 w 682581"/>
              <a:gd name="connsiteY30" fmla="*/ 0 h 109669"/>
              <a:gd name="connsiteX31" fmla="*/ 581353 w 682581"/>
              <a:gd name="connsiteY31" fmla="*/ 9774 h 109669"/>
              <a:gd name="connsiteX32" fmla="*/ 598743 w 682581"/>
              <a:gd name="connsiteY32" fmla="*/ 35795 h 109669"/>
              <a:gd name="connsiteX33" fmla="*/ 585795 w 682581"/>
              <a:gd name="connsiteY33" fmla="*/ 35795 h 109669"/>
              <a:gd name="connsiteX34" fmla="*/ 572721 w 682581"/>
              <a:gd name="connsiteY34" fmla="*/ 17961 h 109669"/>
              <a:gd name="connsiteX35" fmla="*/ 551523 w 682581"/>
              <a:gd name="connsiteY35" fmla="*/ 11424 h 109669"/>
              <a:gd name="connsiteX36" fmla="*/ 523979 w 682581"/>
              <a:gd name="connsiteY36" fmla="*/ 23609 h 109669"/>
              <a:gd name="connsiteX37" fmla="*/ 512682 w 682581"/>
              <a:gd name="connsiteY37" fmla="*/ 54835 h 109669"/>
              <a:gd name="connsiteX38" fmla="*/ 523979 w 682581"/>
              <a:gd name="connsiteY38" fmla="*/ 86187 h 109669"/>
              <a:gd name="connsiteX39" fmla="*/ 551523 w 682581"/>
              <a:gd name="connsiteY39" fmla="*/ 98246 h 109669"/>
              <a:gd name="connsiteX40" fmla="*/ 572721 w 682581"/>
              <a:gd name="connsiteY40" fmla="*/ 91709 h 109669"/>
              <a:gd name="connsiteX41" fmla="*/ 585795 w 682581"/>
              <a:gd name="connsiteY41" fmla="*/ 73113 h 109669"/>
              <a:gd name="connsiteX42" fmla="*/ 413611 w 682581"/>
              <a:gd name="connsiteY42" fmla="*/ 79968 h 109669"/>
              <a:gd name="connsiteX43" fmla="*/ 425796 w 682581"/>
              <a:gd name="connsiteY43" fmla="*/ 79968 h 109669"/>
              <a:gd name="connsiteX44" fmla="*/ 433539 w 682581"/>
              <a:gd name="connsiteY44" fmla="*/ 93359 h 109669"/>
              <a:gd name="connsiteX45" fmla="*/ 448644 w 682581"/>
              <a:gd name="connsiteY45" fmla="*/ 98246 h 109669"/>
              <a:gd name="connsiteX46" fmla="*/ 466034 w 682581"/>
              <a:gd name="connsiteY46" fmla="*/ 91265 h 109669"/>
              <a:gd name="connsiteX47" fmla="*/ 473016 w 682581"/>
              <a:gd name="connsiteY47" fmla="*/ 73431 h 109669"/>
              <a:gd name="connsiteX48" fmla="*/ 466478 w 682581"/>
              <a:gd name="connsiteY48" fmla="*/ 55597 h 109669"/>
              <a:gd name="connsiteX49" fmla="*/ 449406 w 682581"/>
              <a:gd name="connsiteY49" fmla="*/ 48742 h 109669"/>
              <a:gd name="connsiteX50" fmla="*/ 428843 w 682581"/>
              <a:gd name="connsiteY50" fmla="*/ 57881 h 109669"/>
              <a:gd name="connsiteX51" fmla="*/ 415896 w 682581"/>
              <a:gd name="connsiteY51" fmla="*/ 57881 h 109669"/>
              <a:gd name="connsiteX52" fmla="*/ 421988 w 682581"/>
              <a:gd name="connsiteY52" fmla="*/ 1523 h 109669"/>
              <a:gd name="connsiteX53" fmla="*/ 479108 w 682581"/>
              <a:gd name="connsiteY53" fmla="*/ 1523 h 109669"/>
              <a:gd name="connsiteX54" fmla="*/ 479108 w 682581"/>
              <a:gd name="connsiteY54" fmla="*/ 12947 h 109669"/>
              <a:gd name="connsiteX55" fmla="*/ 432207 w 682581"/>
              <a:gd name="connsiteY55" fmla="*/ 12947 h 109669"/>
              <a:gd name="connsiteX56" fmla="*/ 428843 w 682581"/>
              <a:gd name="connsiteY56" fmla="*/ 44173 h 109669"/>
              <a:gd name="connsiteX57" fmla="*/ 429604 w 682581"/>
              <a:gd name="connsiteY57" fmla="*/ 44173 h 109669"/>
              <a:gd name="connsiteX58" fmla="*/ 450929 w 682581"/>
              <a:gd name="connsiteY58" fmla="*/ 37318 h 109669"/>
              <a:gd name="connsiteX59" fmla="*/ 474983 w 682581"/>
              <a:gd name="connsiteY59" fmla="*/ 47854 h 109669"/>
              <a:gd name="connsiteX60" fmla="*/ 485201 w 682581"/>
              <a:gd name="connsiteY60" fmla="*/ 73431 h 109669"/>
              <a:gd name="connsiteX61" fmla="*/ 474856 w 682581"/>
              <a:gd name="connsiteY61" fmla="*/ 99452 h 109669"/>
              <a:gd name="connsiteX62" fmla="*/ 448644 w 682581"/>
              <a:gd name="connsiteY62" fmla="*/ 109670 h 109669"/>
              <a:gd name="connsiteX63" fmla="*/ 425162 w 682581"/>
              <a:gd name="connsiteY63" fmla="*/ 101737 h 109669"/>
              <a:gd name="connsiteX64" fmla="*/ 413611 w 682581"/>
              <a:gd name="connsiteY64" fmla="*/ 79968 h 109669"/>
              <a:gd name="connsiteX65" fmla="*/ 388415 w 682581"/>
              <a:gd name="connsiteY65" fmla="*/ 73113 h 109669"/>
              <a:gd name="connsiteX66" fmla="*/ 401362 w 682581"/>
              <a:gd name="connsiteY66" fmla="*/ 73113 h 109669"/>
              <a:gd name="connsiteX67" fmla="*/ 383972 w 682581"/>
              <a:gd name="connsiteY67" fmla="*/ 99896 h 109669"/>
              <a:gd name="connsiteX68" fmla="*/ 354143 w 682581"/>
              <a:gd name="connsiteY68" fmla="*/ 109670 h 109669"/>
              <a:gd name="connsiteX69" fmla="*/ 317904 w 682581"/>
              <a:gd name="connsiteY69" fmla="*/ 94311 h 109669"/>
              <a:gd name="connsiteX70" fmla="*/ 303116 w 682581"/>
              <a:gd name="connsiteY70" fmla="*/ 54835 h 109669"/>
              <a:gd name="connsiteX71" fmla="*/ 317904 w 682581"/>
              <a:gd name="connsiteY71" fmla="*/ 15359 h 109669"/>
              <a:gd name="connsiteX72" fmla="*/ 354143 w 682581"/>
              <a:gd name="connsiteY72" fmla="*/ 0 h 109669"/>
              <a:gd name="connsiteX73" fmla="*/ 383972 w 682581"/>
              <a:gd name="connsiteY73" fmla="*/ 9774 h 109669"/>
              <a:gd name="connsiteX74" fmla="*/ 401362 w 682581"/>
              <a:gd name="connsiteY74" fmla="*/ 35795 h 109669"/>
              <a:gd name="connsiteX75" fmla="*/ 388415 w 682581"/>
              <a:gd name="connsiteY75" fmla="*/ 35795 h 109669"/>
              <a:gd name="connsiteX76" fmla="*/ 375341 w 682581"/>
              <a:gd name="connsiteY76" fmla="*/ 17961 h 109669"/>
              <a:gd name="connsiteX77" fmla="*/ 354143 w 682581"/>
              <a:gd name="connsiteY77" fmla="*/ 11424 h 109669"/>
              <a:gd name="connsiteX78" fmla="*/ 326598 w 682581"/>
              <a:gd name="connsiteY78" fmla="*/ 23609 h 109669"/>
              <a:gd name="connsiteX79" fmla="*/ 315301 w 682581"/>
              <a:gd name="connsiteY79" fmla="*/ 54835 h 109669"/>
              <a:gd name="connsiteX80" fmla="*/ 326598 w 682581"/>
              <a:gd name="connsiteY80" fmla="*/ 86187 h 109669"/>
              <a:gd name="connsiteX81" fmla="*/ 354143 w 682581"/>
              <a:gd name="connsiteY81" fmla="*/ 98246 h 109669"/>
              <a:gd name="connsiteX82" fmla="*/ 375341 w 682581"/>
              <a:gd name="connsiteY82" fmla="*/ 91709 h 109669"/>
              <a:gd name="connsiteX83" fmla="*/ 388415 w 682581"/>
              <a:gd name="connsiteY83" fmla="*/ 73113 h 109669"/>
              <a:gd name="connsiteX84" fmla="*/ 231526 w 682581"/>
              <a:gd name="connsiteY84" fmla="*/ 73113 h 109669"/>
              <a:gd name="connsiteX85" fmla="*/ 265797 w 682581"/>
              <a:gd name="connsiteY85" fmla="*/ 73113 h 109669"/>
              <a:gd name="connsiteX86" fmla="*/ 265797 w 682581"/>
              <a:gd name="connsiteY86" fmla="*/ 17517 h 109669"/>
              <a:gd name="connsiteX87" fmla="*/ 262751 w 682581"/>
              <a:gd name="connsiteY87" fmla="*/ 17517 h 109669"/>
              <a:gd name="connsiteX88" fmla="*/ 231526 w 682581"/>
              <a:gd name="connsiteY88" fmla="*/ 72352 h 109669"/>
              <a:gd name="connsiteX89" fmla="*/ 231526 w 682581"/>
              <a:gd name="connsiteY89" fmla="*/ 73113 h 109669"/>
              <a:gd name="connsiteX90" fmla="*/ 216294 w 682581"/>
              <a:gd name="connsiteY90" fmla="*/ 83776 h 109669"/>
              <a:gd name="connsiteX91" fmla="*/ 216294 w 682581"/>
              <a:gd name="connsiteY91" fmla="*/ 74636 h 109669"/>
              <a:gd name="connsiteX92" fmla="*/ 258182 w 682581"/>
              <a:gd name="connsiteY92" fmla="*/ 1523 h 109669"/>
              <a:gd name="connsiteX93" fmla="*/ 277983 w 682581"/>
              <a:gd name="connsiteY93" fmla="*/ 1523 h 109669"/>
              <a:gd name="connsiteX94" fmla="*/ 277983 w 682581"/>
              <a:gd name="connsiteY94" fmla="*/ 73113 h 109669"/>
              <a:gd name="connsiteX95" fmla="*/ 291692 w 682581"/>
              <a:gd name="connsiteY95" fmla="*/ 73113 h 109669"/>
              <a:gd name="connsiteX96" fmla="*/ 291692 w 682581"/>
              <a:gd name="connsiteY96" fmla="*/ 83776 h 109669"/>
              <a:gd name="connsiteX97" fmla="*/ 277983 w 682581"/>
              <a:gd name="connsiteY97" fmla="*/ 83776 h 109669"/>
              <a:gd name="connsiteX98" fmla="*/ 277983 w 682581"/>
              <a:gd name="connsiteY98" fmla="*/ 108147 h 109669"/>
              <a:gd name="connsiteX99" fmla="*/ 265797 w 682581"/>
              <a:gd name="connsiteY99" fmla="*/ 108147 h 109669"/>
              <a:gd name="connsiteX100" fmla="*/ 265797 w 682581"/>
              <a:gd name="connsiteY100" fmla="*/ 83776 h 109669"/>
              <a:gd name="connsiteX101" fmla="*/ 216294 w 682581"/>
              <a:gd name="connsiteY101" fmla="*/ 83776 h 109669"/>
              <a:gd name="connsiteX102" fmla="*/ 194906 w 682581"/>
              <a:gd name="connsiteY102" fmla="*/ 73113 h 109669"/>
              <a:gd name="connsiteX103" fmla="*/ 207853 w 682581"/>
              <a:gd name="connsiteY103" fmla="*/ 73113 h 109669"/>
              <a:gd name="connsiteX104" fmla="*/ 190463 w 682581"/>
              <a:gd name="connsiteY104" fmla="*/ 99896 h 109669"/>
              <a:gd name="connsiteX105" fmla="*/ 160634 w 682581"/>
              <a:gd name="connsiteY105" fmla="*/ 109670 h 109669"/>
              <a:gd name="connsiteX106" fmla="*/ 124394 w 682581"/>
              <a:gd name="connsiteY106" fmla="*/ 94311 h 109669"/>
              <a:gd name="connsiteX107" fmla="*/ 109607 w 682581"/>
              <a:gd name="connsiteY107" fmla="*/ 54835 h 109669"/>
              <a:gd name="connsiteX108" fmla="*/ 124394 w 682581"/>
              <a:gd name="connsiteY108" fmla="*/ 15359 h 109669"/>
              <a:gd name="connsiteX109" fmla="*/ 160634 w 682581"/>
              <a:gd name="connsiteY109" fmla="*/ 0 h 109669"/>
              <a:gd name="connsiteX110" fmla="*/ 190463 w 682581"/>
              <a:gd name="connsiteY110" fmla="*/ 9774 h 109669"/>
              <a:gd name="connsiteX111" fmla="*/ 207853 w 682581"/>
              <a:gd name="connsiteY111" fmla="*/ 35795 h 109669"/>
              <a:gd name="connsiteX112" fmla="*/ 194906 w 682581"/>
              <a:gd name="connsiteY112" fmla="*/ 35795 h 109669"/>
              <a:gd name="connsiteX113" fmla="*/ 181831 w 682581"/>
              <a:gd name="connsiteY113" fmla="*/ 17961 h 109669"/>
              <a:gd name="connsiteX114" fmla="*/ 160634 w 682581"/>
              <a:gd name="connsiteY114" fmla="*/ 11424 h 109669"/>
              <a:gd name="connsiteX115" fmla="*/ 133089 w 682581"/>
              <a:gd name="connsiteY115" fmla="*/ 23609 h 109669"/>
              <a:gd name="connsiteX116" fmla="*/ 121792 w 682581"/>
              <a:gd name="connsiteY116" fmla="*/ 54835 h 109669"/>
              <a:gd name="connsiteX117" fmla="*/ 133089 w 682581"/>
              <a:gd name="connsiteY117" fmla="*/ 86187 h 109669"/>
              <a:gd name="connsiteX118" fmla="*/ 160634 w 682581"/>
              <a:gd name="connsiteY118" fmla="*/ 98246 h 109669"/>
              <a:gd name="connsiteX119" fmla="*/ 181831 w 682581"/>
              <a:gd name="connsiteY119" fmla="*/ 91709 h 109669"/>
              <a:gd name="connsiteX120" fmla="*/ 194906 w 682581"/>
              <a:gd name="connsiteY120" fmla="*/ 73113 h 109669"/>
              <a:gd name="connsiteX121" fmla="*/ 35034 w 682581"/>
              <a:gd name="connsiteY121" fmla="*/ 69305 h 109669"/>
              <a:gd name="connsiteX122" fmla="*/ 58643 w 682581"/>
              <a:gd name="connsiteY122" fmla="*/ 69305 h 109669"/>
              <a:gd name="connsiteX123" fmla="*/ 64736 w 682581"/>
              <a:gd name="connsiteY123" fmla="*/ 40365 h 109669"/>
              <a:gd name="connsiteX124" fmla="*/ 41126 w 682581"/>
              <a:gd name="connsiteY124" fmla="*/ 40365 h 109669"/>
              <a:gd name="connsiteX125" fmla="*/ 35034 w 682581"/>
              <a:gd name="connsiteY125" fmla="*/ 69305 h 109669"/>
              <a:gd name="connsiteX126" fmla="*/ 15232 w 682581"/>
              <a:gd name="connsiteY126" fmla="*/ 108147 h 109669"/>
              <a:gd name="connsiteX127" fmla="*/ 21325 w 682581"/>
              <a:gd name="connsiteY127" fmla="*/ 79968 h 109669"/>
              <a:gd name="connsiteX128" fmla="*/ 0 w 682581"/>
              <a:gd name="connsiteY128" fmla="*/ 79968 h 109669"/>
              <a:gd name="connsiteX129" fmla="*/ 2285 w 682581"/>
              <a:gd name="connsiteY129" fmla="*/ 69305 h 109669"/>
              <a:gd name="connsiteX130" fmla="*/ 23610 w 682581"/>
              <a:gd name="connsiteY130" fmla="*/ 69305 h 109669"/>
              <a:gd name="connsiteX131" fmla="*/ 29829 w 682581"/>
              <a:gd name="connsiteY131" fmla="*/ 40365 h 109669"/>
              <a:gd name="connsiteX132" fmla="*/ 8378 w 682581"/>
              <a:gd name="connsiteY132" fmla="*/ 40365 h 109669"/>
              <a:gd name="connsiteX133" fmla="*/ 10663 w 682581"/>
              <a:gd name="connsiteY133" fmla="*/ 29702 h 109669"/>
              <a:gd name="connsiteX134" fmla="*/ 32114 w 682581"/>
              <a:gd name="connsiteY134" fmla="*/ 29702 h 109669"/>
              <a:gd name="connsiteX135" fmla="*/ 38080 w 682581"/>
              <a:gd name="connsiteY135" fmla="*/ 1523 h 109669"/>
              <a:gd name="connsiteX136" fmla="*/ 49504 w 682581"/>
              <a:gd name="connsiteY136" fmla="*/ 1523 h 109669"/>
              <a:gd name="connsiteX137" fmla="*/ 43411 w 682581"/>
              <a:gd name="connsiteY137" fmla="*/ 29702 h 109669"/>
              <a:gd name="connsiteX138" fmla="*/ 67021 w 682581"/>
              <a:gd name="connsiteY138" fmla="*/ 29702 h 109669"/>
              <a:gd name="connsiteX139" fmla="*/ 73113 w 682581"/>
              <a:gd name="connsiteY139" fmla="*/ 1523 h 109669"/>
              <a:gd name="connsiteX140" fmla="*/ 84537 w 682581"/>
              <a:gd name="connsiteY140" fmla="*/ 1523 h 109669"/>
              <a:gd name="connsiteX141" fmla="*/ 78445 w 682581"/>
              <a:gd name="connsiteY141" fmla="*/ 29702 h 109669"/>
              <a:gd name="connsiteX142" fmla="*/ 99769 w 682581"/>
              <a:gd name="connsiteY142" fmla="*/ 29702 h 109669"/>
              <a:gd name="connsiteX143" fmla="*/ 97485 w 682581"/>
              <a:gd name="connsiteY143" fmla="*/ 40365 h 109669"/>
              <a:gd name="connsiteX144" fmla="*/ 76160 w 682581"/>
              <a:gd name="connsiteY144" fmla="*/ 40365 h 109669"/>
              <a:gd name="connsiteX145" fmla="*/ 69940 w 682581"/>
              <a:gd name="connsiteY145" fmla="*/ 69305 h 109669"/>
              <a:gd name="connsiteX146" fmla="*/ 91392 w 682581"/>
              <a:gd name="connsiteY146" fmla="*/ 69305 h 109669"/>
              <a:gd name="connsiteX147" fmla="*/ 89107 w 682581"/>
              <a:gd name="connsiteY147" fmla="*/ 79968 h 109669"/>
              <a:gd name="connsiteX148" fmla="*/ 67655 w 682581"/>
              <a:gd name="connsiteY148" fmla="*/ 79968 h 109669"/>
              <a:gd name="connsiteX149" fmla="*/ 61689 w 682581"/>
              <a:gd name="connsiteY149" fmla="*/ 108147 h 109669"/>
              <a:gd name="connsiteX150" fmla="*/ 50266 w 682581"/>
              <a:gd name="connsiteY150" fmla="*/ 108147 h 109669"/>
              <a:gd name="connsiteX151" fmla="*/ 56358 w 682581"/>
              <a:gd name="connsiteY151" fmla="*/ 79968 h 109669"/>
              <a:gd name="connsiteX152" fmla="*/ 32749 w 682581"/>
              <a:gd name="connsiteY152" fmla="*/ 79968 h 109669"/>
              <a:gd name="connsiteX153" fmla="*/ 26656 w 682581"/>
              <a:gd name="connsiteY153" fmla="*/ 108147 h 109669"/>
              <a:gd name="connsiteX154" fmla="*/ 15232 w 682581"/>
              <a:gd name="connsiteY154"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682581" h="109669">
                <a:moveTo>
                  <a:pt x="610991" y="79968"/>
                </a:moveTo>
                <a:lnTo>
                  <a:pt x="623177" y="79968"/>
                </a:lnTo>
                <a:cubicBezTo>
                  <a:pt x="624319" y="85680"/>
                  <a:pt x="626858" y="90122"/>
                  <a:pt x="630920" y="93359"/>
                </a:cubicBezTo>
                <a:cubicBezTo>
                  <a:pt x="635109" y="96596"/>
                  <a:pt x="640122" y="98246"/>
                  <a:pt x="646025" y="98246"/>
                </a:cubicBezTo>
                <a:cubicBezTo>
                  <a:pt x="652943" y="98246"/>
                  <a:pt x="658718" y="95898"/>
                  <a:pt x="663415" y="91265"/>
                </a:cubicBezTo>
                <a:cubicBezTo>
                  <a:pt x="668111" y="86505"/>
                  <a:pt x="670396" y="80539"/>
                  <a:pt x="670396" y="73431"/>
                </a:cubicBezTo>
                <a:cubicBezTo>
                  <a:pt x="670396" y="66322"/>
                  <a:pt x="668238" y="60166"/>
                  <a:pt x="663859" y="55597"/>
                </a:cubicBezTo>
                <a:cubicBezTo>
                  <a:pt x="659480" y="51027"/>
                  <a:pt x="653831" y="48742"/>
                  <a:pt x="646787" y="48742"/>
                </a:cubicBezTo>
                <a:cubicBezTo>
                  <a:pt x="637838" y="48742"/>
                  <a:pt x="630983" y="51789"/>
                  <a:pt x="626223" y="57881"/>
                </a:cubicBezTo>
                <a:lnTo>
                  <a:pt x="613276" y="57881"/>
                </a:lnTo>
                <a:lnTo>
                  <a:pt x="619369" y="1523"/>
                </a:lnTo>
                <a:lnTo>
                  <a:pt x="676489" y="1523"/>
                </a:lnTo>
                <a:lnTo>
                  <a:pt x="676489" y="12947"/>
                </a:lnTo>
                <a:lnTo>
                  <a:pt x="629587" y="12947"/>
                </a:lnTo>
                <a:lnTo>
                  <a:pt x="626223" y="44173"/>
                </a:lnTo>
                <a:lnTo>
                  <a:pt x="626985" y="44173"/>
                </a:lnTo>
                <a:cubicBezTo>
                  <a:pt x="632189" y="39603"/>
                  <a:pt x="639298" y="37318"/>
                  <a:pt x="648310" y="37318"/>
                </a:cubicBezTo>
                <a:cubicBezTo>
                  <a:pt x="657322" y="37318"/>
                  <a:pt x="665700" y="40809"/>
                  <a:pt x="672363" y="47854"/>
                </a:cubicBezTo>
                <a:cubicBezTo>
                  <a:pt x="679154" y="54771"/>
                  <a:pt x="682581" y="63276"/>
                  <a:pt x="682581" y="73431"/>
                </a:cubicBezTo>
                <a:cubicBezTo>
                  <a:pt x="682581" y="83585"/>
                  <a:pt x="679154" y="92661"/>
                  <a:pt x="672236" y="99452"/>
                </a:cubicBezTo>
                <a:cubicBezTo>
                  <a:pt x="665446" y="106243"/>
                  <a:pt x="656687" y="109670"/>
                  <a:pt x="646025" y="109670"/>
                </a:cubicBezTo>
                <a:cubicBezTo>
                  <a:pt x="636886" y="109670"/>
                  <a:pt x="629079" y="107004"/>
                  <a:pt x="622542" y="101737"/>
                </a:cubicBezTo>
                <a:cubicBezTo>
                  <a:pt x="616069" y="96469"/>
                  <a:pt x="612197" y="89170"/>
                  <a:pt x="610991" y="79968"/>
                </a:cubicBezTo>
                <a:close/>
                <a:moveTo>
                  <a:pt x="585795" y="73113"/>
                </a:moveTo>
                <a:lnTo>
                  <a:pt x="598743" y="73113"/>
                </a:lnTo>
                <a:cubicBezTo>
                  <a:pt x="595696" y="84410"/>
                  <a:pt x="589921" y="93296"/>
                  <a:pt x="581353" y="99896"/>
                </a:cubicBezTo>
                <a:cubicBezTo>
                  <a:pt x="572912" y="106370"/>
                  <a:pt x="562947" y="109670"/>
                  <a:pt x="551523" y="109670"/>
                </a:cubicBezTo>
                <a:cubicBezTo>
                  <a:pt x="537180" y="109670"/>
                  <a:pt x="525121" y="104529"/>
                  <a:pt x="515284" y="94311"/>
                </a:cubicBezTo>
                <a:cubicBezTo>
                  <a:pt x="505447" y="84030"/>
                  <a:pt x="500496" y="70892"/>
                  <a:pt x="500496" y="54835"/>
                </a:cubicBezTo>
                <a:cubicBezTo>
                  <a:pt x="500496" y="38778"/>
                  <a:pt x="505447" y="25640"/>
                  <a:pt x="515284" y="15359"/>
                </a:cubicBezTo>
                <a:cubicBezTo>
                  <a:pt x="525121" y="5077"/>
                  <a:pt x="537244" y="0"/>
                  <a:pt x="551523" y="0"/>
                </a:cubicBezTo>
                <a:cubicBezTo>
                  <a:pt x="562884" y="0"/>
                  <a:pt x="572848" y="3237"/>
                  <a:pt x="581353" y="9774"/>
                </a:cubicBezTo>
                <a:cubicBezTo>
                  <a:pt x="589857" y="16184"/>
                  <a:pt x="595696" y="24879"/>
                  <a:pt x="598743" y="35795"/>
                </a:cubicBezTo>
                <a:lnTo>
                  <a:pt x="585795" y="35795"/>
                </a:lnTo>
                <a:cubicBezTo>
                  <a:pt x="583130" y="28179"/>
                  <a:pt x="578814" y="22213"/>
                  <a:pt x="572721" y="17961"/>
                </a:cubicBezTo>
                <a:cubicBezTo>
                  <a:pt x="566629" y="13582"/>
                  <a:pt x="559583" y="11424"/>
                  <a:pt x="551523" y="11424"/>
                </a:cubicBezTo>
                <a:cubicBezTo>
                  <a:pt x="540671" y="11424"/>
                  <a:pt x="531468" y="15486"/>
                  <a:pt x="523979" y="23609"/>
                </a:cubicBezTo>
                <a:cubicBezTo>
                  <a:pt x="516490" y="31606"/>
                  <a:pt x="512682" y="42015"/>
                  <a:pt x="512682" y="54835"/>
                </a:cubicBezTo>
                <a:cubicBezTo>
                  <a:pt x="512682" y="67655"/>
                  <a:pt x="516426" y="78064"/>
                  <a:pt x="523979" y="86187"/>
                </a:cubicBezTo>
                <a:cubicBezTo>
                  <a:pt x="531468" y="94184"/>
                  <a:pt x="540671" y="98246"/>
                  <a:pt x="551523" y="98246"/>
                </a:cubicBezTo>
                <a:cubicBezTo>
                  <a:pt x="559520" y="98246"/>
                  <a:pt x="566629" y="96088"/>
                  <a:pt x="572721" y="91709"/>
                </a:cubicBezTo>
                <a:cubicBezTo>
                  <a:pt x="578814" y="87266"/>
                  <a:pt x="583193" y="81047"/>
                  <a:pt x="585795" y="73113"/>
                </a:cubicBezTo>
                <a:close/>
                <a:moveTo>
                  <a:pt x="413611" y="79968"/>
                </a:moveTo>
                <a:lnTo>
                  <a:pt x="425796" y="79968"/>
                </a:lnTo>
                <a:cubicBezTo>
                  <a:pt x="426939" y="85680"/>
                  <a:pt x="429477" y="90122"/>
                  <a:pt x="433539" y="93359"/>
                </a:cubicBezTo>
                <a:cubicBezTo>
                  <a:pt x="437728" y="96596"/>
                  <a:pt x="442742" y="98246"/>
                  <a:pt x="448644" y="98246"/>
                </a:cubicBezTo>
                <a:cubicBezTo>
                  <a:pt x="455562" y="98246"/>
                  <a:pt x="461338" y="95898"/>
                  <a:pt x="466034" y="91265"/>
                </a:cubicBezTo>
                <a:cubicBezTo>
                  <a:pt x="470730" y="86505"/>
                  <a:pt x="473016" y="80539"/>
                  <a:pt x="473016" y="73431"/>
                </a:cubicBezTo>
                <a:cubicBezTo>
                  <a:pt x="473016" y="66322"/>
                  <a:pt x="470857" y="60166"/>
                  <a:pt x="466478" y="55597"/>
                </a:cubicBezTo>
                <a:cubicBezTo>
                  <a:pt x="462099" y="51027"/>
                  <a:pt x="456450" y="48742"/>
                  <a:pt x="449406" y="48742"/>
                </a:cubicBezTo>
                <a:cubicBezTo>
                  <a:pt x="440457" y="48742"/>
                  <a:pt x="433603" y="51789"/>
                  <a:pt x="428843" y="57881"/>
                </a:cubicBezTo>
                <a:lnTo>
                  <a:pt x="415896" y="57881"/>
                </a:lnTo>
                <a:lnTo>
                  <a:pt x="421988" y="1523"/>
                </a:lnTo>
                <a:lnTo>
                  <a:pt x="479108" y="1523"/>
                </a:lnTo>
                <a:lnTo>
                  <a:pt x="479108" y="12947"/>
                </a:lnTo>
                <a:lnTo>
                  <a:pt x="432207" y="12947"/>
                </a:lnTo>
                <a:lnTo>
                  <a:pt x="428843" y="44173"/>
                </a:lnTo>
                <a:lnTo>
                  <a:pt x="429604" y="44173"/>
                </a:lnTo>
                <a:cubicBezTo>
                  <a:pt x="434809" y="39603"/>
                  <a:pt x="441917" y="37318"/>
                  <a:pt x="450929" y="37318"/>
                </a:cubicBezTo>
                <a:cubicBezTo>
                  <a:pt x="459941" y="37318"/>
                  <a:pt x="468319" y="40809"/>
                  <a:pt x="474983" y="47854"/>
                </a:cubicBezTo>
                <a:cubicBezTo>
                  <a:pt x="481774" y="54771"/>
                  <a:pt x="485201" y="63276"/>
                  <a:pt x="485201" y="73431"/>
                </a:cubicBezTo>
                <a:cubicBezTo>
                  <a:pt x="485201" y="83585"/>
                  <a:pt x="481774" y="92661"/>
                  <a:pt x="474856" y="99452"/>
                </a:cubicBezTo>
                <a:cubicBezTo>
                  <a:pt x="468065" y="106243"/>
                  <a:pt x="459307" y="109670"/>
                  <a:pt x="448644" y="109670"/>
                </a:cubicBezTo>
                <a:cubicBezTo>
                  <a:pt x="439505" y="109670"/>
                  <a:pt x="431699" y="107004"/>
                  <a:pt x="425162" y="101737"/>
                </a:cubicBezTo>
                <a:cubicBezTo>
                  <a:pt x="418688" y="96469"/>
                  <a:pt x="414817" y="89170"/>
                  <a:pt x="413611" y="79968"/>
                </a:cubicBezTo>
                <a:close/>
                <a:moveTo>
                  <a:pt x="388415" y="73113"/>
                </a:moveTo>
                <a:lnTo>
                  <a:pt x="401362" y="73113"/>
                </a:lnTo>
                <a:cubicBezTo>
                  <a:pt x="398315" y="84410"/>
                  <a:pt x="392540" y="93296"/>
                  <a:pt x="383972" y="99896"/>
                </a:cubicBezTo>
                <a:cubicBezTo>
                  <a:pt x="375531" y="106370"/>
                  <a:pt x="365567" y="109670"/>
                  <a:pt x="354143" y="109670"/>
                </a:cubicBezTo>
                <a:cubicBezTo>
                  <a:pt x="339799" y="109670"/>
                  <a:pt x="327741" y="104529"/>
                  <a:pt x="317904" y="94311"/>
                </a:cubicBezTo>
                <a:cubicBezTo>
                  <a:pt x="308066" y="84030"/>
                  <a:pt x="303116" y="70892"/>
                  <a:pt x="303116" y="54835"/>
                </a:cubicBezTo>
                <a:cubicBezTo>
                  <a:pt x="303116" y="38778"/>
                  <a:pt x="308066" y="25640"/>
                  <a:pt x="317904" y="15359"/>
                </a:cubicBezTo>
                <a:cubicBezTo>
                  <a:pt x="327741" y="5077"/>
                  <a:pt x="339863" y="0"/>
                  <a:pt x="354143" y="0"/>
                </a:cubicBezTo>
                <a:cubicBezTo>
                  <a:pt x="365503" y="0"/>
                  <a:pt x="375468" y="3237"/>
                  <a:pt x="383972" y="9774"/>
                </a:cubicBezTo>
                <a:cubicBezTo>
                  <a:pt x="392477" y="16184"/>
                  <a:pt x="398315" y="24879"/>
                  <a:pt x="401362" y="35795"/>
                </a:cubicBezTo>
                <a:lnTo>
                  <a:pt x="388415" y="35795"/>
                </a:lnTo>
                <a:cubicBezTo>
                  <a:pt x="385749" y="28179"/>
                  <a:pt x="381434" y="22213"/>
                  <a:pt x="375341" y="17961"/>
                </a:cubicBezTo>
                <a:cubicBezTo>
                  <a:pt x="369248" y="13582"/>
                  <a:pt x="362203" y="11424"/>
                  <a:pt x="354143" y="11424"/>
                </a:cubicBezTo>
                <a:cubicBezTo>
                  <a:pt x="343290" y="11424"/>
                  <a:pt x="334087" y="15486"/>
                  <a:pt x="326598" y="23609"/>
                </a:cubicBezTo>
                <a:cubicBezTo>
                  <a:pt x="319109" y="31606"/>
                  <a:pt x="315301" y="42015"/>
                  <a:pt x="315301" y="54835"/>
                </a:cubicBezTo>
                <a:cubicBezTo>
                  <a:pt x="315301" y="67655"/>
                  <a:pt x="319046" y="78064"/>
                  <a:pt x="326598" y="86187"/>
                </a:cubicBezTo>
                <a:cubicBezTo>
                  <a:pt x="334087" y="94184"/>
                  <a:pt x="343290" y="98246"/>
                  <a:pt x="354143" y="98246"/>
                </a:cubicBezTo>
                <a:cubicBezTo>
                  <a:pt x="362139" y="98246"/>
                  <a:pt x="369248" y="96088"/>
                  <a:pt x="375341" y="91709"/>
                </a:cubicBezTo>
                <a:cubicBezTo>
                  <a:pt x="381434" y="87266"/>
                  <a:pt x="385813" y="81047"/>
                  <a:pt x="388415" y="73113"/>
                </a:cubicBezTo>
                <a:close/>
                <a:moveTo>
                  <a:pt x="231526" y="73113"/>
                </a:moveTo>
                <a:lnTo>
                  <a:pt x="265797" y="73113"/>
                </a:lnTo>
                <a:lnTo>
                  <a:pt x="265797" y="17517"/>
                </a:lnTo>
                <a:lnTo>
                  <a:pt x="262751" y="17517"/>
                </a:lnTo>
                <a:lnTo>
                  <a:pt x="231526" y="72352"/>
                </a:lnTo>
                <a:lnTo>
                  <a:pt x="231526" y="73113"/>
                </a:lnTo>
                <a:close/>
                <a:moveTo>
                  <a:pt x="216294" y="83776"/>
                </a:moveTo>
                <a:lnTo>
                  <a:pt x="216294" y="74636"/>
                </a:lnTo>
                <a:lnTo>
                  <a:pt x="258182" y="1523"/>
                </a:lnTo>
                <a:lnTo>
                  <a:pt x="277983" y="1523"/>
                </a:lnTo>
                <a:lnTo>
                  <a:pt x="277983" y="73113"/>
                </a:lnTo>
                <a:lnTo>
                  <a:pt x="291692" y="73113"/>
                </a:lnTo>
                <a:lnTo>
                  <a:pt x="291692" y="83776"/>
                </a:lnTo>
                <a:lnTo>
                  <a:pt x="277983" y="83776"/>
                </a:lnTo>
                <a:lnTo>
                  <a:pt x="277983" y="108147"/>
                </a:lnTo>
                <a:lnTo>
                  <a:pt x="265797" y="108147"/>
                </a:lnTo>
                <a:lnTo>
                  <a:pt x="265797" y="83776"/>
                </a:lnTo>
                <a:lnTo>
                  <a:pt x="216294" y="83776"/>
                </a:lnTo>
                <a:close/>
                <a:moveTo>
                  <a:pt x="194906" y="73113"/>
                </a:moveTo>
                <a:lnTo>
                  <a:pt x="207853" y="73113"/>
                </a:lnTo>
                <a:cubicBezTo>
                  <a:pt x="204806" y="84410"/>
                  <a:pt x="199031" y="93296"/>
                  <a:pt x="190463" y="99896"/>
                </a:cubicBezTo>
                <a:cubicBezTo>
                  <a:pt x="182022" y="106370"/>
                  <a:pt x="172058" y="109670"/>
                  <a:pt x="160634" y="109670"/>
                </a:cubicBezTo>
                <a:cubicBezTo>
                  <a:pt x="146290" y="109670"/>
                  <a:pt x="134232" y="104529"/>
                  <a:pt x="124394" y="94311"/>
                </a:cubicBezTo>
                <a:cubicBezTo>
                  <a:pt x="114557" y="84030"/>
                  <a:pt x="109607" y="70892"/>
                  <a:pt x="109607" y="54835"/>
                </a:cubicBezTo>
                <a:cubicBezTo>
                  <a:pt x="109607" y="38778"/>
                  <a:pt x="114557" y="25640"/>
                  <a:pt x="124394" y="15359"/>
                </a:cubicBezTo>
                <a:cubicBezTo>
                  <a:pt x="134232" y="5077"/>
                  <a:pt x="146354" y="0"/>
                  <a:pt x="160634" y="0"/>
                </a:cubicBezTo>
                <a:cubicBezTo>
                  <a:pt x="171994" y="0"/>
                  <a:pt x="181958" y="3237"/>
                  <a:pt x="190463" y="9774"/>
                </a:cubicBezTo>
                <a:cubicBezTo>
                  <a:pt x="198967" y="16184"/>
                  <a:pt x="204806" y="24879"/>
                  <a:pt x="207853" y="35795"/>
                </a:cubicBezTo>
                <a:lnTo>
                  <a:pt x="194906" y="35795"/>
                </a:lnTo>
                <a:cubicBezTo>
                  <a:pt x="192240" y="28179"/>
                  <a:pt x="187924" y="22213"/>
                  <a:pt x="181831" y="17961"/>
                </a:cubicBezTo>
                <a:cubicBezTo>
                  <a:pt x="175739" y="13582"/>
                  <a:pt x="168694" y="11424"/>
                  <a:pt x="160634" y="11424"/>
                </a:cubicBezTo>
                <a:cubicBezTo>
                  <a:pt x="149781" y="11424"/>
                  <a:pt x="140578" y="15486"/>
                  <a:pt x="133089" y="23609"/>
                </a:cubicBezTo>
                <a:cubicBezTo>
                  <a:pt x="125600" y="31606"/>
                  <a:pt x="121792" y="42015"/>
                  <a:pt x="121792" y="54835"/>
                </a:cubicBezTo>
                <a:cubicBezTo>
                  <a:pt x="121792" y="67655"/>
                  <a:pt x="125537" y="78064"/>
                  <a:pt x="133089" y="86187"/>
                </a:cubicBezTo>
                <a:cubicBezTo>
                  <a:pt x="140578" y="94184"/>
                  <a:pt x="149781" y="98246"/>
                  <a:pt x="160634" y="98246"/>
                </a:cubicBezTo>
                <a:cubicBezTo>
                  <a:pt x="168630" y="98246"/>
                  <a:pt x="175739" y="96088"/>
                  <a:pt x="181831" y="91709"/>
                </a:cubicBezTo>
                <a:cubicBezTo>
                  <a:pt x="187924" y="87266"/>
                  <a:pt x="192303" y="81047"/>
                  <a:pt x="194906" y="73113"/>
                </a:cubicBezTo>
                <a:close/>
                <a:moveTo>
                  <a:pt x="35034" y="69305"/>
                </a:moveTo>
                <a:lnTo>
                  <a:pt x="58643" y="69305"/>
                </a:lnTo>
                <a:lnTo>
                  <a:pt x="64736" y="40365"/>
                </a:lnTo>
                <a:lnTo>
                  <a:pt x="41126" y="40365"/>
                </a:lnTo>
                <a:lnTo>
                  <a:pt x="35034" y="69305"/>
                </a:lnTo>
                <a:close/>
                <a:moveTo>
                  <a:pt x="15232" y="108147"/>
                </a:moveTo>
                <a:lnTo>
                  <a:pt x="21325" y="79968"/>
                </a:lnTo>
                <a:lnTo>
                  <a:pt x="0" y="79968"/>
                </a:lnTo>
                <a:lnTo>
                  <a:pt x="2285" y="69305"/>
                </a:lnTo>
                <a:lnTo>
                  <a:pt x="23610" y="69305"/>
                </a:lnTo>
                <a:lnTo>
                  <a:pt x="29829" y="40365"/>
                </a:lnTo>
                <a:lnTo>
                  <a:pt x="8378" y="40365"/>
                </a:lnTo>
                <a:lnTo>
                  <a:pt x="10663" y="29702"/>
                </a:lnTo>
                <a:lnTo>
                  <a:pt x="32114" y="29702"/>
                </a:lnTo>
                <a:lnTo>
                  <a:pt x="38080" y="1523"/>
                </a:lnTo>
                <a:lnTo>
                  <a:pt x="49504" y="1523"/>
                </a:lnTo>
                <a:lnTo>
                  <a:pt x="43411" y="29702"/>
                </a:lnTo>
                <a:lnTo>
                  <a:pt x="67021" y="29702"/>
                </a:lnTo>
                <a:lnTo>
                  <a:pt x="73113" y="1523"/>
                </a:lnTo>
                <a:lnTo>
                  <a:pt x="84537" y="1523"/>
                </a:lnTo>
                <a:lnTo>
                  <a:pt x="78445" y="29702"/>
                </a:lnTo>
                <a:lnTo>
                  <a:pt x="99769" y="29702"/>
                </a:lnTo>
                <a:lnTo>
                  <a:pt x="97485" y="40365"/>
                </a:lnTo>
                <a:lnTo>
                  <a:pt x="76160" y="40365"/>
                </a:lnTo>
                <a:lnTo>
                  <a:pt x="69940" y="69305"/>
                </a:lnTo>
                <a:lnTo>
                  <a:pt x="91392" y="69305"/>
                </a:lnTo>
                <a:lnTo>
                  <a:pt x="89107" y="79968"/>
                </a:lnTo>
                <a:lnTo>
                  <a:pt x="67655" y="79968"/>
                </a:lnTo>
                <a:lnTo>
                  <a:pt x="61689"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47" name="Freeform 46">
            <a:extLst>
              <a:ext uri="{FF2B5EF4-FFF2-40B4-BE49-F238E27FC236}">
                <a16:creationId xmlns:a16="http://schemas.microsoft.com/office/drawing/2014/main" id="{A0602FB8-DEF4-593F-BAED-D157C5B410F9}"/>
              </a:ext>
            </a:extLst>
          </p:cNvPr>
          <p:cNvSpPr/>
          <p:nvPr userDrawn="1"/>
        </p:nvSpPr>
        <p:spPr>
          <a:xfrm>
            <a:off x="4394849" y="4076530"/>
            <a:ext cx="958374" cy="164504"/>
          </a:xfrm>
          <a:custGeom>
            <a:avLst/>
            <a:gdLst>
              <a:gd name="connsiteX0" fmla="*/ 574942 w 638916"/>
              <a:gd name="connsiteY0" fmla="*/ 96723 h 109669"/>
              <a:gd name="connsiteX1" fmla="*/ 609976 w 638916"/>
              <a:gd name="connsiteY1" fmla="*/ 96723 h 109669"/>
              <a:gd name="connsiteX2" fmla="*/ 621717 w 638916"/>
              <a:gd name="connsiteY2" fmla="*/ 91519 h 109669"/>
              <a:gd name="connsiteX3" fmla="*/ 626731 w 638916"/>
              <a:gd name="connsiteY3" fmla="*/ 78445 h 109669"/>
              <a:gd name="connsiteX4" fmla="*/ 621717 w 638916"/>
              <a:gd name="connsiteY4" fmla="*/ 65497 h 109669"/>
              <a:gd name="connsiteX5" fmla="*/ 609976 w 638916"/>
              <a:gd name="connsiteY5" fmla="*/ 60166 h 109669"/>
              <a:gd name="connsiteX6" fmla="*/ 574942 w 638916"/>
              <a:gd name="connsiteY6" fmla="*/ 60166 h 109669"/>
              <a:gd name="connsiteX7" fmla="*/ 574942 w 638916"/>
              <a:gd name="connsiteY7" fmla="*/ 96723 h 109669"/>
              <a:gd name="connsiteX8" fmla="*/ 574942 w 638916"/>
              <a:gd name="connsiteY8" fmla="*/ 49504 h 109669"/>
              <a:gd name="connsiteX9" fmla="*/ 608453 w 638916"/>
              <a:gd name="connsiteY9" fmla="*/ 49504 h 109669"/>
              <a:gd name="connsiteX10" fmla="*/ 620194 w 638916"/>
              <a:gd name="connsiteY10" fmla="*/ 44300 h 109669"/>
              <a:gd name="connsiteX11" fmla="*/ 625208 w 638916"/>
              <a:gd name="connsiteY11" fmla="*/ 31226 h 109669"/>
              <a:gd name="connsiteX12" fmla="*/ 620194 w 638916"/>
              <a:gd name="connsiteY12" fmla="*/ 18278 h 109669"/>
              <a:gd name="connsiteX13" fmla="*/ 608453 w 638916"/>
              <a:gd name="connsiteY13" fmla="*/ 12947 h 109669"/>
              <a:gd name="connsiteX14" fmla="*/ 574942 w 638916"/>
              <a:gd name="connsiteY14" fmla="*/ 12947 h 109669"/>
              <a:gd name="connsiteX15" fmla="*/ 574942 w 638916"/>
              <a:gd name="connsiteY15" fmla="*/ 49504 h 109669"/>
              <a:gd name="connsiteX16" fmla="*/ 562757 w 638916"/>
              <a:gd name="connsiteY16" fmla="*/ 108147 h 109669"/>
              <a:gd name="connsiteX17" fmla="*/ 562757 w 638916"/>
              <a:gd name="connsiteY17" fmla="*/ 1523 h 109669"/>
              <a:gd name="connsiteX18" fmla="*/ 608453 w 638916"/>
              <a:gd name="connsiteY18" fmla="*/ 1523 h 109669"/>
              <a:gd name="connsiteX19" fmla="*/ 628889 w 638916"/>
              <a:gd name="connsiteY19" fmla="*/ 10218 h 109669"/>
              <a:gd name="connsiteX20" fmla="*/ 637393 w 638916"/>
              <a:gd name="connsiteY20" fmla="*/ 31226 h 109669"/>
              <a:gd name="connsiteX21" fmla="*/ 631618 w 638916"/>
              <a:gd name="connsiteY21" fmla="*/ 48615 h 109669"/>
              <a:gd name="connsiteX22" fmla="*/ 625969 w 638916"/>
              <a:gd name="connsiteY22" fmla="*/ 54074 h 109669"/>
              <a:gd name="connsiteX23" fmla="*/ 625969 w 638916"/>
              <a:gd name="connsiteY23" fmla="*/ 54835 h 109669"/>
              <a:gd name="connsiteX24" fmla="*/ 632380 w 638916"/>
              <a:gd name="connsiteY24" fmla="*/ 60039 h 109669"/>
              <a:gd name="connsiteX25" fmla="*/ 638916 w 638916"/>
              <a:gd name="connsiteY25" fmla="*/ 78445 h 109669"/>
              <a:gd name="connsiteX26" fmla="*/ 630412 w 638916"/>
              <a:gd name="connsiteY26" fmla="*/ 99642 h 109669"/>
              <a:gd name="connsiteX27" fmla="*/ 609976 w 638916"/>
              <a:gd name="connsiteY27" fmla="*/ 108147 h 109669"/>
              <a:gd name="connsiteX28" fmla="*/ 562757 w 638916"/>
              <a:gd name="connsiteY28" fmla="*/ 108147 h 109669"/>
              <a:gd name="connsiteX29" fmla="*/ 476633 w 638916"/>
              <a:gd name="connsiteY29" fmla="*/ 108147 h 109669"/>
              <a:gd name="connsiteX30" fmla="*/ 476633 w 638916"/>
              <a:gd name="connsiteY30" fmla="*/ 1523 h 109669"/>
              <a:gd name="connsiteX31" fmla="*/ 543653 w 638916"/>
              <a:gd name="connsiteY31" fmla="*/ 1523 h 109669"/>
              <a:gd name="connsiteX32" fmla="*/ 543653 w 638916"/>
              <a:gd name="connsiteY32" fmla="*/ 12947 h 109669"/>
              <a:gd name="connsiteX33" fmla="*/ 488819 w 638916"/>
              <a:gd name="connsiteY33" fmla="*/ 12947 h 109669"/>
              <a:gd name="connsiteX34" fmla="*/ 488819 w 638916"/>
              <a:gd name="connsiteY34" fmla="*/ 48742 h 109669"/>
              <a:gd name="connsiteX35" fmla="*/ 540607 w 638916"/>
              <a:gd name="connsiteY35" fmla="*/ 48742 h 109669"/>
              <a:gd name="connsiteX36" fmla="*/ 540607 w 638916"/>
              <a:gd name="connsiteY36" fmla="*/ 60166 h 109669"/>
              <a:gd name="connsiteX37" fmla="*/ 488819 w 638916"/>
              <a:gd name="connsiteY37" fmla="*/ 60166 h 109669"/>
              <a:gd name="connsiteX38" fmla="*/ 488819 w 638916"/>
              <a:gd name="connsiteY38" fmla="*/ 108147 h 109669"/>
              <a:gd name="connsiteX39" fmla="*/ 476633 w 638916"/>
              <a:gd name="connsiteY39" fmla="*/ 108147 h 109669"/>
              <a:gd name="connsiteX40" fmla="*/ 405551 w 638916"/>
              <a:gd name="connsiteY40" fmla="*/ 64292 h 109669"/>
              <a:gd name="connsiteX41" fmla="*/ 399013 w 638916"/>
              <a:gd name="connsiteY41" fmla="*/ 78445 h 109669"/>
              <a:gd name="connsiteX42" fmla="*/ 405551 w 638916"/>
              <a:gd name="connsiteY42" fmla="*/ 92598 h 109669"/>
              <a:gd name="connsiteX43" fmla="*/ 421861 w 638916"/>
              <a:gd name="connsiteY43" fmla="*/ 98246 h 109669"/>
              <a:gd name="connsiteX44" fmla="*/ 438172 w 638916"/>
              <a:gd name="connsiteY44" fmla="*/ 92598 h 109669"/>
              <a:gd name="connsiteX45" fmla="*/ 444709 w 638916"/>
              <a:gd name="connsiteY45" fmla="*/ 78445 h 109669"/>
              <a:gd name="connsiteX46" fmla="*/ 438172 w 638916"/>
              <a:gd name="connsiteY46" fmla="*/ 64292 h 109669"/>
              <a:gd name="connsiteX47" fmla="*/ 421861 w 638916"/>
              <a:gd name="connsiteY47" fmla="*/ 58643 h 109669"/>
              <a:gd name="connsiteX48" fmla="*/ 405551 w 638916"/>
              <a:gd name="connsiteY48" fmla="*/ 64292 h 109669"/>
              <a:gd name="connsiteX49" fmla="*/ 406820 w 638916"/>
              <a:gd name="connsiteY49" fmla="*/ 16755 h 109669"/>
              <a:gd name="connsiteX50" fmla="*/ 401362 w 638916"/>
              <a:gd name="connsiteY50" fmla="*/ 29702 h 109669"/>
              <a:gd name="connsiteX51" fmla="*/ 406820 w 638916"/>
              <a:gd name="connsiteY51" fmla="*/ 42777 h 109669"/>
              <a:gd name="connsiteX52" fmla="*/ 421925 w 638916"/>
              <a:gd name="connsiteY52" fmla="*/ 47981 h 109669"/>
              <a:gd name="connsiteX53" fmla="*/ 436840 w 638916"/>
              <a:gd name="connsiteY53" fmla="*/ 42777 h 109669"/>
              <a:gd name="connsiteX54" fmla="*/ 442488 w 638916"/>
              <a:gd name="connsiteY54" fmla="*/ 29702 h 109669"/>
              <a:gd name="connsiteX55" fmla="*/ 436840 w 638916"/>
              <a:gd name="connsiteY55" fmla="*/ 16755 h 109669"/>
              <a:gd name="connsiteX56" fmla="*/ 421925 w 638916"/>
              <a:gd name="connsiteY56" fmla="*/ 11424 h 109669"/>
              <a:gd name="connsiteX57" fmla="*/ 406820 w 638916"/>
              <a:gd name="connsiteY57" fmla="*/ 16755 h 109669"/>
              <a:gd name="connsiteX58" fmla="*/ 403583 w 638916"/>
              <a:gd name="connsiteY58" fmla="*/ 53312 h 109669"/>
              <a:gd name="connsiteX59" fmla="*/ 403583 w 638916"/>
              <a:gd name="connsiteY59" fmla="*/ 52550 h 109669"/>
              <a:gd name="connsiteX60" fmla="*/ 396284 w 638916"/>
              <a:gd name="connsiteY60" fmla="*/ 47092 h 109669"/>
              <a:gd name="connsiteX61" fmla="*/ 389113 w 638916"/>
              <a:gd name="connsiteY61" fmla="*/ 29702 h 109669"/>
              <a:gd name="connsiteX62" fmla="*/ 398379 w 638916"/>
              <a:gd name="connsiteY62" fmla="*/ 8504 h 109669"/>
              <a:gd name="connsiteX63" fmla="*/ 421861 w 638916"/>
              <a:gd name="connsiteY63" fmla="*/ 0 h 109669"/>
              <a:gd name="connsiteX64" fmla="*/ 445344 w 638916"/>
              <a:gd name="connsiteY64" fmla="*/ 8504 h 109669"/>
              <a:gd name="connsiteX65" fmla="*/ 454610 w 638916"/>
              <a:gd name="connsiteY65" fmla="*/ 29702 h 109669"/>
              <a:gd name="connsiteX66" fmla="*/ 447311 w 638916"/>
              <a:gd name="connsiteY66" fmla="*/ 47092 h 109669"/>
              <a:gd name="connsiteX67" fmla="*/ 440140 w 638916"/>
              <a:gd name="connsiteY67" fmla="*/ 52550 h 109669"/>
              <a:gd name="connsiteX68" fmla="*/ 440140 w 638916"/>
              <a:gd name="connsiteY68" fmla="*/ 53312 h 109669"/>
              <a:gd name="connsiteX69" fmla="*/ 448517 w 638916"/>
              <a:gd name="connsiteY69" fmla="*/ 59087 h 109669"/>
              <a:gd name="connsiteX70" fmla="*/ 456895 w 638916"/>
              <a:gd name="connsiteY70" fmla="*/ 79206 h 109669"/>
              <a:gd name="connsiteX71" fmla="*/ 446994 w 638916"/>
              <a:gd name="connsiteY71" fmla="*/ 100658 h 109669"/>
              <a:gd name="connsiteX72" fmla="*/ 421861 w 638916"/>
              <a:gd name="connsiteY72" fmla="*/ 109670 h 109669"/>
              <a:gd name="connsiteX73" fmla="*/ 396602 w 638916"/>
              <a:gd name="connsiteY73" fmla="*/ 100658 h 109669"/>
              <a:gd name="connsiteX74" fmla="*/ 386828 w 638916"/>
              <a:gd name="connsiteY74" fmla="*/ 79206 h 109669"/>
              <a:gd name="connsiteX75" fmla="*/ 395206 w 638916"/>
              <a:gd name="connsiteY75" fmla="*/ 59087 h 109669"/>
              <a:gd name="connsiteX76" fmla="*/ 403583 w 638916"/>
              <a:gd name="connsiteY76" fmla="*/ 53312 h 109669"/>
              <a:gd name="connsiteX77" fmla="*/ 302291 w 638916"/>
              <a:gd name="connsiteY77" fmla="*/ 108147 h 109669"/>
              <a:gd name="connsiteX78" fmla="*/ 302291 w 638916"/>
              <a:gd name="connsiteY78" fmla="*/ 1523 h 109669"/>
              <a:gd name="connsiteX79" fmla="*/ 370834 w 638916"/>
              <a:gd name="connsiteY79" fmla="*/ 1523 h 109669"/>
              <a:gd name="connsiteX80" fmla="*/ 370834 w 638916"/>
              <a:gd name="connsiteY80" fmla="*/ 12947 h 109669"/>
              <a:gd name="connsiteX81" fmla="*/ 314476 w 638916"/>
              <a:gd name="connsiteY81" fmla="*/ 12947 h 109669"/>
              <a:gd name="connsiteX82" fmla="*/ 314476 w 638916"/>
              <a:gd name="connsiteY82" fmla="*/ 48742 h 109669"/>
              <a:gd name="connsiteX83" fmla="*/ 367788 w 638916"/>
              <a:gd name="connsiteY83" fmla="*/ 48742 h 109669"/>
              <a:gd name="connsiteX84" fmla="*/ 367788 w 638916"/>
              <a:gd name="connsiteY84" fmla="*/ 60166 h 109669"/>
              <a:gd name="connsiteX85" fmla="*/ 314476 w 638916"/>
              <a:gd name="connsiteY85" fmla="*/ 60166 h 109669"/>
              <a:gd name="connsiteX86" fmla="*/ 314476 w 638916"/>
              <a:gd name="connsiteY86" fmla="*/ 96723 h 109669"/>
              <a:gd name="connsiteX87" fmla="*/ 370834 w 638916"/>
              <a:gd name="connsiteY87" fmla="*/ 96723 h 109669"/>
              <a:gd name="connsiteX88" fmla="*/ 370834 w 638916"/>
              <a:gd name="connsiteY88" fmla="*/ 108147 h 109669"/>
              <a:gd name="connsiteX89" fmla="*/ 302291 w 638916"/>
              <a:gd name="connsiteY89" fmla="*/ 108147 h 109669"/>
              <a:gd name="connsiteX90" fmla="*/ 218451 w 638916"/>
              <a:gd name="connsiteY90" fmla="*/ 69305 h 109669"/>
              <a:gd name="connsiteX91" fmla="*/ 262624 w 638916"/>
              <a:gd name="connsiteY91" fmla="*/ 69305 h 109669"/>
              <a:gd name="connsiteX92" fmla="*/ 242061 w 638916"/>
              <a:gd name="connsiteY92" fmla="*/ 14470 h 109669"/>
              <a:gd name="connsiteX93" fmla="*/ 239015 w 638916"/>
              <a:gd name="connsiteY93" fmla="*/ 14470 h 109669"/>
              <a:gd name="connsiteX94" fmla="*/ 218451 w 638916"/>
              <a:gd name="connsiteY94" fmla="*/ 69305 h 109669"/>
              <a:gd name="connsiteX95" fmla="*/ 191034 w 638916"/>
              <a:gd name="connsiteY95" fmla="*/ 108147 h 109669"/>
              <a:gd name="connsiteX96" fmla="*/ 231399 w 638916"/>
              <a:gd name="connsiteY96" fmla="*/ 1523 h 109669"/>
              <a:gd name="connsiteX97" fmla="*/ 249677 w 638916"/>
              <a:gd name="connsiteY97" fmla="*/ 1523 h 109669"/>
              <a:gd name="connsiteX98" fmla="*/ 290041 w 638916"/>
              <a:gd name="connsiteY98" fmla="*/ 108147 h 109669"/>
              <a:gd name="connsiteX99" fmla="*/ 277094 w 638916"/>
              <a:gd name="connsiteY99" fmla="*/ 108147 h 109669"/>
              <a:gd name="connsiteX100" fmla="*/ 267194 w 638916"/>
              <a:gd name="connsiteY100" fmla="*/ 80729 h 109669"/>
              <a:gd name="connsiteX101" fmla="*/ 213882 w 638916"/>
              <a:gd name="connsiteY101" fmla="*/ 80729 h 109669"/>
              <a:gd name="connsiteX102" fmla="*/ 203981 w 638916"/>
              <a:gd name="connsiteY102" fmla="*/ 108147 h 109669"/>
              <a:gd name="connsiteX103" fmla="*/ 191034 w 638916"/>
              <a:gd name="connsiteY103" fmla="*/ 108147 h 109669"/>
              <a:gd name="connsiteX104" fmla="*/ 114176 w 638916"/>
              <a:gd name="connsiteY104" fmla="*/ 108147 h 109669"/>
              <a:gd name="connsiteX105" fmla="*/ 114176 w 638916"/>
              <a:gd name="connsiteY105" fmla="*/ 1523 h 109669"/>
              <a:gd name="connsiteX106" fmla="*/ 182720 w 638916"/>
              <a:gd name="connsiteY106" fmla="*/ 1523 h 109669"/>
              <a:gd name="connsiteX107" fmla="*/ 182720 w 638916"/>
              <a:gd name="connsiteY107" fmla="*/ 12947 h 109669"/>
              <a:gd name="connsiteX108" fmla="*/ 126362 w 638916"/>
              <a:gd name="connsiteY108" fmla="*/ 12947 h 109669"/>
              <a:gd name="connsiteX109" fmla="*/ 126362 w 638916"/>
              <a:gd name="connsiteY109" fmla="*/ 48742 h 109669"/>
              <a:gd name="connsiteX110" fmla="*/ 179673 w 638916"/>
              <a:gd name="connsiteY110" fmla="*/ 48742 h 109669"/>
              <a:gd name="connsiteX111" fmla="*/ 179673 w 638916"/>
              <a:gd name="connsiteY111" fmla="*/ 60166 h 109669"/>
              <a:gd name="connsiteX112" fmla="*/ 126362 w 638916"/>
              <a:gd name="connsiteY112" fmla="*/ 60166 h 109669"/>
              <a:gd name="connsiteX113" fmla="*/ 126362 w 638916"/>
              <a:gd name="connsiteY113" fmla="*/ 96723 h 109669"/>
              <a:gd name="connsiteX114" fmla="*/ 182720 w 638916"/>
              <a:gd name="connsiteY114" fmla="*/ 96723 h 109669"/>
              <a:gd name="connsiteX115" fmla="*/ 182720 w 638916"/>
              <a:gd name="connsiteY115" fmla="*/ 108147 h 109669"/>
              <a:gd name="connsiteX116" fmla="*/ 114176 w 638916"/>
              <a:gd name="connsiteY116" fmla="*/ 108147 h 109669"/>
              <a:gd name="connsiteX117" fmla="*/ 35033 w 638916"/>
              <a:gd name="connsiteY117" fmla="*/ 69305 h 109669"/>
              <a:gd name="connsiteX118" fmla="*/ 58643 w 638916"/>
              <a:gd name="connsiteY118" fmla="*/ 69305 h 109669"/>
              <a:gd name="connsiteX119" fmla="*/ 64736 w 638916"/>
              <a:gd name="connsiteY119" fmla="*/ 40365 h 109669"/>
              <a:gd name="connsiteX120" fmla="*/ 41126 w 638916"/>
              <a:gd name="connsiteY120" fmla="*/ 40365 h 109669"/>
              <a:gd name="connsiteX121" fmla="*/ 35033 w 638916"/>
              <a:gd name="connsiteY121" fmla="*/ 69305 h 109669"/>
              <a:gd name="connsiteX122" fmla="*/ 15232 w 638916"/>
              <a:gd name="connsiteY122" fmla="*/ 108147 h 109669"/>
              <a:gd name="connsiteX123" fmla="*/ 21325 w 638916"/>
              <a:gd name="connsiteY123" fmla="*/ 79968 h 109669"/>
              <a:gd name="connsiteX124" fmla="*/ 0 w 638916"/>
              <a:gd name="connsiteY124" fmla="*/ 79968 h 109669"/>
              <a:gd name="connsiteX125" fmla="*/ 2285 w 638916"/>
              <a:gd name="connsiteY125" fmla="*/ 69305 h 109669"/>
              <a:gd name="connsiteX126" fmla="*/ 23610 w 638916"/>
              <a:gd name="connsiteY126" fmla="*/ 69305 h 109669"/>
              <a:gd name="connsiteX127" fmla="*/ 29829 w 638916"/>
              <a:gd name="connsiteY127" fmla="*/ 40365 h 109669"/>
              <a:gd name="connsiteX128" fmla="*/ 8378 w 638916"/>
              <a:gd name="connsiteY128" fmla="*/ 40365 h 109669"/>
              <a:gd name="connsiteX129" fmla="*/ 10662 w 638916"/>
              <a:gd name="connsiteY129" fmla="*/ 29702 h 109669"/>
              <a:gd name="connsiteX130" fmla="*/ 32114 w 638916"/>
              <a:gd name="connsiteY130" fmla="*/ 29702 h 109669"/>
              <a:gd name="connsiteX131" fmla="*/ 38080 w 638916"/>
              <a:gd name="connsiteY131" fmla="*/ 1523 h 109669"/>
              <a:gd name="connsiteX132" fmla="*/ 49504 w 638916"/>
              <a:gd name="connsiteY132" fmla="*/ 1523 h 109669"/>
              <a:gd name="connsiteX133" fmla="*/ 43411 w 638916"/>
              <a:gd name="connsiteY133" fmla="*/ 29702 h 109669"/>
              <a:gd name="connsiteX134" fmla="*/ 67021 w 638916"/>
              <a:gd name="connsiteY134" fmla="*/ 29702 h 109669"/>
              <a:gd name="connsiteX135" fmla="*/ 73113 w 638916"/>
              <a:gd name="connsiteY135" fmla="*/ 1523 h 109669"/>
              <a:gd name="connsiteX136" fmla="*/ 84537 w 638916"/>
              <a:gd name="connsiteY136" fmla="*/ 1523 h 109669"/>
              <a:gd name="connsiteX137" fmla="*/ 78444 w 638916"/>
              <a:gd name="connsiteY137" fmla="*/ 29702 h 109669"/>
              <a:gd name="connsiteX138" fmla="*/ 99769 w 638916"/>
              <a:gd name="connsiteY138" fmla="*/ 29702 h 109669"/>
              <a:gd name="connsiteX139" fmla="*/ 97484 w 638916"/>
              <a:gd name="connsiteY139" fmla="*/ 40365 h 109669"/>
              <a:gd name="connsiteX140" fmla="*/ 76160 w 638916"/>
              <a:gd name="connsiteY140" fmla="*/ 40365 h 109669"/>
              <a:gd name="connsiteX141" fmla="*/ 69940 w 638916"/>
              <a:gd name="connsiteY141" fmla="*/ 69305 h 109669"/>
              <a:gd name="connsiteX142" fmla="*/ 91392 w 638916"/>
              <a:gd name="connsiteY142" fmla="*/ 69305 h 109669"/>
              <a:gd name="connsiteX143" fmla="*/ 89107 w 638916"/>
              <a:gd name="connsiteY143" fmla="*/ 79968 h 109669"/>
              <a:gd name="connsiteX144" fmla="*/ 67655 w 638916"/>
              <a:gd name="connsiteY144" fmla="*/ 79968 h 109669"/>
              <a:gd name="connsiteX145" fmla="*/ 61689 w 638916"/>
              <a:gd name="connsiteY145" fmla="*/ 108147 h 109669"/>
              <a:gd name="connsiteX146" fmla="*/ 50265 w 638916"/>
              <a:gd name="connsiteY146" fmla="*/ 108147 h 109669"/>
              <a:gd name="connsiteX147" fmla="*/ 56358 w 638916"/>
              <a:gd name="connsiteY147" fmla="*/ 79968 h 109669"/>
              <a:gd name="connsiteX148" fmla="*/ 32749 w 638916"/>
              <a:gd name="connsiteY148" fmla="*/ 79968 h 109669"/>
              <a:gd name="connsiteX149" fmla="*/ 26656 w 638916"/>
              <a:gd name="connsiteY149" fmla="*/ 108147 h 109669"/>
              <a:gd name="connsiteX150" fmla="*/ 15232 w 638916"/>
              <a:gd name="connsiteY150"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38916" h="109669">
                <a:moveTo>
                  <a:pt x="574942" y="96723"/>
                </a:moveTo>
                <a:lnTo>
                  <a:pt x="609976" y="96723"/>
                </a:lnTo>
                <a:cubicBezTo>
                  <a:pt x="614546" y="96723"/>
                  <a:pt x="618480" y="95009"/>
                  <a:pt x="621717" y="91519"/>
                </a:cubicBezTo>
                <a:cubicBezTo>
                  <a:pt x="625081" y="87965"/>
                  <a:pt x="626731" y="83585"/>
                  <a:pt x="626731" y="78445"/>
                </a:cubicBezTo>
                <a:cubicBezTo>
                  <a:pt x="626731" y="73304"/>
                  <a:pt x="625081" y="68925"/>
                  <a:pt x="621717" y="65497"/>
                </a:cubicBezTo>
                <a:cubicBezTo>
                  <a:pt x="618480" y="61943"/>
                  <a:pt x="614546" y="60166"/>
                  <a:pt x="609976" y="60166"/>
                </a:cubicBezTo>
                <a:lnTo>
                  <a:pt x="574942" y="60166"/>
                </a:lnTo>
                <a:lnTo>
                  <a:pt x="574942" y="96723"/>
                </a:lnTo>
                <a:close/>
                <a:moveTo>
                  <a:pt x="574942" y="49504"/>
                </a:moveTo>
                <a:lnTo>
                  <a:pt x="608453" y="49504"/>
                </a:lnTo>
                <a:cubicBezTo>
                  <a:pt x="613022" y="49504"/>
                  <a:pt x="616957" y="47790"/>
                  <a:pt x="620194" y="44300"/>
                </a:cubicBezTo>
                <a:cubicBezTo>
                  <a:pt x="623558" y="40746"/>
                  <a:pt x="625208" y="36366"/>
                  <a:pt x="625208" y="31226"/>
                </a:cubicBezTo>
                <a:cubicBezTo>
                  <a:pt x="625208" y="26085"/>
                  <a:pt x="623558" y="21706"/>
                  <a:pt x="620194" y="18278"/>
                </a:cubicBezTo>
                <a:cubicBezTo>
                  <a:pt x="616957" y="14724"/>
                  <a:pt x="613022" y="12947"/>
                  <a:pt x="608453" y="12947"/>
                </a:cubicBezTo>
                <a:lnTo>
                  <a:pt x="574942" y="12947"/>
                </a:lnTo>
                <a:lnTo>
                  <a:pt x="574942" y="49504"/>
                </a:lnTo>
                <a:close/>
                <a:moveTo>
                  <a:pt x="562757" y="108147"/>
                </a:moveTo>
                <a:lnTo>
                  <a:pt x="562757" y="1523"/>
                </a:lnTo>
                <a:lnTo>
                  <a:pt x="608453" y="1523"/>
                </a:lnTo>
                <a:cubicBezTo>
                  <a:pt x="616450" y="1523"/>
                  <a:pt x="623304" y="4443"/>
                  <a:pt x="628889" y="10218"/>
                </a:cubicBezTo>
                <a:cubicBezTo>
                  <a:pt x="634601" y="15930"/>
                  <a:pt x="637393" y="22911"/>
                  <a:pt x="637393" y="31226"/>
                </a:cubicBezTo>
                <a:cubicBezTo>
                  <a:pt x="637393" y="37953"/>
                  <a:pt x="635489" y="43728"/>
                  <a:pt x="631618" y="48615"/>
                </a:cubicBezTo>
                <a:cubicBezTo>
                  <a:pt x="630095" y="50519"/>
                  <a:pt x="628191" y="52360"/>
                  <a:pt x="625969" y="54074"/>
                </a:cubicBezTo>
                <a:lnTo>
                  <a:pt x="625969" y="54835"/>
                </a:lnTo>
                <a:cubicBezTo>
                  <a:pt x="628508" y="56231"/>
                  <a:pt x="630666" y="58008"/>
                  <a:pt x="632380" y="60039"/>
                </a:cubicBezTo>
                <a:cubicBezTo>
                  <a:pt x="636759" y="64990"/>
                  <a:pt x="638916" y="71146"/>
                  <a:pt x="638916" y="78445"/>
                </a:cubicBezTo>
                <a:cubicBezTo>
                  <a:pt x="638916" y="86759"/>
                  <a:pt x="636060" y="93803"/>
                  <a:pt x="630412" y="99642"/>
                </a:cubicBezTo>
                <a:cubicBezTo>
                  <a:pt x="624827" y="105354"/>
                  <a:pt x="618036" y="108147"/>
                  <a:pt x="609976" y="108147"/>
                </a:cubicBezTo>
                <a:lnTo>
                  <a:pt x="562757" y="108147"/>
                </a:lnTo>
                <a:close/>
                <a:moveTo>
                  <a:pt x="476633" y="108147"/>
                </a:moveTo>
                <a:lnTo>
                  <a:pt x="476633" y="1523"/>
                </a:lnTo>
                <a:lnTo>
                  <a:pt x="543653" y="1523"/>
                </a:lnTo>
                <a:lnTo>
                  <a:pt x="543653" y="12947"/>
                </a:lnTo>
                <a:lnTo>
                  <a:pt x="488819" y="12947"/>
                </a:lnTo>
                <a:lnTo>
                  <a:pt x="488819" y="48742"/>
                </a:lnTo>
                <a:lnTo>
                  <a:pt x="540607" y="48742"/>
                </a:lnTo>
                <a:lnTo>
                  <a:pt x="540607" y="60166"/>
                </a:lnTo>
                <a:lnTo>
                  <a:pt x="488819" y="60166"/>
                </a:lnTo>
                <a:lnTo>
                  <a:pt x="488819" y="108147"/>
                </a:lnTo>
                <a:lnTo>
                  <a:pt x="476633" y="108147"/>
                </a:lnTo>
                <a:close/>
                <a:moveTo>
                  <a:pt x="405551" y="64292"/>
                </a:moveTo>
                <a:cubicBezTo>
                  <a:pt x="401171" y="68036"/>
                  <a:pt x="399013" y="72796"/>
                  <a:pt x="399013" y="78445"/>
                </a:cubicBezTo>
                <a:cubicBezTo>
                  <a:pt x="399013" y="84093"/>
                  <a:pt x="401171" y="88853"/>
                  <a:pt x="405551" y="92598"/>
                </a:cubicBezTo>
                <a:cubicBezTo>
                  <a:pt x="409929" y="96342"/>
                  <a:pt x="415324" y="98246"/>
                  <a:pt x="421861" y="98246"/>
                </a:cubicBezTo>
                <a:cubicBezTo>
                  <a:pt x="428398" y="98246"/>
                  <a:pt x="433793" y="96342"/>
                  <a:pt x="438172" y="92598"/>
                </a:cubicBezTo>
                <a:cubicBezTo>
                  <a:pt x="442551" y="88853"/>
                  <a:pt x="444709" y="84093"/>
                  <a:pt x="444709" y="78445"/>
                </a:cubicBezTo>
                <a:cubicBezTo>
                  <a:pt x="444709" y="72796"/>
                  <a:pt x="442551" y="68036"/>
                  <a:pt x="438172" y="64292"/>
                </a:cubicBezTo>
                <a:cubicBezTo>
                  <a:pt x="433793" y="60547"/>
                  <a:pt x="428398" y="58643"/>
                  <a:pt x="421861" y="58643"/>
                </a:cubicBezTo>
                <a:cubicBezTo>
                  <a:pt x="415324" y="58643"/>
                  <a:pt x="409929" y="60547"/>
                  <a:pt x="405551" y="64292"/>
                </a:cubicBezTo>
                <a:close/>
                <a:moveTo>
                  <a:pt x="406820" y="16755"/>
                </a:moveTo>
                <a:cubicBezTo>
                  <a:pt x="403139" y="20182"/>
                  <a:pt x="401362" y="24498"/>
                  <a:pt x="401362" y="29702"/>
                </a:cubicBezTo>
                <a:cubicBezTo>
                  <a:pt x="401362" y="34907"/>
                  <a:pt x="403202" y="39222"/>
                  <a:pt x="406820" y="42777"/>
                </a:cubicBezTo>
                <a:cubicBezTo>
                  <a:pt x="410564" y="46204"/>
                  <a:pt x="415578" y="47981"/>
                  <a:pt x="421925" y="47981"/>
                </a:cubicBezTo>
                <a:cubicBezTo>
                  <a:pt x="428271" y="47981"/>
                  <a:pt x="433222" y="46267"/>
                  <a:pt x="436840" y="42777"/>
                </a:cubicBezTo>
                <a:cubicBezTo>
                  <a:pt x="440584" y="39222"/>
                  <a:pt x="442488" y="34843"/>
                  <a:pt x="442488" y="29702"/>
                </a:cubicBezTo>
                <a:cubicBezTo>
                  <a:pt x="442488" y="24561"/>
                  <a:pt x="440584" y="20182"/>
                  <a:pt x="436840" y="16755"/>
                </a:cubicBezTo>
                <a:cubicBezTo>
                  <a:pt x="433158" y="13201"/>
                  <a:pt x="428208" y="11424"/>
                  <a:pt x="421925" y="11424"/>
                </a:cubicBezTo>
                <a:cubicBezTo>
                  <a:pt x="415642" y="11424"/>
                  <a:pt x="410628" y="13201"/>
                  <a:pt x="406820" y="16755"/>
                </a:cubicBezTo>
                <a:close/>
                <a:moveTo>
                  <a:pt x="403583" y="53312"/>
                </a:moveTo>
                <a:lnTo>
                  <a:pt x="403583" y="52550"/>
                </a:lnTo>
                <a:cubicBezTo>
                  <a:pt x="400854" y="51027"/>
                  <a:pt x="398379" y="49186"/>
                  <a:pt x="396284" y="47092"/>
                </a:cubicBezTo>
                <a:cubicBezTo>
                  <a:pt x="391524" y="42332"/>
                  <a:pt x="389113" y="36557"/>
                  <a:pt x="389113" y="29702"/>
                </a:cubicBezTo>
                <a:cubicBezTo>
                  <a:pt x="389113" y="21261"/>
                  <a:pt x="392222" y="14217"/>
                  <a:pt x="398379" y="8504"/>
                </a:cubicBezTo>
                <a:cubicBezTo>
                  <a:pt x="404535" y="2793"/>
                  <a:pt x="412405" y="0"/>
                  <a:pt x="421861" y="0"/>
                </a:cubicBezTo>
                <a:cubicBezTo>
                  <a:pt x="431318" y="0"/>
                  <a:pt x="439124" y="2856"/>
                  <a:pt x="445344" y="8504"/>
                </a:cubicBezTo>
                <a:cubicBezTo>
                  <a:pt x="451564" y="14217"/>
                  <a:pt x="454610" y="21261"/>
                  <a:pt x="454610" y="29702"/>
                </a:cubicBezTo>
                <a:cubicBezTo>
                  <a:pt x="454610" y="36430"/>
                  <a:pt x="452198" y="42205"/>
                  <a:pt x="447311" y="47092"/>
                </a:cubicBezTo>
                <a:cubicBezTo>
                  <a:pt x="445280" y="49123"/>
                  <a:pt x="442869" y="50964"/>
                  <a:pt x="440140" y="52550"/>
                </a:cubicBezTo>
                <a:lnTo>
                  <a:pt x="440140" y="53312"/>
                </a:lnTo>
                <a:cubicBezTo>
                  <a:pt x="442996" y="54645"/>
                  <a:pt x="445788" y="56549"/>
                  <a:pt x="448517" y="59087"/>
                </a:cubicBezTo>
                <a:cubicBezTo>
                  <a:pt x="454102" y="64672"/>
                  <a:pt x="456895" y="71400"/>
                  <a:pt x="456895" y="79206"/>
                </a:cubicBezTo>
                <a:cubicBezTo>
                  <a:pt x="456895" y="87457"/>
                  <a:pt x="453594" y="94565"/>
                  <a:pt x="446994" y="100658"/>
                </a:cubicBezTo>
                <a:cubicBezTo>
                  <a:pt x="440520" y="106624"/>
                  <a:pt x="432143" y="109670"/>
                  <a:pt x="421861" y="109670"/>
                </a:cubicBezTo>
                <a:cubicBezTo>
                  <a:pt x="411580" y="109670"/>
                  <a:pt x="403075" y="106687"/>
                  <a:pt x="396602" y="100658"/>
                </a:cubicBezTo>
                <a:cubicBezTo>
                  <a:pt x="390128" y="94692"/>
                  <a:pt x="386828" y="87520"/>
                  <a:pt x="386828" y="79206"/>
                </a:cubicBezTo>
                <a:cubicBezTo>
                  <a:pt x="386828" y="70892"/>
                  <a:pt x="389621" y="64482"/>
                  <a:pt x="395206" y="59087"/>
                </a:cubicBezTo>
                <a:cubicBezTo>
                  <a:pt x="397744" y="56549"/>
                  <a:pt x="400537" y="54645"/>
                  <a:pt x="403583" y="53312"/>
                </a:cubicBezTo>
                <a:close/>
                <a:moveTo>
                  <a:pt x="302291" y="108147"/>
                </a:moveTo>
                <a:lnTo>
                  <a:pt x="302291" y="1523"/>
                </a:lnTo>
                <a:lnTo>
                  <a:pt x="370834" y="1523"/>
                </a:lnTo>
                <a:lnTo>
                  <a:pt x="370834" y="12947"/>
                </a:lnTo>
                <a:lnTo>
                  <a:pt x="314476" y="12947"/>
                </a:lnTo>
                <a:lnTo>
                  <a:pt x="314476" y="48742"/>
                </a:lnTo>
                <a:lnTo>
                  <a:pt x="367788" y="48742"/>
                </a:lnTo>
                <a:lnTo>
                  <a:pt x="367788" y="60166"/>
                </a:lnTo>
                <a:lnTo>
                  <a:pt x="314476" y="60166"/>
                </a:lnTo>
                <a:lnTo>
                  <a:pt x="314476" y="96723"/>
                </a:lnTo>
                <a:lnTo>
                  <a:pt x="370834" y="96723"/>
                </a:lnTo>
                <a:lnTo>
                  <a:pt x="370834" y="108147"/>
                </a:lnTo>
                <a:lnTo>
                  <a:pt x="302291" y="108147"/>
                </a:lnTo>
                <a:close/>
                <a:moveTo>
                  <a:pt x="218451" y="69305"/>
                </a:moveTo>
                <a:lnTo>
                  <a:pt x="262624" y="69305"/>
                </a:lnTo>
                <a:lnTo>
                  <a:pt x="242061" y="14470"/>
                </a:lnTo>
                <a:lnTo>
                  <a:pt x="239015" y="14470"/>
                </a:lnTo>
                <a:lnTo>
                  <a:pt x="218451" y="69305"/>
                </a:lnTo>
                <a:close/>
                <a:moveTo>
                  <a:pt x="191034" y="108147"/>
                </a:moveTo>
                <a:lnTo>
                  <a:pt x="231399" y="1523"/>
                </a:lnTo>
                <a:lnTo>
                  <a:pt x="249677" y="1523"/>
                </a:lnTo>
                <a:lnTo>
                  <a:pt x="290041" y="108147"/>
                </a:lnTo>
                <a:lnTo>
                  <a:pt x="277094" y="108147"/>
                </a:lnTo>
                <a:lnTo>
                  <a:pt x="267194" y="80729"/>
                </a:lnTo>
                <a:lnTo>
                  <a:pt x="213882" y="80729"/>
                </a:lnTo>
                <a:lnTo>
                  <a:pt x="203981" y="108147"/>
                </a:lnTo>
                <a:lnTo>
                  <a:pt x="191034" y="108147"/>
                </a:lnTo>
                <a:close/>
                <a:moveTo>
                  <a:pt x="114176" y="108147"/>
                </a:moveTo>
                <a:lnTo>
                  <a:pt x="114176" y="1523"/>
                </a:lnTo>
                <a:lnTo>
                  <a:pt x="182720" y="1523"/>
                </a:lnTo>
                <a:lnTo>
                  <a:pt x="182720" y="12947"/>
                </a:lnTo>
                <a:lnTo>
                  <a:pt x="126362" y="12947"/>
                </a:lnTo>
                <a:lnTo>
                  <a:pt x="126362" y="48742"/>
                </a:lnTo>
                <a:lnTo>
                  <a:pt x="179673" y="48742"/>
                </a:lnTo>
                <a:lnTo>
                  <a:pt x="179673" y="60166"/>
                </a:lnTo>
                <a:lnTo>
                  <a:pt x="126362" y="60166"/>
                </a:lnTo>
                <a:lnTo>
                  <a:pt x="126362" y="96723"/>
                </a:lnTo>
                <a:lnTo>
                  <a:pt x="182720" y="96723"/>
                </a:lnTo>
                <a:lnTo>
                  <a:pt x="182720" y="108147"/>
                </a:lnTo>
                <a:lnTo>
                  <a:pt x="114176" y="108147"/>
                </a:lnTo>
                <a:close/>
                <a:moveTo>
                  <a:pt x="35033" y="69305"/>
                </a:moveTo>
                <a:lnTo>
                  <a:pt x="58643" y="69305"/>
                </a:lnTo>
                <a:lnTo>
                  <a:pt x="64736" y="40365"/>
                </a:lnTo>
                <a:lnTo>
                  <a:pt x="41126" y="40365"/>
                </a:lnTo>
                <a:lnTo>
                  <a:pt x="35033" y="69305"/>
                </a:lnTo>
                <a:close/>
                <a:moveTo>
                  <a:pt x="15232" y="108147"/>
                </a:moveTo>
                <a:lnTo>
                  <a:pt x="21325" y="79968"/>
                </a:lnTo>
                <a:lnTo>
                  <a:pt x="0" y="79968"/>
                </a:lnTo>
                <a:lnTo>
                  <a:pt x="2285" y="69305"/>
                </a:lnTo>
                <a:lnTo>
                  <a:pt x="23610" y="69305"/>
                </a:lnTo>
                <a:lnTo>
                  <a:pt x="29829" y="40365"/>
                </a:lnTo>
                <a:lnTo>
                  <a:pt x="8378" y="40365"/>
                </a:lnTo>
                <a:lnTo>
                  <a:pt x="10662" y="29702"/>
                </a:lnTo>
                <a:lnTo>
                  <a:pt x="32114" y="29702"/>
                </a:lnTo>
                <a:lnTo>
                  <a:pt x="38080" y="1523"/>
                </a:lnTo>
                <a:lnTo>
                  <a:pt x="49504" y="1523"/>
                </a:lnTo>
                <a:lnTo>
                  <a:pt x="43411" y="29702"/>
                </a:lnTo>
                <a:lnTo>
                  <a:pt x="67021" y="29702"/>
                </a:lnTo>
                <a:lnTo>
                  <a:pt x="73113" y="1523"/>
                </a:lnTo>
                <a:lnTo>
                  <a:pt x="84537" y="1523"/>
                </a:lnTo>
                <a:lnTo>
                  <a:pt x="78444" y="29702"/>
                </a:lnTo>
                <a:lnTo>
                  <a:pt x="99769" y="29702"/>
                </a:lnTo>
                <a:lnTo>
                  <a:pt x="97484" y="40365"/>
                </a:lnTo>
                <a:lnTo>
                  <a:pt x="76160" y="40365"/>
                </a:lnTo>
                <a:lnTo>
                  <a:pt x="69940" y="69305"/>
                </a:lnTo>
                <a:lnTo>
                  <a:pt x="91392" y="69305"/>
                </a:lnTo>
                <a:lnTo>
                  <a:pt x="89107" y="79968"/>
                </a:lnTo>
                <a:lnTo>
                  <a:pt x="67655" y="79968"/>
                </a:lnTo>
                <a:lnTo>
                  <a:pt x="61689" y="108147"/>
                </a:lnTo>
                <a:lnTo>
                  <a:pt x="50265"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48" name="Freeform 47">
            <a:extLst>
              <a:ext uri="{FF2B5EF4-FFF2-40B4-BE49-F238E27FC236}">
                <a16:creationId xmlns:a16="http://schemas.microsoft.com/office/drawing/2014/main" id="{88F0632E-F1DD-D302-C689-18CC33CFFAF1}"/>
              </a:ext>
            </a:extLst>
          </p:cNvPr>
          <p:cNvSpPr/>
          <p:nvPr userDrawn="1"/>
        </p:nvSpPr>
        <p:spPr>
          <a:xfrm>
            <a:off x="4663121" y="1553738"/>
            <a:ext cx="433158" cy="164505"/>
          </a:xfrm>
          <a:custGeom>
            <a:avLst/>
            <a:gdLst>
              <a:gd name="connsiteX0" fmla="*/ 256024 w 288772"/>
              <a:gd name="connsiteY0" fmla="*/ 96088 h 109670"/>
              <a:gd name="connsiteX1" fmla="*/ 265163 w 288772"/>
              <a:gd name="connsiteY1" fmla="*/ 99769 h 109670"/>
              <a:gd name="connsiteX2" fmla="*/ 274302 w 288772"/>
              <a:gd name="connsiteY2" fmla="*/ 96088 h 109670"/>
              <a:gd name="connsiteX3" fmla="*/ 278110 w 288772"/>
              <a:gd name="connsiteY3" fmla="*/ 86061 h 109670"/>
              <a:gd name="connsiteX4" fmla="*/ 274302 w 288772"/>
              <a:gd name="connsiteY4" fmla="*/ 76160 h 109670"/>
              <a:gd name="connsiteX5" fmla="*/ 265163 w 288772"/>
              <a:gd name="connsiteY5" fmla="*/ 72352 h 109670"/>
              <a:gd name="connsiteX6" fmla="*/ 256024 w 288772"/>
              <a:gd name="connsiteY6" fmla="*/ 76160 h 109670"/>
              <a:gd name="connsiteX7" fmla="*/ 252216 w 288772"/>
              <a:gd name="connsiteY7" fmla="*/ 86061 h 109670"/>
              <a:gd name="connsiteX8" fmla="*/ 256024 w 288772"/>
              <a:gd name="connsiteY8" fmla="*/ 96088 h 109670"/>
              <a:gd name="connsiteX9" fmla="*/ 248408 w 288772"/>
              <a:gd name="connsiteY9" fmla="*/ 102943 h 109670"/>
              <a:gd name="connsiteX10" fmla="*/ 241553 w 288772"/>
              <a:gd name="connsiteY10" fmla="*/ 86061 h 109670"/>
              <a:gd name="connsiteX11" fmla="*/ 248408 w 288772"/>
              <a:gd name="connsiteY11" fmla="*/ 69178 h 109670"/>
              <a:gd name="connsiteX12" fmla="*/ 265163 w 288772"/>
              <a:gd name="connsiteY12" fmla="*/ 62451 h 109670"/>
              <a:gd name="connsiteX13" fmla="*/ 281791 w 288772"/>
              <a:gd name="connsiteY13" fmla="*/ 69178 h 109670"/>
              <a:gd name="connsiteX14" fmla="*/ 288772 w 288772"/>
              <a:gd name="connsiteY14" fmla="*/ 86061 h 109670"/>
              <a:gd name="connsiteX15" fmla="*/ 281791 w 288772"/>
              <a:gd name="connsiteY15" fmla="*/ 102943 h 109670"/>
              <a:gd name="connsiteX16" fmla="*/ 265163 w 288772"/>
              <a:gd name="connsiteY16" fmla="*/ 109670 h 109670"/>
              <a:gd name="connsiteX17" fmla="*/ 248408 w 288772"/>
              <a:gd name="connsiteY17" fmla="*/ 102943 h 109670"/>
              <a:gd name="connsiteX18" fmla="*/ 198904 w 288772"/>
              <a:gd name="connsiteY18" fmla="*/ 33637 h 109670"/>
              <a:gd name="connsiteX19" fmla="*/ 208043 w 288772"/>
              <a:gd name="connsiteY19" fmla="*/ 37318 h 109670"/>
              <a:gd name="connsiteX20" fmla="*/ 217182 w 288772"/>
              <a:gd name="connsiteY20" fmla="*/ 33637 h 109670"/>
              <a:gd name="connsiteX21" fmla="*/ 220990 w 288772"/>
              <a:gd name="connsiteY21" fmla="*/ 23609 h 109670"/>
              <a:gd name="connsiteX22" fmla="*/ 217182 w 288772"/>
              <a:gd name="connsiteY22" fmla="*/ 13709 h 109670"/>
              <a:gd name="connsiteX23" fmla="*/ 208043 w 288772"/>
              <a:gd name="connsiteY23" fmla="*/ 9901 h 109670"/>
              <a:gd name="connsiteX24" fmla="*/ 198904 w 288772"/>
              <a:gd name="connsiteY24" fmla="*/ 13709 h 109670"/>
              <a:gd name="connsiteX25" fmla="*/ 195096 w 288772"/>
              <a:gd name="connsiteY25" fmla="*/ 23609 h 109670"/>
              <a:gd name="connsiteX26" fmla="*/ 198904 w 288772"/>
              <a:gd name="connsiteY26" fmla="*/ 33637 h 109670"/>
              <a:gd name="connsiteX27" fmla="*/ 191288 w 288772"/>
              <a:gd name="connsiteY27" fmla="*/ 40492 h 109670"/>
              <a:gd name="connsiteX28" fmla="*/ 184433 w 288772"/>
              <a:gd name="connsiteY28" fmla="*/ 23609 h 109670"/>
              <a:gd name="connsiteX29" fmla="*/ 191288 w 288772"/>
              <a:gd name="connsiteY29" fmla="*/ 6727 h 109670"/>
              <a:gd name="connsiteX30" fmla="*/ 208043 w 288772"/>
              <a:gd name="connsiteY30" fmla="*/ 0 h 109670"/>
              <a:gd name="connsiteX31" fmla="*/ 224671 w 288772"/>
              <a:gd name="connsiteY31" fmla="*/ 6727 h 109670"/>
              <a:gd name="connsiteX32" fmla="*/ 231652 w 288772"/>
              <a:gd name="connsiteY32" fmla="*/ 23609 h 109670"/>
              <a:gd name="connsiteX33" fmla="*/ 224671 w 288772"/>
              <a:gd name="connsiteY33" fmla="*/ 40492 h 109670"/>
              <a:gd name="connsiteX34" fmla="*/ 208043 w 288772"/>
              <a:gd name="connsiteY34" fmla="*/ 47219 h 109670"/>
              <a:gd name="connsiteX35" fmla="*/ 191288 w 288772"/>
              <a:gd name="connsiteY35" fmla="*/ 40492 h 109670"/>
              <a:gd name="connsiteX36" fmla="*/ 197380 w 288772"/>
              <a:gd name="connsiteY36" fmla="*/ 108147 h 109670"/>
              <a:gd name="connsiteX37" fmla="*/ 263639 w 288772"/>
              <a:gd name="connsiteY37" fmla="*/ 1523 h 109670"/>
              <a:gd name="connsiteX38" fmla="*/ 275825 w 288772"/>
              <a:gd name="connsiteY38" fmla="*/ 1523 h 109670"/>
              <a:gd name="connsiteX39" fmla="*/ 209566 w 288772"/>
              <a:gd name="connsiteY39" fmla="*/ 108147 h 109670"/>
              <a:gd name="connsiteX40" fmla="*/ 197380 w 288772"/>
              <a:gd name="connsiteY40" fmla="*/ 108147 h 109670"/>
              <a:gd name="connsiteX41" fmla="*/ 149337 w 288772"/>
              <a:gd name="connsiteY41" fmla="*/ 22848 h 109670"/>
              <a:gd name="connsiteX42" fmla="*/ 128773 w 288772"/>
              <a:gd name="connsiteY42" fmla="*/ 11424 h 109670"/>
              <a:gd name="connsiteX43" fmla="*/ 108210 w 288772"/>
              <a:gd name="connsiteY43" fmla="*/ 22848 h 109670"/>
              <a:gd name="connsiteX44" fmla="*/ 99833 w 288772"/>
              <a:gd name="connsiteY44" fmla="*/ 54835 h 109670"/>
              <a:gd name="connsiteX45" fmla="*/ 108210 w 288772"/>
              <a:gd name="connsiteY45" fmla="*/ 86822 h 109670"/>
              <a:gd name="connsiteX46" fmla="*/ 128773 w 288772"/>
              <a:gd name="connsiteY46" fmla="*/ 98246 h 109670"/>
              <a:gd name="connsiteX47" fmla="*/ 149337 w 288772"/>
              <a:gd name="connsiteY47" fmla="*/ 86822 h 109670"/>
              <a:gd name="connsiteX48" fmla="*/ 157714 w 288772"/>
              <a:gd name="connsiteY48" fmla="*/ 54835 h 109670"/>
              <a:gd name="connsiteX49" fmla="*/ 149337 w 288772"/>
              <a:gd name="connsiteY49" fmla="*/ 22848 h 109670"/>
              <a:gd name="connsiteX50" fmla="*/ 99579 w 288772"/>
              <a:gd name="connsiteY50" fmla="*/ 95200 h 109670"/>
              <a:gd name="connsiteX51" fmla="*/ 87711 w 288772"/>
              <a:gd name="connsiteY51" fmla="*/ 54835 h 109670"/>
              <a:gd name="connsiteX52" fmla="*/ 99579 w 288772"/>
              <a:gd name="connsiteY52" fmla="*/ 14470 h 109670"/>
              <a:gd name="connsiteX53" fmla="*/ 128837 w 288772"/>
              <a:gd name="connsiteY53" fmla="*/ 0 h 109670"/>
              <a:gd name="connsiteX54" fmla="*/ 158095 w 288772"/>
              <a:gd name="connsiteY54" fmla="*/ 14470 h 109670"/>
              <a:gd name="connsiteX55" fmla="*/ 169963 w 288772"/>
              <a:gd name="connsiteY55" fmla="*/ 54835 h 109670"/>
              <a:gd name="connsiteX56" fmla="*/ 158095 w 288772"/>
              <a:gd name="connsiteY56" fmla="*/ 95200 h 109670"/>
              <a:gd name="connsiteX57" fmla="*/ 128837 w 288772"/>
              <a:gd name="connsiteY57" fmla="*/ 109670 h 109670"/>
              <a:gd name="connsiteX58" fmla="*/ 99579 w 288772"/>
              <a:gd name="connsiteY58" fmla="*/ 95200 h 109670"/>
              <a:gd name="connsiteX59" fmla="*/ 0 w 288772"/>
              <a:gd name="connsiteY59" fmla="*/ 79968 h 109670"/>
              <a:gd name="connsiteX60" fmla="*/ 12186 w 288772"/>
              <a:gd name="connsiteY60" fmla="*/ 79968 h 109670"/>
              <a:gd name="connsiteX61" fmla="*/ 19929 w 288772"/>
              <a:gd name="connsiteY61" fmla="*/ 93359 h 109670"/>
              <a:gd name="connsiteX62" fmla="*/ 35033 w 288772"/>
              <a:gd name="connsiteY62" fmla="*/ 98246 h 109670"/>
              <a:gd name="connsiteX63" fmla="*/ 52423 w 288772"/>
              <a:gd name="connsiteY63" fmla="*/ 91265 h 109670"/>
              <a:gd name="connsiteX64" fmla="*/ 59405 w 288772"/>
              <a:gd name="connsiteY64" fmla="*/ 73431 h 109670"/>
              <a:gd name="connsiteX65" fmla="*/ 52868 w 288772"/>
              <a:gd name="connsiteY65" fmla="*/ 55597 h 109670"/>
              <a:gd name="connsiteX66" fmla="*/ 35795 w 288772"/>
              <a:gd name="connsiteY66" fmla="*/ 48742 h 109670"/>
              <a:gd name="connsiteX67" fmla="*/ 15232 w 288772"/>
              <a:gd name="connsiteY67" fmla="*/ 57881 h 109670"/>
              <a:gd name="connsiteX68" fmla="*/ 2285 w 288772"/>
              <a:gd name="connsiteY68" fmla="*/ 57881 h 109670"/>
              <a:gd name="connsiteX69" fmla="*/ 8378 w 288772"/>
              <a:gd name="connsiteY69" fmla="*/ 1523 h 109670"/>
              <a:gd name="connsiteX70" fmla="*/ 65497 w 288772"/>
              <a:gd name="connsiteY70" fmla="*/ 1523 h 109670"/>
              <a:gd name="connsiteX71" fmla="*/ 65497 w 288772"/>
              <a:gd name="connsiteY71" fmla="*/ 12947 h 109670"/>
              <a:gd name="connsiteX72" fmla="*/ 18596 w 288772"/>
              <a:gd name="connsiteY72" fmla="*/ 12947 h 109670"/>
              <a:gd name="connsiteX73" fmla="*/ 15232 w 288772"/>
              <a:gd name="connsiteY73" fmla="*/ 44173 h 109670"/>
              <a:gd name="connsiteX74" fmla="*/ 15993 w 288772"/>
              <a:gd name="connsiteY74" fmla="*/ 44173 h 109670"/>
              <a:gd name="connsiteX75" fmla="*/ 37318 w 288772"/>
              <a:gd name="connsiteY75" fmla="*/ 37318 h 109670"/>
              <a:gd name="connsiteX76" fmla="*/ 61372 w 288772"/>
              <a:gd name="connsiteY76" fmla="*/ 47854 h 109670"/>
              <a:gd name="connsiteX77" fmla="*/ 71590 w 288772"/>
              <a:gd name="connsiteY77" fmla="*/ 73431 h 109670"/>
              <a:gd name="connsiteX78" fmla="*/ 61245 w 288772"/>
              <a:gd name="connsiteY78" fmla="*/ 99452 h 109670"/>
              <a:gd name="connsiteX79" fmla="*/ 35033 w 288772"/>
              <a:gd name="connsiteY79" fmla="*/ 109670 h 109670"/>
              <a:gd name="connsiteX80" fmla="*/ 11551 w 288772"/>
              <a:gd name="connsiteY80" fmla="*/ 101737 h 109670"/>
              <a:gd name="connsiteX81" fmla="*/ 0 w 288772"/>
              <a:gd name="connsiteY81" fmla="*/ 79968 h 10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88772" h="109670">
                <a:moveTo>
                  <a:pt x="256024" y="96088"/>
                </a:moveTo>
                <a:cubicBezTo>
                  <a:pt x="258562" y="98500"/>
                  <a:pt x="261609" y="99769"/>
                  <a:pt x="265163" y="99769"/>
                </a:cubicBezTo>
                <a:cubicBezTo>
                  <a:pt x="268717" y="99769"/>
                  <a:pt x="271763" y="98563"/>
                  <a:pt x="274302" y="96088"/>
                </a:cubicBezTo>
                <a:cubicBezTo>
                  <a:pt x="276841" y="93550"/>
                  <a:pt x="278110" y="90186"/>
                  <a:pt x="278110" y="86061"/>
                </a:cubicBezTo>
                <a:cubicBezTo>
                  <a:pt x="278110" y="81935"/>
                  <a:pt x="276841" y="78571"/>
                  <a:pt x="274302" y="76160"/>
                </a:cubicBezTo>
                <a:cubicBezTo>
                  <a:pt x="271763" y="73621"/>
                  <a:pt x="268717" y="72352"/>
                  <a:pt x="265163" y="72352"/>
                </a:cubicBezTo>
                <a:cubicBezTo>
                  <a:pt x="261609" y="72352"/>
                  <a:pt x="258562" y="73621"/>
                  <a:pt x="256024" y="76160"/>
                </a:cubicBezTo>
                <a:cubicBezTo>
                  <a:pt x="253485" y="78571"/>
                  <a:pt x="252216" y="81872"/>
                  <a:pt x="252216" y="86061"/>
                </a:cubicBezTo>
                <a:cubicBezTo>
                  <a:pt x="252216" y="90249"/>
                  <a:pt x="253485" y="93550"/>
                  <a:pt x="256024" y="96088"/>
                </a:cubicBezTo>
                <a:close/>
                <a:moveTo>
                  <a:pt x="248408" y="102943"/>
                </a:moveTo>
                <a:cubicBezTo>
                  <a:pt x="243838" y="98500"/>
                  <a:pt x="241553" y="92851"/>
                  <a:pt x="241553" y="86061"/>
                </a:cubicBezTo>
                <a:cubicBezTo>
                  <a:pt x="241553" y="79270"/>
                  <a:pt x="243838" y="73621"/>
                  <a:pt x="248408" y="69178"/>
                </a:cubicBezTo>
                <a:cubicBezTo>
                  <a:pt x="253104" y="64736"/>
                  <a:pt x="258689" y="62451"/>
                  <a:pt x="265163" y="62451"/>
                </a:cubicBezTo>
                <a:cubicBezTo>
                  <a:pt x="271636" y="62451"/>
                  <a:pt x="277221" y="64672"/>
                  <a:pt x="281791" y="69178"/>
                </a:cubicBezTo>
                <a:cubicBezTo>
                  <a:pt x="286488" y="73621"/>
                  <a:pt x="288772" y="79270"/>
                  <a:pt x="288772" y="86061"/>
                </a:cubicBezTo>
                <a:cubicBezTo>
                  <a:pt x="288772" y="92851"/>
                  <a:pt x="286424" y="98500"/>
                  <a:pt x="281791" y="102943"/>
                </a:cubicBezTo>
                <a:cubicBezTo>
                  <a:pt x="277221" y="107385"/>
                  <a:pt x="271700" y="109670"/>
                  <a:pt x="265163" y="109670"/>
                </a:cubicBezTo>
                <a:cubicBezTo>
                  <a:pt x="258626" y="109670"/>
                  <a:pt x="253104" y="107449"/>
                  <a:pt x="248408" y="102943"/>
                </a:cubicBezTo>
                <a:close/>
                <a:moveTo>
                  <a:pt x="198904" y="33637"/>
                </a:moveTo>
                <a:cubicBezTo>
                  <a:pt x="201442" y="36049"/>
                  <a:pt x="204489" y="37318"/>
                  <a:pt x="208043" y="37318"/>
                </a:cubicBezTo>
                <a:cubicBezTo>
                  <a:pt x="211597" y="37318"/>
                  <a:pt x="214644" y="36112"/>
                  <a:pt x="217182" y="33637"/>
                </a:cubicBezTo>
                <a:cubicBezTo>
                  <a:pt x="219721" y="31099"/>
                  <a:pt x="220990" y="27735"/>
                  <a:pt x="220990" y="23609"/>
                </a:cubicBezTo>
                <a:cubicBezTo>
                  <a:pt x="220990" y="19484"/>
                  <a:pt x="219721" y="16120"/>
                  <a:pt x="217182" y="13709"/>
                </a:cubicBezTo>
                <a:cubicBezTo>
                  <a:pt x="214644" y="11170"/>
                  <a:pt x="211597" y="9901"/>
                  <a:pt x="208043" y="9901"/>
                </a:cubicBezTo>
                <a:cubicBezTo>
                  <a:pt x="204489" y="9901"/>
                  <a:pt x="201442" y="11170"/>
                  <a:pt x="198904" y="13709"/>
                </a:cubicBezTo>
                <a:cubicBezTo>
                  <a:pt x="196365" y="16120"/>
                  <a:pt x="195096" y="19421"/>
                  <a:pt x="195096" y="23609"/>
                </a:cubicBezTo>
                <a:cubicBezTo>
                  <a:pt x="195096" y="27798"/>
                  <a:pt x="196365" y="31099"/>
                  <a:pt x="198904" y="33637"/>
                </a:cubicBezTo>
                <a:close/>
                <a:moveTo>
                  <a:pt x="191288" y="40492"/>
                </a:moveTo>
                <a:cubicBezTo>
                  <a:pt x="186718" y="36049"/>
                  <a:pt x="184433" y="30400"/>
                  <a:pt x="184433" y="23609"/>
                </a:cubicBezTo>
                <a:cubicBezTo>
                  <a:pt x="184433" y="16819"/>
                  <a:pt x="186718" y="11170"/>
                  <a:pt x="191288" y="6727"/>
                </a:cubicBezTo>
                <a:cubicBezTo>
                  <a:pt x="195984" y="2285"/>
                  <a:pt x="201569" y="0"/>
                  <a:pt x="208043" y="0"/>
                </a:cubicBezTo>
                <a:cubicBezTo>
                  <a:pt x="214516" y="0"/>
                  <a:pt x="220102" y="2221"/>
                  <a:pt x="224671" y="6727"/>
                </a:cubicBezTo>
                <a:cubicBezTo>
                  <a:pt x="229368" y="11170"/>
                  <a:pt x="231652" y="16819"/>
                  <a:pt x="231652" y="23609"/>
                </a:cubicBezTo>
                <a:cubicBezTo>
                  <a:pt x="231652" y="30400"/>
                  <a:pt x="229304" y="36049"/>
                  <a:pt x="224671" y="40492"/>
                </a:cubicBezTo>
                <a:cubicBezTo>
                  <a:pt x="220102" y="44934"/>
                  <a:pt x="214580" y="47219"/>
                  <a:pt x="208043" y="47219"/>
                </a:cubicBezTo>
                <a:cubicBezTo>
                  <a:pt x="201506" y="47219"/>
                  <a:pt x="195984" y="44998"/>
                  <a:pt x="191288" y="40492"/>
                </a:cubicBezTo>
                <a:close/>
                <a:moveTo>
                  <a:pt x="197380" y="108147"/>
                </a:moveTo>
                <a:lnTo>
                  <a:pt x="263639" y="1523"/>
                </a:lnTo>
                <a:lnTo>
                  <a:pt x="275825" y="1523"/>
                </a:lnTo>
                <a:lnTo>
                  <a:pt x="209566" y="108147"/>
                </a:lnTo>
                <a:lnTo>
                  <a:pt x="197380" y="108147"/>
                </a:lnTo>
                <a:close/>
                <a:moveTo>
                  <a:pt x="149337" y="22848"/>
                </a:moveTo>
                <a:cubicBezTo>
                  <a:pt x="143751" y="15232"/>
                  <a:pt x="136897" y="11424"/>
                  <a:pt x="128773" y="11424"/>
                </a:cubicBezTo>
                <a:cubicBezTo>
                  <a:pt x="120650" y="11424"/>
                  <a:pt x="113795" y="15232"/>
                  <a:pt x="108210" y="22848"/>
                </a:cubicBezTo>
                <a:cubicBezTo>
                  <a:pt x="102625" y="30464"/>
                  <a:pt x="99833" y="41126"/>
                  <a:pt x="99833" y="54835"/>
                </a:cubicBezTo>
                <a:cubicBezTo>
                  <a:pt x="99833" y="68544"/>
                  <a:pt x="102625" y="79206"/>
                  <a:pt x="108210" y="86822"/>
                </a:cubicBezTo>
                <a:cubicBezTo>
                  <a:pt x="113795" y="94438"/>
                  <a:pt x="120650" y="98246"/>
                  <a:pt x="128773" y="98246"/>
                </a:cubicBezTo>
                <a:cubicBezTo>
                  <a:pt x="136897" y="98246"/>
                  <a:pt x="143751" y="94438"/>
                  <a:pt x="149337" y="86822"/>
                </a:cubicBezTo>
                <a:cubicBezTo>
                  <a:pt x="154921" y="79206"/>
                  <a:pt x="157714" y="68544"/>
                  <a:pt x="157714" y="54835"/>
                </a:cubicBezTo>
                <a:cubicBezTo>
                  <a:pt x="157714" y="41126"/>
                  <a:pt x="154921" y="30464"/>
                  <a:pt x="149337" y="22848"/>
                </a:cubicBezTo>
                <a:close/>
                <a:moveTo>
                  <a:pt x="99579" y="95200"/>
                </a:moveTo>
                <a:cubicBezTo>
                  <a:pt x="91646" y="85553"/>
                  <a:pt x="87711" y="72098"/>
                  <a:pt x="87711" y="54835"/>
                </a:cubicBezTo>
                <a:cubicBezTo>
                  <a:pt x="87711" y="37572"/>
                  <a:pt x="91646" y="24117"/>
                  <a:pt x="99579" y="14470"/>
                </a:cubicBezTo>
                <a:cubicBezTo>
                  <a:pt x="107512" y="4823"/>
                  <a:pt x="117223" y="0"/>
                  <a:pt x="128837" y="0"/>
                </a:cubicBezTo>
                <a:cubicBezTo>
                  <a:pt x="140451" y="0"/>
                  <a:pt x="150161" y="4823"/>
                  <a:pt x="158095" y="14470"/>
                </a:cubicBezTo>
                <a:cubicBezTo>
                  <a:pt x="166028" y="24117"/>
                  <a:pt x="169963" y="37572"/>
                  <a:pt x="169963" y="54835"/>
                </a:cubicBezTo>
                <a:cubicBezTo>
                  <a:pt x="169963" y="72098"/>
                  <a:pt x="166028" y="85553"/>
                  <a:pt x="158095" y="95200"/>
                </a:cubicBezTo>
                <a:cubicBezTo>
                  <a:pt x="150161" y="104847"/>
                  <a:pt x="140451" y="109670"/>
                  <a:pt x="128837" y="109670"/>
                </a:cubicBezTo>
                <a:cubicBezTo>
                  <a:pt x="117223" y="109670"/>
                  <a:pt x="107512" y="104847"/>
                  <a:pt x="99579" y="95200"/>
                </a:cubicBezTo>
                <a:close/>
                <a:moveTo>
                  <a:pt x="0" y="79968"/>
                </a:moveTo>
                <a:lnTo>
                  <a:pt x="12186" y="79968"/>
                </a:lnTo>
                <a:cubicBezTo>
                  <a:pt x="13328" y="85680"/>
                  <a:pt x="15867" y="90122"/>
                  <a:pt x="19929" y="93359"/>
                </a:cubicBezTo>
                <a:cubicBezTo>
                  <a:pt x="24117" y="96596"/>
                  <a:pt x="29131" y="98246"/>
                  <a:pt x="35033" y="98246"/>
                </a:cubicBezTo>
                <a:cubicBezTo>
                  <a:pt x="41951" y="98246"/>
                  <a:pt x="47727" y="95898"/>
                  <a:pt x="52423" y="91265"/>
                </a:cubicBezTo>
                <a:cubicBezTo>
                  <a:pt x="57120" y="86505"/>
                  <a:pt x="59405" y="80539"/>
                  <a:pt x="59405" y="73431"/>
                </a:cubicBezTo>
                <a:cubicBezTo>
                  <a:pt x="59405" y="66322"/>
                  <a:pt x="57247" y="60166"/>
                  <a:pt x="52868" y="55597"/>
                </a:cubicBezTo>
                <a:cubicBezTo>
                  <a:pt x="48488" y="51027"/>
                  <a:pt x="42840" y="48742"/>
                  <a:pt x="35795" y="48742"/>
                </a:cubicBezTo>
                <a:cubicBezTo>
                  <a:pt x="26846" y="48742"/>
                  <a:pt x="19992" y="51789"/>
                  <a:pt x="15232" y="57881"/>
                </a:cubicBezTo>
                <a:lnTo>
                  <a:pt x="2285" y="57881"/>
                </a:lnTo>
                <a:lnTo>
                  <a:pt x="8378" y="1523"/>
                </a:lnTo>
                <a:lnTo>
                  <a:pt x="65497" y="1523"/>
                </a:lnTo>
                <a:lnTo>
                  <a:pt x="65497" y="12947"/>
                </a:lnTo>
                <a:lnTo>
                  <a:pt x="18596" y="12947"/>
                </a:lnTo>
                <a:lnTo>
                  <a:pt x="15232" y="44173"/>
                </a:lnTo>
                <a:lnTo>
                  <a:pt x="15993" y="44173"/>
                </a:lnTo>
                <a:cubicBezTo>
                  <a:pt x="21198" y="39603"/>
                  <a:pt x="28306" y="37318"/>
                  <a:pt x="37318" y="37318"/>
                </a:cubicBezTo>
                <a:cubicBezTo>
                  <a:pt x="46330" y="37318"/>
                  <a:pt x="54708" y="40809"/>
                  <a:pt x="61372" y="47854"/>
                </a:cubicBezTo>
                <a:cubicBezTo>
                  <a:pt x="68163" y="54772"/>
                  <a:pt x="71590" y="63276"/>
                  <a:pt x="71590" y="73431"/>
                </a:cubicBezTo>
                <a:cubicBezTo>
                  <a:pt x="71590" y="83585"/>
                  <a:pt x="68163" y="92661"/>
                  <a:pt x="61245" y="99452"/>
                </a:cubicBezTo>
                <a:cubicBezTo>
                  <a:pt x="54454" y="106243"/>
                  <a:pt x="45696" y="109670"/>
                  <a:pt x="35033" y="109670"/>
                </a:cubicBezTo>
                <a:cubicBezTo>
                  <a:pt x="25894" y="109670"/>
                  <a:pt x="18088" y="107004"/>
                  <a:pt x="11551" y="101737"/>
                </a:cubicBezTo>
                <a:cubicBezTo>
                  <a:pt x="5077" y="96469"/>
                  <a:pt x="1206" y="89170"/>
                  <a:pt x="0" y="79968"/>
                </a:cubicBezTo>
                <a:close/>
              </a:path>
            </a:pathLst>
          </a:custGeom>
          <a:solidFill>
            <a:srgbClr val="13161A"/>
          </a:solidFill>
          <a:ln w="6345" cap="flat">
            <a:noFill/>
            <a:prstDash val="solid"/>
            <a:miter/>
          </a:ln>
        </p:spPr>
        <p:txBody>
          <a:bodyPr rtlCol="0" anchor="ctr"/>
          <a:lstStyle/>
          <a:p>
            <a:endParaRPr lang="de-AT" sz="2700"/>
          </a:p>
        </p:txBody>
      </p:sp>
      <p:sp>
        <p:nvSpPr>
          <p:cNvPr id="49" name="Freeform 48">
            <a:extLst>
              <a:ext uri="{FF2B5EF4-FFF2-40B4-BE49-F238E27FC236}">
                <a16:creationId xmlns:a16="http://schemas.microsoft.com/office/drawing/2014/main" id="{837E86EB-D1DE-135B-5080-AAD77A7B107C}"/>
              </a:ext>
            </a:extLst>
          </p:cNvPr>
          <p:cNvSpPr/>
          <p:nvPr userDrawn="1"/>
        </p:nvSpPr>
        <p:spPr>
          <a:xfrm>
            <a:off x="4411129" y="5542604"/>
            <a:ext cx="921152" cy="164504"/>
          </a:xfrm>
          <a:custGeom>
            <a:avLst/>
            <a:gdLst>
              <a:gd name="connsiteX0" fmla="*/ 601916 w 614101"/>
              <a:gd name="connsiteY0" fmla="*/ 108147 h 109669"/>
              <a:gd name="connsiteX1" fmla="*/ 601916 w 614101"/>
              <a:gd name="connsiteY1" fmla="*/ 24371 h 109669"/>
              <a:gd name="connsiteX2" fmla="*/ 579068 w 614101"/>
              <a:gd name="connsiteY2" fmla="*/ 24371 h 109669"/>
              <a:gd name="connsiteX3" fmla="*/ 579068 w 614101"/>
              <a:gd name="connsiteY3" fmla="*/ 13709 h 109669"/>
              <a:gd name="connsiteX4" fmla="*/ 597346 w 614101"/>
              <a:gd name="connsiteY4" fmla="*/ 13709 h 109669"/>
              <a:gd name="connsiteX5" fmla="*/ 601916 w 614101"/>
              <a:gd name="connsiteY5" fmla="*/ 9139 h 109669"/>
              <a:gd name="connsiteX6" fmla="*/ 601916 w 614101"/>
              <a:gd name="connsiteY6" fmla="*/ 1523 h 109669"/>
              <a:gd name="connsiteX7" fmla="*/ 614101 w 614101"/>
              <a:gd name="connsiteY7" fmla="*/ 1523 h 109669"/>
              <a:gd name="connsiteX8" fmla="*/ 614101 w 614101"/>
              <a:gd name="connsiteY8" fmla="*/ 108147 h 109669"/>
              <a:gd name="connsiteX9" fmla="*/ 601916 w 614101"/>
              <a:gd name="connsiteY9" fmla="*/ 108147 h 109669"/>
              <a:gd name="connsiteX10" fmla="*/ 493007 w 614101"/>
              <a:gd name="connsiteY10" fmla="*/ 96723 h 109669"/>
              <a:gd name="connsiteX11" fmla="*/ 516617 w 614101"/>
              <a:gd name="connsiteY11" fmla="*/ 96723 h 109669"/>
              <a:gd name="connsiteX12" fmla="*/ 544352 w 614101"/>
              <a:gd name="connsiteY12" fmla="*/ 85172 h 109669"/>
              <a:gd name="connsiteX13" fmla="*/ 555458 w 614101"/>
              <a:gd name="connsiteY13" fmla="*/ 54835 h 109669"/>
              <a:gd name="connsiteX14" fmla="*/ 544352 w 614101"/>
              <a:gd name="connsiteY14" fmla="*/ 24688 h 109669"/>
              <a:gd name="connsiteX15" fmla="*/ 516617 w 614101"/>
              <a:gd name="connsiteY15" fmla="*/ 12947 h 109669"/>
              <a:gd name="connsiteX16" fmla="*/ 493007 w 614101"/>
              <a:gd name="connsiteY16" fmla="*/ 12947 h 109669"/>
              <a:gd name="connsiteX17" fmla="*/ 493007 w 614101"/>
              <a:gd name="connsiteY17" fmla="*/ 96723 h 109669"/>
              <a:gd name="connsiteX18" fmla="*/ 480822 w 614101"/>
              <a:gd name="connsiteY18" fmla="*/ 108147 h 109669"/>
              <a:gd name="connsiteX19" fmla="*/ 480822 w 614101"/>
              <a:gd name="connsiteY19" fmla="*/ 1523 h 109669"/>
              <a:gd name="connsiteX20" fmla="*/ 516617 w 614101"/>
              <a:gd name="connsiteY20" fmla="*/ 1523 h 109669"/>
              <a:gd name="connsiteX21" fmla="*/ 553173 w 614101"/>
              <a:gd name="connsiteY21" fmla="*/ 16628 h 109669"/>
              <a:gd name="connsiteX22" fmla="*/ 567644 w 614101"/>
              <a:gd name="connsiteY22" fmla="*/ 54835 h 109669"/>
              <a:gd name="connsiteX23" fmla="*/ 553173 w 614101"/>
              <a:gd name="connsiteY23" fmla="*/ 93232 h 109669"/>
              <a:gd name="connsiteX24" fmla="*/ 516617 w 614101"/>
              <a:gd name="connsiteY24" fmla="*/ 108147 h 109669"/>
              <a:gd name="connsiteX25" fmla="*/ 480822 w 614101"/>
              <a:gd name="connsiteY25" fmla="*/ 108147 h 109669"/>
              <a:gd name="connsiteX26" fmla="*/ 450294 w 614101"/>
              <a:gd name="connsiteY26" fmla="*/ 73113 h 109669"/>
              <a:gd name="connsiteX27" fmla="*/ 463242 w 614101"/>
              <a:gd name="connsiteY27" fmla="*/ 73113 h 109669"/>
              <a:gd name="connsiteX28" fmla="*/ 445852 w 614101"/>
              <a:gd name="connsiteY28" fmla="*/ 99896 h 109669"/>
              <a:gd name="connsiteX29" fmla="*/ 416023 w 614101"/>
              <a:gd name="connsiteY29" fmla="*/ 109670 h 109669"/>
              <a:gd name="connsiteX30" fmla="*/ 379783 w 614101"/>
              <a:gd name="connsiteY30" fmla="*/ 94311 h 109669"/>
              <a:gd name="connsiteX31" fmla="*/ 364995 w 614101"/>
              <a:gd name="connsiteY31" fmla="*/ 54835 h 109669"/>
              <a:gd name="connsiteX32" fmla="*/ 379783 w 614101"/>
              <a:gd name="connsiteY32" fmla="*/ 15359 h 109669"/>
              <a:gd name="connsiteX33" fmla="*/ 416023 w 614101"/>
              <a:gd name="connsiteY33" fmla="*/ 0 h 109669"/>
              <a:gd name="connsiteX34" fmla="*/ 445852 w 614101"/>
              <a:gd name="connsiteY34" fmla="*/ 9774 h 109669"/>
              <a:gd name="connsiteX35" fmla="*/ 463242 w 614101"/>
              <a:gd name="connsiteY35" fmla="*/ 35795 h 109669"/>
              <a:gd name="connsiteX36" fmla="*/ 450294 w 614101"/>
              <a:gd name="connsiteY36" fmla="*/ 35795 h 109669"/>
              <a:gd name="connsiteX37" fmla="*/ 437220 w 614101"/>
              <a:gd name="connsiteY37" fmla="*/ 17961 h 109669"/>
              <a:gd name="connsiteX38" fmla="*/ 416023 w 614101"/>
              <a:gd name="connsiteY38" fmla="*/ 11424 h 109669"/>
              <a:gd name="connsiteX39" fmla="*/ 388478 w 614101"/>
              <a:gd name="connsiteY39" fmla="*/ 23609 h 109669"/>
              <a:gd name="connsiteX40" fmla="*/ 377181 w 614101"/>
              <a:gd name="connsiteY40" fmla="*/ 54835 h 109669"/>
              <a:gd name="connsiteX41" fmla="*/ 388478 w 614101"/>
              <a:gd name="connsiteY41" fmla="*/ 86187 h 109669"/>
              <a:gd name="connsiteX42" fmla="*/ 416023 w 614101"/>
              <a:gd name="connsiteY42" fmla="*/ 98246 h 109669"/>
              <a:gd name="connsiteX43" fmla="*/ 437220 w 614101"/>
              <a:gd name="connsiteY43" fmla="*/ 91709 h 109669"/>
              <a:gd name="connsiteX44" fmla="*/ 450294 w 614101"/>
              <a:gd name="connsiteY44" fmla="*/ 73113 h 109669"/>
              <a:gd name="connsiteX45" fmla="*/ 286424 w 614101"/>
              <a:gd name="connsiteY45" fmla="*/ 108147 h 109669"/>
              <a:gd name="connsiteX46" fmla="*/ 286424 w 614101"/>
              <a:gd name="connsiteY46" fmla="*/ 1523 h 109669"/>
              <a:gd name="connsiteX47" fmla="*/ 353445 w 614101"/>
              <a:gd name="connsiteY47" fmla="*/ 1523 h 109669"/>
              <a:gd name="connsiteX48" fmla="*/ 353445 w 614101"/>
              <a:gd name="connsiteY48" fmla="*/ 12947 h 109669"/>
              <a:gd name="connsiteX49" fmla="*/ 298610 w 614101"/>
              <a:gd name="connsiteY49" fmla="*/ 12947 h 109669"/>
              <a:gd name="connsiteX50" fmla="*/ 298610 w 614101"/>
              <a:gd name="connsiteY50" fmla="*/ 48742 h 109669"/>
              <a:gd name="connsiteX51" fmla="*/ 350398 w 614101"/>
              <a:gd name="connsiteY51" fmla="*/ 48742 h 109669"/>
              <a:gd name="connsiteX52" fmla="*/ 350398 w 614101"/>
              <a:gd name="connsiteY52" fmla="*/ 60166 h 109669"/>
              <a:gd name="connsiteX53" fmla="*/ 298610 w 614101"/>
              <a:gd name="connsiteY53" fmla="*/ 60166 h 109669"/>
              <a:gd name="connsiteX54" fmla="*/ 298610 w 614101"/>
              <a:gd name="connsiteY54" fmla="*/ 108147 h 109669"/>
              <a:gd name="connsiteX55" fmla="*/ 286424 w 614101"/>
              <a:gd name="connsiteY55" fmla="*/ 108147 h 109669"/>
              <a:gd name="connsiteX56" fmla="*/ 200300 w 614101"/>
              <a:gd name="connsiteY56" fmla="*/ 108147 h 109669"/>
              <a:gd name="connsiteX57" fmla="*/ 200300 w 614101"/>
              <a:gd name="connsiteY57" fmla="*/ 1523 h 109669"/>
              <a:gd name="connsiteX58" fmla="*/ 267321 w 614101"/>
              <a:gd name="connsiteY58" fmla="*/ 1523 h 109669"/>
              <a:gd name="connsiteX59" fmla="*/ 267321 w 614101"/>
              <a:gd name="connsiteY59" fmla="*/ 12947 h 109669"/>
              <a:gd name="connsiteX60" fmla="*/ 212486 w 614101"/>
              <a:gd name="connsiteY60" fmla="*/ 12947 h 109669"/>
              <a:gd name="connsiteX61" fmla="*/ 212486 w 614101"/>
              <a:gd name="connsiteY61" fmla="*/ 48742 h 109669"/>
              <a:gd name="connsiteX62" fmla="*/ 264274 w 614101"/>
              <a:gd name="connsiteY62" fmla="*/ 48742 h 109669"/>
              <a:gd name="connsiteX63" fmla="*/ 264274 w 614101"/>
              <a:gd name="connsiteY63" fmla="*/ 60166 h 109669"/>
              <a:gd name="connsiteX64" fmla="*/ 212486 w 614101"/>
              <a:gd name="connsiteY64" fmla="*/ 60166 h 109669"/>
              <a:gd name="connsiteX65" fmla="*/ 212486 w 614101"/>
              <a:gd name="connsiteY65" fmla="*/ 108147 h 109669"/>
              <a:gd name="connsiteX66" fmla="*/ 200300 w 614101"/>
              <a:gd name="connsiteY66" fmla="*/ 108147 h 109669"/>
              <a:gd name="connsiteX67" fmla="*/ 114176 w 614101"/>
              <a:gd name="connsiteY67" fmla="*/ 108147 h 109669"/>
              <a:gd name="connsiteX68" fmla="*/ 114176 w 614101"/>
              <a:gd name="connsiteY68" fmla="*/ 1523 h 109669"/>
              <a:gd name="connsiteX69" fmla="*/ 181197 w 614101"/>
              <a:gd name="connsiteY69" fmla="*/ 1523 h 109669"/>
              <a:gd name="connsiteX70" fmla="*/ 181197 w 614101"/>
              <a:gd name="connsiteY70" fmla="*/ 12947 h 109669"/>
              <a:gd name="connsiteX71" fmla="*/ 126362 w 614101"/>
              <a:gd name="connsiteY71" fmla="*/ 12947 h 109669"/>
              <a:gd name="connsiteX72" fmla="*/ 126362 w 614101"/>
              <a:gd name="connsiteY72" fmla="*/ 48742 h 109669"/>
              <a:gd name="connsiteX73" fmla="*/ 178150 w 614101"/>
              <a:gd name="connsiteY73" fmla="*/ 48742 h 109669"/>
              <a:gd name="connsiteX74" fmla="*/ 178150 w 614101"/>
              <a:gd name="connsiteY74" fmla="*/ 60166 h 109669"/>
              <a:gd name="connsiteX75" fmla="*/ 126362 w 614101"/>
              <a:gd name="connsiteY75" fmla="*/ 60166 h 109669"/>
              <a:gd name="connsiteX76" fmla="*/ 126362 w 614101"/>
              <a:gd name="connsiteY76" fmla="*/ 108147 h 109669"/>
              <a:gd name="connsiteX77" fmla="*/ 114176 w 614101"/>
              <a:gd name="connsiteY77" fmla="*/ 108147 h 109669"/>
              <a:gd name="connsiteX78" fmla="*/ 35033 w 614101"/>
              <a:gd name="connsiteY78" fmla="*/ 69305 h 109669"/>
              <a:gd name="connsiteX79" fmla="*/ 58643 w 614101"/>
              <a:gd name="connsiteY79" fmla="*/ 69305 h 109669"/>
              <a:gd name="connsiteX80" fmla="*/ 64736 w 614101"/>
              <a:gd name="connsiteY80" fmla="*/ 40365 h 109669"/>
              <a:gd name="connsiteX81" fmla="*/ 41126 w 614101"/>
              <a:gd name="connsiteY81" fmla="*/ 40365 h 109669"/>
              <a:gd name="connsiteX82" fmla="*/ 35033 w 614101"/>
              <a:gd name="connsiteY82" fmla="*/ 69305 h 109669"/>
              <a:gd name="connsiteX83" fmla="*/ 15232 w 614101"/>
              <a:gd name="connsiteY83" fmla="*/ 108147 h 109669"/>
              <a:gd name="connsiteX84" fmla="*/ 21325 w 614101"/>
              <a:gd name="connsiteY84" fmla="*/ 79968 h 109669"/>
              <a:gd name="connsiteX85" fmla="*/ 0 w 614101"/>
              <a:gd name="connsiteY85" fmla="*/ 79968 h 109669"/>
              <a:gd name="connsiteX86" fmla="*/ 2285 w 614101"/>
              <a:gd name="connsiteY86" fmla="*/ 69305 h 109669"/>
              <a:gd name="connsiteX87" fmla="*/ 23610 w 614101"/>
              <a:gd name="connsiteY87" fmla="*/ 69305 h 109669"/>
              <a:gd name="connsiteX88" fmla="*/ 29829 w 614101"/>
              <a:gd name="connsiteY88" fmla="*/ 40365 h 109669"/>
              <a:gd name="connsiteX89" fmla="*/ 8378 w 614101"/>
              <a:gd name="connsiteY89" fmla="*/ 40365 h 109669"/>
              <a:gd name="connsiteX90" fmla="*/ 10662 w 614101"/>
              <a:gd name="connsiteY90" fmla="*/ 29702 h 109669"/>
              <a:gd name="connsiteX91" fmla="*/ 32114 w 614101"/>
              <a:gd name="connsiteY91" fmla="*/ 29702 h 109669"/>
              <a:gd name="connsiteX92" fmla="*/ 38080 w 614101"/>
              <a:gd name="connsiteY92" fmla="*/ 1523 h 109669"/>
              <a:gd name="connsiteX93" fmla="*/ 49504 w 614101"/>
              <a:gd name="connsiteY93" fmla="*/ 1523 h 109669"/>
              <a:gd name="connsiteX94" fmla="*/ 43411 w 614101"/>
              <a:gd name="connsiteY94" fmla="*/ 29702 h 109669"/>
              <a:gd name="connsiteX95" fmla="*/ 67021 w 614101"/>
              <a:gd name="connsiteY95" fmla="*/ 29702 h 109669"/>
              <a:gd name="connsiteX96" fmla="*/ 73113 w 614101"/>
              <a:gd name="connsiteY96" fmla="*/ 1523 h 109669"/>
              <a:gd name="connsiteX97" fmla="*/ 84537 w 614101"/>
              <a:gd name="connsiteY97" fmla="*/ 1523 h 109669"/>
              <a:gd name="connsiteX98" fmla="*/ 78445 w 614101"/>
              <a:gd name="connsiteY98" fmla="*/ 29702 h 109669"/>
              <a:gd name="connsiteX99" fmla="*/ 99769 w 614101"/>
              <a:gd name="connsiteY99" fmla="*/ 29702 h 109669"/>
              <a:gd name="connsiteX100" fmla="*/ 97485 w 614101"/>
              <a:gd name="connsiteY100" fmla="*/ 40365 h 109669"/>
              <a:gd name="connsiteX101" fmla="*/ 76160 w 614101"/>
              <a:gd name="connsiteY101" fmla="*/ 40365 h 109669"/>
              <a:gd name="connsiteX102" fmla="*/ 69940 w 614101"/>
              <a:gd name="connsiteY102" fmla="*/ 69305 h 109669"/>
              <a:gd name="connsiteX103" fmla="*/ 91392 w 614101"/>
              <a:gd name="connsiteY103" fmla="*/ 69305 h 109669"/>
              <a:gd name="connsiteX104" fmla="*/ 89107 w 614101"/>
              <a:gd name="connsiteY104" fmla="*/ 79968 h 109669"/>
              <a:gd name="connsiteX105" fmla="*/ 67655 w 614101"/>
              <a:gd name="connsiteY105" fmla="*/ 79968 h 109669"/>
              <a:gd name="connsiteX106" fmla="*/ 61689 w 614101"/>
              <a:gd name="connsiteY106" fmla="*/ 108147 h 109669"/>
              <a:gd name="connsiteX107" fmla="*/ 50266 w 614101"/>
              <a:gd name="connsiteY107" fmla="*/ 108147 h 109669"/>
              <a:gd name="connsiteX108" fmla="*/ 56358 w 614101"/>
              <a:gd name="connsiteY108" fmla="*/ 79968 h 109669"/>
              <a:gd name="connsiteX109" fmla="*/ 32749 w 614101"/>
              <a:gd name="connsiteY109" fmla="*/ 79968 h 109669"/>
              <a:gd name="connsiteX110" fmla="*/ 26656 w 614101"/>
              <a:gd name="connsiteY110" fmla="*/ 108147 h 109669"/>
              <a:gd name="connsiteX111" fmla="*/ 15232 w 614101"/>
              <a:gd name="connsiteY111"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4101" h="109669">
                <a:moveTo>
                  <a:pt x="601916" y="108147"/>
                </a:moveTo>
                <a:lnTo>
                  <a:pt x="601916" y="24371"/>
                </a:lnTo>
                <a:lnTo>
                  <a:pt x="579068" y="24371"/>
                </a:lnTo>
                <a:lnTo>
                  <a:pt x="579068" y="13709"/>
                </a:lnTo>
                <a:lnTo>
                  <a:pt x="597346" y="13709"/>
                </a:lnTo>
                <a:cubicBezTo>
                  <a:pt x="600393" y="13709"/>
                  <a:pt x="601916" y="12185"/>
                  <a:pt x="601916" y="9139"/>
                </a:cubicBezTo>
                <a:lnTo>
                  <a:pt x="601916" y="1523"/>
                </a:lnTo>
                <a:lnTo>
                  <a:pt x="614101" y="1523"/>
                </a:lnTo>
                <a:lnTo>
                  <a:pt x="614101" y="108147"/>
                </a:lnTo>
                <a:lnTo>
                  <a:pt x="601916" y="108147"/>
                </a:lnTo>
                <a:close/>
                <a:moveTo>
                  <a:pt x="493007" y="96723"/>
                </a:moveTo>
                <a:lnTo>
                  <a:pt x="516617" y="96723"/>
                </a:lnTo>
                <a:cubicBezTo>
                  <a:pt x="527787" y="96723"/>
                  <a:pt x="537053" y="92851"/>
                  <a:pt x="544352" y="85172"/>
                </a:cubicBezTo>
                <a:cubicBezTo>
                  <a:pt x="551777" y="77366"/>
                  <a:pt x="555458" y="67274"/>
                  <a:pt x="555458" y="54835"/>
                </a:cubicBezTo>
                <a:cubicBezTo>
                  <a:pt x="555458" y="42396"/>
                  <a:pt x="551777" y="32368"/>
                  <a:pt x="544352" y="24688"/>
                </a:cubicBezTo>
                <a:cubicBezTo>
                  <a:pt x="537053" y="16882"/>
                  <a:pt x="527787" y="12947"/>
                  <a:pt x="516617" y="12947"/>
                </a:cubicBezTo>
                <a:lnTo>
                  <a:pt x="493007" y="12947"/>
                </a:lnTo>
                <a:lnTo>
                  <a:pt x="493007" y="96723"/>
                </a:lnTo>
                <a:close/>
                <a:moveTo>
                  <a:pt x="480822" y="108147"/>
                </a:moveTo>
                <a:lnTo>
                  <a:pt x="480822" y="1523"/>
                </a:lnTo>
                <a:lnTo>
                  <a:pt x="516617" y="1523"/>
                </a:lnTo>
                <a:cubicBezTo>
                  <a:pt x="531468" y="1523"/>
                  <a:pt x="543654" y="6537"/>
                  <a:pt x="553173" y="16628"/>
                </a:cubicBezTo>
                <a:cubicBezTo>
                  <a:pt x="562821" y="26592"/>
                  <a:pt x="567644" y="39349"/>
                  <a:pt x="567644" y="54835"/>
                </a:cubicBezTo>
                <a:cubicBezTo>
                  <a:pt x="567644" y="70321"/>
                  <a:pt x="562821" y="83141"/>
                  <a:pt x="553173" y="93232"/>
                </a:cubicBezTo>
                <a:cubicBezTo>
                  <a:pt x="543654" y="103196"/>
                  <a:pt x="531468" y="108147"/>
                  <a:pt x="516617" y="108147"/>
                </a:cubicBezTo>
                <a:lnTo>
                  <a:pt x="480822" y="108147"/>
                </a:lnTo>
                <a:close/>
                <a:moveTo>
                  <a:pt x="450294" y="73113"/>
                </a:moveTo>
                <a:lnTo>
                  <a:pt x="463242" y="73113"/>
                </a:lnTo>
                <a:cubicBezTo>
                  <a:pt x="460195" y="84410"/>
                  <a:pt x="454420" y="93295"/>
                  <a:pt x="445852" y="99896"/>
                </a:cubicBezTo>
                <a:cubicBezTo>
                  <a:pt x="437411" y="106369"/>
                  <a:pt x="427446" y="109670"/>
                  <a:pt x="416023" y="109670"/>
                </a:cubicBezTo>
                <a:cubicBezTo>
                  <a:pt x="401679" y="109670"/>
                  <a:pt x="389620" y="104529"/>
                  <a:pt x="379783" y="94311"/>
                </a:cubicBezTo>
                <a:cubicBezTo>
                  <a:pt x="369946" y="84030"/>
                  <a:pt x="364995" y="70892"/>
                  <a:pt x="364995" y="54835"/>
                </a:cubicBezTo>
                <a:cubicBezTo>
                  <a:pt x="364995" y="38778"/>
                  <a:pt x="369946" y="25640"/>
                  <a:pt x="379783" y="15359"/>
                </a:cubicBezTo>
                <a:cubicBezTo>
                  <a:pt x="389620" y="5077"/>
                  <a:pt x="401743" y="0"/>
                  <a:pt x="416023" y="0"/>
                </a:cubicBezTo>
                <a:cubicBezTo>
                  <a:pt x="427383" y="0"/>
                  <a:pt x="437347" y="3236"/>
                  <a:pt x="445852" y="9774"/>
                </a:cubicBezTo>
                <a:cubicBezTo>
                  <a:pt x="454356" y="16184"/>
                  <a:pt x="460195" y="24879"/>
                  <a:pt x="463242" y="35795"/>
                </a:cubicBezTo>
                <a:lnTo>
                  <a:pt x="450294" y="35795"/>
                </a:lnTo>
                <a:cubicBezTo>
                  <a:pt x="447629" y="28179"/>
                  <a:pt x="443313" y="22213"/>
                  <a:pt x="437220" y="17961"/>
                </a:cubicBezTo>
                <a:cubicBezTo>
                  <a:pt x="431128" y="13582"/>
                  <a:pt x="424083" y="11424"/>
                  <a:pt x="416023" y="11424"/>
                </a:cubicBezTo>
                <a:cubicBezTo>
                  <a:pt x="405170" y="11424"/>
                  <a:pt x="395967" y="15486"/>
                  <a:pt x="388478" y="23609"/>
                </a:cubicBezTo>
                <a:cubicBezTo>
                  <a:pt x="380989" y="31606"/>
                  <a:pt x="377181" y="42015"/>
                  <a:pt x="377181" y="54835"/>
                </a:cubicBezTo>
                <a:cubicBezTo>
                  <a:pt x="377181" y="67655"/>
                  <a:pt x="380925" y="78064"/>
                  <a:pt x="388478" y="86187"/>
                </a:cubicBezTo>
                <a:cubicBezTo>
                  <a:pt x="395967" y="94184"/>
                  <a:pt x="405170" y="98246"/>
                  <a:pt x="416023" y="98246"/>
                </a:cubicBezTo>
                <a:cubicBezTo>
                  <a:pt x="424019" y="98246"/>
                  <a:pt x="431128" y="96088"/>
                  <a:pt x="437220" y="91709"/>
                </a:cubicBezTo>
                <a:cubicBezTo>
                  <a:pt x="443313" y="87266"/>
                  <a:pt x="447692" y="81046"/>
                  <a:pt x="450294" y="73113"/>
                </a:cubicBezTo>
                <a:close/>
                <a:moveTo>
                  <a:pt x="286424" y="108147"/>
                </a:moveTo>
                <a:lnTo>
                  <a:pt x="286424" y="1523"/>
                </a:lnTo>
                <a:lnTo>
                  <a:pt x="353445" y="1523"/>
                </a:lnTo>
                <a:lnTo>
                  <a:pt x="353445" y="12947"/>
                </a:lnTo>
                <a:lnTo>
                  <a:pt x="298610" y="12947"/>
                </a:lnTo>
                <a:lnTo>
                  <a:pt x="298610" y="48742"/>
                </a:lnTo>
                <a:lnTo>
                  <a:pt x="350398" y="48742"/>
                </a:lnTo>
                <a:lnTo>
                  <a:pt x="350398" y="60166"/>
                </a:lnTo>
                <a:lnTo>
                  <a:pt x="298610" y="60166"/>
                </a:lnTo>
                <a:lnTo>
                  <a:pt x="298610" y="108147"/>
                </a:lnTo>
                <a:lnTo>
                  <a:pt x="286424" y="108147"/>
                </a:lnTo>
                <a:close/>
                <a:moveTo>
                  <a:pt x="200300" y="108147"/>
                </a:moveTo>
                <a:lnTo>
                  <a:pt x="200300" y="1523"/>
                </a:lnTo>
                <a:lnTo>
                  <a:pt x="267321" y="1523"/>
                </a:lnTo>
                <a:lnTo>
                  <a:pt x="267321" y="12947"/>
                </a:lnTo>
                <a:lnTo>
                  <a:pt x="212486" y="12947"/>
                </a:lnTo>
                <a:lnTo>
                  <a:pt x="212486" y="48742"/>
                </a:lnTo>
                <a:lnTo>
                  <a:pt x="264274" y="48742"/>
                </a:lnTo>
                <a:lnTo>
                  <a:pt x="264274" y="60166"/>
                </a:lnTo>
                <a:lnTo>
                  <a:pt x="212486" y="60166"/>
                </a:lnTo>
                <a:lnTo>
                  <a:pt x="212486" y="108147"/>
                </a:lnTo>
                <a:lnTo>
                  <a:pt x="200300" y="108147"/>
                </a:lnTo>
                <a:close/>
                <a:moveTo>
                  <a:pt x="114176" y="108147"/>
                </a:moveTo>
                <a:lnTo>
                  <a:pt x="114176" y="1523"/>
                </a:lnTo>
                <a:lnTo>
                  <a:pt x="181197" y="1523"/>
                </a:lnTo>
                <a:lnTo>
                  <a:pt x="181197" y="12947"/>
                </a:lnTo>
                <a:lnTo>
                  <a:pt x="126362" y="12947"/>
                </a:lnTo>
                <a:lnTo>
                  <a:pt x="126362" y="48742"/>
                </a:lnTo>
                <a:lnTo>
                  <a:pt x="178150" y="48742"/>
                </a:lnTo>
                <a:lnTo>
                  <a:pt x="178150" y="60166"/>
                </a:lnTo>
                <a:lnTo>
                  <a:pt x="126362" y="60166"/>
                </a:lnTo>
                <a:lnTo>
                  <a:pt x="126362" y="108147"/>
                </a:lnTo>
                <a:lnTo>
                  <a:pt x="114176" y="108147"/>
                </a:lnTo>
                <a:close/>
                <a:moveTo>
                  <a:pt x="35033" y="69305"/>
                </a:moveTo>
                <a:lnTo>
                  <a:pt x="58643" y="69305"/>
                </a:lnTo>
                <a:lnTo>
                  <a:pt x="64736" y="40365"/>
                </a:lnTo>
                <a:lnTo>
                  <a:pt x="41126" y="40365"/>
                </a:lnTo>
                <a:lnTo>
                  <a:pt x="35033" y="69305"/>
                </a:lnTo>
                <a:close/>
                <a:moveTo>
                  <a:pt x="15232" y="108147"/>
                </a:moveTo>
                <a:lnTo>
                  <a:pt x="21325" y="79968"/>
                </a:lnTo>
                <a:lnTo>
                  <a:pt x="0" y="79968"/>
                </a:lnTo>
                <a:lnTo>
                  <a:pt x="2285" y="69305"/>
                </a:lnTo>
                <a:lnTo>
                  <a:pt x="23610" y="69305"/>
                </a:lnTo>
                <a:lnTo>
                  <a:pt x="29829" y="40365"/>
                </a:lnTo>
                <a:lnTo>
                  <a:pt x="8378" y="40365"/>
                </a:lnTo>
                <a:lnTo>
                  <a:pt x="10662" y="29702"/>
                </a:lnTo>
                <a:lnTo>
                  <a:pt x="32114" y="29702"/>
                </a:lnTo>
                <a:lnTo>
                  <a:pt x="38080" y="1523"/>
                </a:lnTo>
                <a:lnTo>
                  <a:pt x="49504" y="1523"/>
                </a:lnTo>
                <a:lnTo>
                  <a:pt x="43411" y="29702"/>
                </a:lnTo>
                <a:lnTo>
                  <a:pt x="67021" y="29702"/>
                </a:lnTo>
                <a:lnTo>
                  <a:pt x="73113" y="1523"/>
                </a:lnTo>
                <a:lnTo>
                  <a:pt x="84537" y="1523"/>
                </a:lnTo>
                <a:lnTo>
                  <a:pt x="78445" y="29702"/>
                </a:lnTo>
                <a:lnTo>
                  <a:pt x="99769" y="29702"/>
                </a:lnTo>
                <a:lnTo>
                  <a:pt x="97485" y="40365"/>
                </a:lnTo>
                <a:lnTo>
                  <a:pt x="76160" y="40365"/>
                </a:lnTo>
                <a:lnTo>
                  <a:pt x="69940" y="69305"/>
                </a:lnTo>
                <a:lnTo>
                  <a:pt x="91392" y="69305"/>
                </a:lnTo>
                <a:lnTo>
                  <a:pt x="89107" y="79968"/>
                </a:lnTo>
                <a:lnTo>
                  <a:pt x="67655" y="79968"/>
                </a:lnTo>
                <a:lnTo>
                  <a:pt x="61689"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50" name="Freeform 49">
            <a:extLst>
              <a:ext uri="{FF2B5EF4-FFF2-40B4-BE49-F238E27FC236}">
                <a16:creationId xmlns:a16="http://schemas.microsoft.com/office/drawing/2014/main" id="{B7B9DF5D-3771-C134-2D48-67D9C3BD4F8E}"/>
              </a:ext>
            </a:extLst>
          </p:cNvPr>
          <p:cNvSpPr/>
          <p:nvPr userDrawn="1"/>
        </p:nvSpPr>
        <p:spPr>
          <a:xfrm>
            <a:off x="4427693" y="7001443"/>
            <a:ext cx="895923" cy="159935"/>
          </a:xfrm>
          <a:custGeom>
            <a:avLst/>
            <a:gdLst>
              <a:gd name="connsiteX0" fmla="*/ 530262 w 597282"/>
              <a:gd name="connsiteY0" fmla="*/ 106624 h 106623"/>
              <a:gd name="connsiteX1" fmla="*/ 530262 w 597282"/>
              <a:gd name="connsiteY1" fmla="*/ 0 h 106623"/>
              <a:gd name="connsiteX2" fmla="*/ 597283 w 597282"/>
              <a:gd name="connsiteY2" fmla="*/ 0 h 106623"/>
              <a:gd name="connsiteX3" fmla="*/ 597283 w 597282"/>
              <a:gd name="connsiteY3" fmla="*/ 11424 h 106623"/>
              <a:gd name="connsiteX4" fmla="*/ 542448 w 597282"/>
              <a:gd name="connsiteY4" fmla="*/ 11424 h 106623"/>
              <a:gd name="connsiteX5" fmla="*/ 542448 w 597282"/>
              <a:gd name="connsiteY5" fmla="*/ 47219 h 106623"/>
              <a:gd name="connsiteX6" fmla="*/ 594236 w 597282"/>
              <a:gd name="connsiteY6" fmla="*/ 47219 h 106623"/>
              <a:gd name="connsiteX7" fmla="*/ 594236 w 597282"/>
              <a:gd name="connsiteY7" fmla="*/ 58643 h 106623"/>
              <a:gd name="connsiteX8" fmla="*/ 542448 w 597282"/>
              <a:gd name="connsiteY8" fmla="*/ 58643 h 106623"/>
              <a:gd name="connsiteX9" fmla="*/ 542448 w 597282"/>
              <a:gd name="connsiteY9" fmla="*/ 106624 h 106623"/>
              <a:gd name="connsiteX10" fmla="*/ 530262 w 597282"/>
              <a:gd name="connsiteY10" fmla="*/ 106624 h 106623"/>
              <a:gd name="connsiteX11" fmla="*/ 444138 w 597282"/>
              <a:gd name="connsiteY11" fmla="*/ 106624 h 106623"/>
              <a:gd name="connsiteX12" fmla="*/ 444138 w 597282"/>
              <a:gd name="connsiteY12" fmla="*/ 0 h 106623"/>
              <a:gd name="connsiteX13" fmla="*/ 511159 w 597282"/>
              <a:gd name="connsiteY13" fmla="*/ 0 h 106623"/>
              <a:gd name="connsiteX14" fmla="*/ 511159 w 597282"/>
              <a:gd name="connsiteY14" fmla="*/ 11424 h 106623"/>
              <a:gd name="connsiteX15" fmla="*/ 456324 w 597282"/>
              <a:gd name="connsiteY15" fmla="*/ 11424 h 106623"/>
              <a:gd name="connsiteX16" fmla="*/ 456324 w 597282"/>
              <a:gd name="connsiteY16" fmla="*/ 47219 h 106623"/>
              <a:gd name="connsiteX17" fmla="*/ 508112 w 597282"/>
              <a:gd name="connsiteY17" fmla="*/ 47219 h 106623"/>
              <a:gd name="connsiteX18" fmla="*/ 508112 w 597282"/>
              <a:gd name="connsiteY18" fmla="*/ 58643 h 106623"/>
              <a:gd name="connsiteX19" fmla="*/ 456324 w 597282"/>
              <a:gd name="connsiteY19" fmla="*/ 58643 h 106623"/>
              <a:gd name="connsiteX20" fmla="*/ 456324 w 597282"/>
              <a:gd name="connsiteY20" fmla="*/ 106624 h 106623"/>
              <a:gd name="connsiteX21" fmla="*/ 444138 w 597282"/>
              <a:gd name="connsiteY21" fmla="*/ 106624 h 106623"/>
              <a:gd name="connsiteX22" fmla="*/ 376293 w 597282"/>
              <a:gd name="connsiteY22" fmla="*/ 106624 h 106623"/>
              <a:gd name="connsiteX23" fmla="*/ 413738 w 597282"/>
              <a:gd name="connsiteY23" fmla="*/ 11424 h 106623"/>
              <a:gd name="connsiteX24" fmla="*/ 360299 w 597282"/>
              <a:gd name="connsiteY24" fmla="*/ 11424 h 106623"/>
              <a:gd name="connsiteX25" fmla="*/ 360299 w 597282"/>
              <a:gd name="connsiteY25" fmla="*/ 0 h 106623"/>
              <a:gd name="connsiteX26" fmla="*/ 427319 w 597282"/>
              <a:gd name="connsiteY26" fmla="*/ 0 h 106623"/>
              <a:gd name="connsiteX27" fmla="*/ 427319 w 597282"/>
              <a:gd name="connsiteY27" fmla="*/ 9901 h 106623"/>
              <a:gd name="connsiteX28" fmla="*/ 389240 w 597282"/>
              <a:gd name="connsiteY28" fmla="*/ 106624 h 106623"/>
              <a:gd name="connsiteX29" fmla="*/ 376293 w 597282"/>
              <a:gd name="connsiteY29" fmla="*/ 106624 h 106623"/>
              <a:gd name="connsiteX30" fmla="*/ 282553 w 597282"/>
              <a:gd name="connsiteY30" fmla="*/ 106624 h 106623"/>
              <a:gd name="connsiteX31" fmla="*/ 282553 w 597282"/>
              <a:gd name="connsiteY31" fmla="*/ 0 h 106623"/>
              <a:gd name="connsiteX32" fmla="*/ 349573 w 597282"/>
              <a:gd name="connsiteY32" fmla="*/ 0 h 106623"/>
              <a:gd name="connsiteX33" fmla="*/ 349573 w 597282"/>
              <a:gd name="connsiteY33" fmla="*/ 11424 h 106623"/>
              <a:gd name="connsiteX34" fmla="*/ 294738 w 597282"/>
              <a:gd name="connsiteY34" fmla="*/ 11424 h 106623"/>
              <a:gd name="connsiteX35" fmla="*/ 294738 w 597282"/>
              <a:gd name="connsiteY35" fmla="*/ 47219 h 106623"/>
              <a:gd name="connsiteX36" fmla="*/ 346527 w 597282"/>
              <a:gd name="connsiteY36" fmla="*/ 47219 h 106623"/>
              <a:gd name="connsiteX37" fmla="*/ 346527 w 597282"/>
              <a:gd name="connsiteY37" fmla="*/ 58643 h 106623"/>
              <a:gd name="connsiteX38" fmla="*/ 294738 w 597282"/>
              <a:gd name="connsiteY38" fmla="*/ 58643 h 106623"/>
              <a:gd name="connsiteX39" fmla="*/ 294738 w 597282"/>
              <a:gd name="connsiteY39" fmla="*/ 106624 h 106623"/>
              <a:gd name="connsiteX40" fmla="*/ 282553 w 597282"/>
              <a:gd name="connsiteY40" fmla="*/ 106624 h 106623"/>
              <a:gd name="connsiteX41" fmla="*/ 206393 w 597282"/>
              <a:gd name="connsiteY41" fmla="*/ 71590 h 106623"/>
              <a:gd name="connsiteX42" fmla="*/ 240665 w 597282"/>
              <a:gd name="connsiteY42" fmla="*/ 71590 h 106623"/>
              <a:gd name="connsiteX43" fmla="*/ 240665 w 597282"/>
              <a:gd name="connsiteY43" fmla="*/ 15993 h 106623"/>
              <a:gd name="connsiteX44" fmla="*/ 237618 w 597282"/>
              <a:gd name="connsiteY44" fmla="*/ 15993 h 106623"/>
              <a:gd name="connsiteX45" fmla="*/ 206393 w 597282"/>
              <a:gd name="connsiteY45" fmla="*/ 70828 h 106623"/>
              <a:gd name="connsiteX46" fmla="*/ 206393 w 597282"/>
              <a:gd name="connsiteY46" fmla="*/ 71590 h 106623"/>
              <a:gd name="connsiteX47" fmla="*/ 191161 w 597282"/>
              <a:gd name="connsiteY47" fmla="*/ 82252 h 106623"/>
              <a:gd name="connsiteX48" fmla="*/ 191161 w 597282"/>
              <a:gd name="connsiteY48" fmla="*/ 73113 h 106623"/>
              <a:gd name="connsiteX49" fmla="*/ 233049 w 597282"/>
              <a:gd name="connsiteY49" fmla="*/ 0 h 106623"/>
              <a:gd name="connsiteX50" fmla="*/ 252850 w 597282"/>
              <a:gd name="connsiteY50" fmla="*/ 0 h 106623"/>
              <a:gd name="connsiteX51" fmla="*/ 252850 w 597282"/>
              <a:gd name="connsiteY51" fmla="*/ 71590 h 106623"/>
              <a:gd name="connsiteX52" fmla="*/ 266559 w 597282"/>
              <a:gd name="connsiteY52" fmla="*/ 71590 h 106623"/>
              <a:gd name="connsiteX53" fmla="*/ 266559 w 597282"/>
              <a:gd name="connsiteY53" fmla="*/ 82252 h 106623"/>
              <a:gd name="connsiteX54" fmla="*/ 252850 w 597282"/>
              <a:gd name="connsiteY54" fmla="*/ 82252 h 106623"/>
              <a:gd name="connsiteX55" fmla="*/ 252850 w 597282"/>
              <a:gd name="connsiteY55" fmla="*/ 106624 h 106623"/>
              <a:gd name="connsiteX56" fmla="*/ 240665 w 597282"/>
              <a:gd name="connsiteY56" fmla="*/ 106624 h 106623"/>
              <a:gd name="connsiteX57" fmla="*/ 240665 w 597282"/>
              <a:gd name="connsiteY57" fmla="*/ 82252 h 106623"/>
              <a:gd name="connsiteX58" fmla="*/ 191161 w 597282"/>
              <a:gd name="connsiteY58" fmla="*/ 82252 h 106623"/>
              <a:gd name="connsiteX59" fmla="*/ 114176 w 597282"/>
              <a:gd name="connsiteY59" fmla="*/ 106624 h 106623"/>
              <a:gd name="connsiteX60" fmla="*/ 114176 w 597282"/>
              <a:gd name="connsiteY60" fmla="*/ 0 h 106623"/>
              <a:gd name="connsiteX61" fmla="*/ 181197 w 597282"/>
              <a:gd name="connsiteY61" fmla="*/ 0 h 106623"/>
              <a:gd name="connsiteX62" fmla="*/ 181197 w 597282"/>
              <a:gd name="connsiteY62" fmla="*/ 11424 h 106623"/>
              <a:gd name="connsiteX63" fmla="*/ 126362 w 597282"/>
              <a:gd name="connsiteY63" fmla="*/ 11424 h 106623"/>
              <a:gd name="connsiteX64" fmla="*/ 126362 w 597282"/>
              <a:gd name="connsiteY64" fmla="*/ 47219 h 106623"/>
              <a:gd name="connsiteX65" fmla="*/ 178150 w 597282"/>
              <a:gd name="connsiteY65" fmla="*/ 47219 h 106623"/>
              <a:gd name="connsiteX66" fmla="*/ 178150 w 597282"/>
              <a:gd name="connsiteY66" fmla="*/ 58643 h 106623"/>
              <a:gd name="connsiteX67" fmla="*/ 126362 w 597282"/>
              <a:gd name="connsiteY67" fmla="*/ 58643 h 106623"/>
              <a:gd name="connsiteX68" fmla="*/ 126362 w 597282"/>
              <a:gd name="connsiteY68" fmla="*/ 106624 h 106623"/>
              <a:gd name="connsiteX69" fmla="*/ 114176 w 597282"/>
              <a:gd name="connsiteY69" fmla="*/ 106624 h 106623"/>
              <a:gd name="connsiteX70" fmla="*/ 35034 w 597282"/>
              <a:gd name="connsiteY70" fmla="*/ 67782 h 106623"/>
              <a:gd name="connsiteX71" fmla="*/ 58643 w 597282"/>
              <a:gd name="connsiteY71" fmla="*/ 67782 h 106623"/>
              <a:gd name="connsiteX72" fmla="*/ 64736 w 597282"/>
              <a:gd name="connsiteY72" fmla="*/ 38841 h 106623"/>
              <a:gd name="connsiteX73" fmla="*/ 41126 w 597282"/>
              <a:gd name="connsiteY73" fmla="*/ 38841 h 106623"/>
              <a:gd name="connsiteX74" fmla="*/ 35034 w 597282"/>
              <a:gd name="connsiteY74" fmla="*/ 67782 h 106623"/>
              <a:gd name="connsiteX75" fmla="*/ 15232 w 597282"/>
              <a:gd name="connsiteY75" fmla="*/ 106624 h 106623"/>
              <a:gd name="connsiteX76" fmla="*/ 21325 w 597282"/>
              <a:gd name="connsiteY76" fmla="*/ 78444 h 106623"/>
              <a:gd name="connsiteX77" fmla="*/ 0 w 597282"/>
              <a:gd name="connsiteY77" fmla="*/ 78444 h 106623"/>
              <a:gd name="connsiteX78" fmla="*/ 2285 w 597282"/>
              <a:gd name="connsiteY78" fmla="*/ 67782 h 106623"/>
              <a:gd name="connsiteX79" fmla="*/ 23610 w 597282"/>
              <a:gd name="connsiteY79" fmla="*/ 67782 h 106623"/>
              <a:gd name="connsiteX80" fmla="*/ 29829 w 597282"/>
              <a:gd name="connsiteY80" fmla="*/ 38841 h 106623"/>
              <a:gd name="connsiteX81" fmla="*/ 8378 w 597282"/>
              <a:gd name="connsiteY81" fmla="*/ 38841 h 106623"/>
              <a:gd name="connsiteX82" fmla="*/ 10663 w 597282"/>
              <a:gd name="connsiteY82" fmla="*/ 28179 h 106623"/>
              <a:gd name="connsiteX83" fmla="*/ 32114 w 597282"/>
              <a:gd name="connsiteY83" fmla="*/ 28179 h 106623"/>
              <a:gd name="connsiteX84" fmla="*/ 38080 w 597282"/>
              <a:gd name="connsiteY84" fmla="*/ 0 h 106623"/>
              <a:gd name="connsiteX85" fmla="*/ 49504 w 597282"/>
              <a:gd name="connsiteY85" fmla="*/ 0 h 106623"/>
              <a:gd name="connsiteX86" fmla="*/ 43411 w 597282"/>
              <a:gd name="connsiteY86" fmla="*/ 28179 h 106623"/>
              <a:gd name="connsiteX87" fmla="*/ 67021 w 597282"/>
              <a:gd name="connsiteY87" fmla="*/ 28179 h 106623"/>
              <a:gd name="connsiteX88" fmla="*/ 73113 w 597282"/>
              <a:gd name="connsiteY88" fmla="*/ 0 h 106623"/>
              <a:gd name="connsiteX89" fmla="*/ 84537 w 597282"/>
              <a:gd name="connsiteY89" fmla="*/ 0 h 106623"/>
              <a:gd name="connsiteX90" fmla="*/ 78445 w 597282"/>
              <a:gd name="connsiteY90" fmla="*/ 28179 h 106623"/>
              <a:gd name="connsiteX91" fmla="*/ 99769 w 597282"/>
              <a:gd name="connsiteY91" fmla="*/ 28179 h 106623"/>
              <a:gd name="connsiteX92" fmla="*/ 97485 w 597282"/>
              <a:gd name="connsiteY92" fmla="*/ 38841 h 106623"/>
              <a:gd name="connsiteX93" fmla="*/ 76160 w 597282"/>
              <a:gd name="connsiteY93" fmla="*/ 38841 h 106623"/>
              <a:gd name="connsiteX94" fmla="*/ 69940 w 597282"/>
              <a:gd name="connsiteY94" fmla="*/ 67782 h 106623"/>
              <a:gd name="connsiteX95" fmla="*/ 91392 w 597282"/>
              <a:gd name="connsiteY95" fmla="*/ 67782 h 106623"/>
              <a:gd name="connsiteX96" fmla="*/ 89107 w 597282"/>
              <a:gd name="connsiteY96" fmla="*/ 78444 h 106623"/>
              <a:gd name="connsiteX97" fmla="*/ 67655 w 597282"/>
              <a:gd name="connsiteY97" fmla="*/ 78444 h 106623"/>
              <a:gd name="connsiteX98" fmla="*/ 61689 w 597282"/>
              <a:gd name="connsiteY98" fmla="*/ 106624 h 106623"/>
              <a:gd name="connsiteX99" fmla="*/ 50266 w 597282"/>
              <a:gd name="connsiteY99" fmla="*/ 106624 h 106623"/>
              <a:gd name="connsiteX100" fmla="*/ 56358 w 597282"/>
              <a:gd name="connsiteY100" fmla="*/ 78444 h 106623"/>
              <a:gd name="connsiteX101" fmla="*/ 32749 w 597282"/>
              <a:gd name="connsiteY101" fmla="*/ 78444 h 106623"/>
              <a:gd name="connsiteX102" fmla="*/ 26656 w 597282"/>
              <a:gd name="connsiteY102" fmla="*/ 106624 h 106623"/>
              <a:gd name="connsiteX103" fmla="*/ 15232 w 597282"/>
              <a:gd name="connsiteY103" fmla="*/ 106624 h 10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97282" h="106623">
                <a:moveTo>
                  <a:pt x="530262" y="106624"/>
                </a:moveTo>
                <a:lnTo>
                  <a:pt x="530262" y="0"/>
                </a:lnTo>
                <a:lnTo>
                  <a:pt x="597283" y="0"/>
                </a:lnTo>
                <a:lnTo>
                  <a:pt x="597283" y="11424"/>
                </a:lnTo>
                <a:lnTo>
                  <a:pt x="542448" y="11424"/>
                </a:lnTo>
                <a:lnTo>
                  <a:pt x="542448" y="47219"/>
                </a:lnTo>
                <a:lnTo>
                  <a:pt x="594236" y="47219"/>
                </a:lnTo>
                <a:lnTo>
                  <a:pt x="594236" y="58643"/>
                </a:lnTo>
                <a:lnTo>
                  <a:pt x="542448" y="58643"/>
                </a:lnTo>
                <a:lnTo>
                  <a:pt x="542448" y="106624"/>
                </a:lnTo>
                <a:lnTo>
                  <a:pt x="530262" y="106624"/>
                </a:lnTo>
                <a:close/>
                <a:moveTo>
                  <a:pt x="444138" y="106624"/>
                </a:moveTo>
                <a:lnTo>
                  <a:pt x="444138" y="0"/>
                </a:lnTo>
                <a:lnTo>
                  <a:pt x="511159" y="0"/>
                </a:lnTo>
                <a:lnTo>
                  <a:pt x="511159" y="11424"/>
                </a:lnTo>
                <a:lnTo>
                  <a:pt x="456324" y="11424"/>
                </a:lnTo>
                <a:lnTo>
                  <a:pt x="456324" y="47219"/>
                </a:lnTo>
                <a:lnTo>
                  <a:pt x="508112" y="47219"/>
                </a:lnTo>
                <a:lnTo>
                  <a:pt x="508112" y="58643"/>
                </a:lnTo>
                <a:lnTo>
                  <a:pt x="456324" y="58643"/>
                </a:lnTo>
                <a:lnTo>
                  <a:pt x="456324" y="106624"/>
                </a:lnTo>
                <a:lnTo>
                  <a:pt x="444138" y="106624"/>
                </a:lnTo>
                <a:close/>
                <a:moveTo>
                  <a:pt x="376293" y="106624"/>
                </a:moveTo>
                <a:lnTo>
                  <a:pt x="413738" y="11424"/>
                </a:lnTo>
                <a:lnTo>
                  <a:pt x="360299" y="11424"/>
                </a:lnTo>
                <a:lnTo>
                  <a:pt x="360299" y="0"/>
                </a:lnTo>
                <a:lnTo>
                  <a:pt x="427319" y="0"/>
                </a:lnTo>
                <a:lnTo>
                  <a:pt x="427319" y="9901"/>
                </a:lnTo>
                <a:lnTo>
                  <a:pt x="389240" y="106624"/>
                </a:lnTo>
                <a:lnTo>
                  <a:pt x="376293" y="106624"/>
                </a:lnTo>
                <a:close/>
                <a:moveTo>
                  <a:pt x="282553" y="106624"/>
                </a:moveTo>
                <a:lnTo>
                  <a:pt x="282553" y="0"/>
                </a:lnTo>
                <a:lnTo>
                  <a:pt x="349573" y="0"/>
                </a:lnTo>
                <a:lnTo>
                  <a:pt x="349573" y="11424"/>
                </a:lnTo>
                <a:lnTo>
                  <a:pt x="294738" y="11424"/>
                </a:lnTo>
                <a:lnTo>
                  <a:pt x="294738" y="47219"/>
                </a:lnTo>
                <a:lnTo>
                  <a:pt x="346527" y="47219"/>
                </a:lnTo>
                <a:lnTo>
                  <a:pt x="346527" y="58643"/>
                </a:lnTo>
                <a:lnTo>
                  <a:pt x="294738" y="58643"/>
                </a:lnTo>
                <a:lnTo>
                  <a:pt x="294738" y="106624"/>
                </a:lnTo>
                <a:lnTo>
                  <a:pt x="282553" y="106624"/>
                </a:lnTo>
                <a:close/>
                <a:moveTo>
                  <a:pt x="206393" y="71590"/>
                </a:moveTo>
                <a:lnTo>
                  <a:pt x="240665" y="71590"/>
                </a:lnTo>
                <a:lnTo>
                  <a:pt x="240665" y="15993"/>
                </a:lnTo>
                <a:lnTo>
                  <a:pt x="237618" y="15993"/>
                </a:lnTo>
                <a:lnTo>
                  <a:pt x="206393" y="70828"/>
                </a:lnTo>
                <a:lnTo>
                  <a:pt x="206393" y="71590"/>
                </a:lnTo>
                <a:close/>
                <a:moveTo>
                  <a:pt x="191161" y="82252"/>
                </a:moveTo>
                <a:lnTo>
                  <a:pt x="191161" y="73113"/>
                </a:lnTo>
                <a:lnTo>
                  <a:pt x="233049" y="0"/>
                </a:lnTo>
                <a:lnTo>
                  <a:pt x="252850" y="0"/>
                </a:lnTo>
                <a:lnTo>
                  <a:pt x="252850" y="71590"/>
                </a:lnTo>
                <a:lnTo>
                  <a:pt x="266559" y="71590"/>
                </a:lnTo>
                <a:lnTo>
                  <a:pt x="266559" y="82252"/>
                </a:lnTo>
                <a:lnTo>
                  <a:pt x="252850" y="82252"/>
                </a:lnTo>
                <a:lnTo>
                  <a:pt x="252850" y="106624"/>
                </a:lnTo>
                <a:lnTo>
                  <a:pt x="240665" y="106624"/>
                </a:lnTo>
                <a:lnTo>
                  <a:pt x="240665" y="82252"/>
                </a:lnTo>
                <a:lnTo>
                  <a:pt x="191161" y="82252"/>
                </a:lnTo>
                <a:close/>
                <a:moveTo>
                  <a:pt x="114176" y="106624"/>
                </a:moveTo>
                <a:lnTo>
                  <a:pt x="114176" y="0"/>
                </a:lnTo>
                <a:lnTo>
                  <a:pt x="181197" y="0"/>
                </a:lnTo>
                <a:lnTo>
                  <a:pt x="181197" y="11424"/>
                </a:lnTo>
                <a:lnTo>
                  <a:pt x="126362" y="11424"/>
                </a:lnTo>
                <a:lnTo>
                  <a:pt x="126362" y="47219"/>
                </a:lnTo>
                <a:lnTo>
                  <a:pt x="178150" y="47219"/>
                </a:lnTo>
                <a:lnTo>
                  <a:pt x="178150" y="58643"/>
                </a:lnTo>
                <a:lnTo>
                  <a:pt x="126362" y="58643"/>
                </a:lnTo>
                <a:lnTo>
                  <a:pt x="126362" y="106624"/>
                </a:lnTo>
                <a:lnTo>
                  <a:pt x="114176" y="106624"/>
                </a:lnTo>
                <a:close/>
                <a:moveTo>
                  <a:pt x="35034" y="67782"/>
                </a:moveTo>
                <a:lnTo>
                  <a:pt x="58643" y="67782"/>
                </a:lnTo>
                <a:lnTo>
                  <a:pt x="64736" y="38841"/>
                </a:lnTo>
                <a:lnTo>
                  <a:pt x="41126" y="38841"/>
                </a:lnTo>
                <a:lnTo>
                  <a:pt x="35034" y="67782"/>
                </a:lnTo>
                <a:close/>
                <a:moveTo>
                  <a:pt x="15232" y="106624"/>
                </a:moveTo>
                <a:lnTo>
                  <a:pt x="21325" y="78444"/>
                </a:lnTo>
                <a:lnTo>
                  <a:pt x="0" y="78444"/>
                </a:lnTo>
                <a:lnTo>
                  <a:pt x="2285" y="67782"/>
                </a:lnTo>
                <a:lnTo>
                  <a:pt x="23610" y="67782"/>
                </a:lnTo>
                <a:lnTo>
                  <a:pt x="29829" y="38841"/>
                </a:lnTo>
                <a:lnTo>
                  <a:pt x="8378" y="38841"/>
                </a:lnTo>
                <a:lnTo>
                  <a:pt x="10663" y="28179"/>
                </a:lnTo>
                <a:lnTo>
                  <a:pt x="32114" y="28179"/>
                </a:lnTo>
                <a:lnTo>
                  <a:pt x="38080" y="0"/>
                </a:lnTo>
                <a:lnTo>
                  <a:pt x="49504" y="0"/>
                </a:lnTo>
                <a:lnTo>
                  <a:pt x="43411" y="28179"/>
                </a:lnTo>
                <a:lnTo>
                  <a:pt x="67021" y="28179"/>
                </a:lnTo>
                <a:lnTo>
                  <a:pt x="73113" y="0"/>
                </a:lnTo>
                <a:lnTo>
                  <a:pt x="84537" y="0"/>
                </a:lnTo>
                <a:lnTo>
                  <a:pt x="78445" y="28179"/>
                </a:lnTo>
                <a:lnTo>
                  <a:pt x="99769" y="28179"/>
                </a:lnTo>
                <a:lnTo>
                  <a:pt x="97485" y="38841"/>
                </a:lnTo>
                <a:lnTo>
                  <a:pt x="76160" y="38841"/>
                </a:lnTo>
                <a:lnTo>
                  <a:pt x="69940" y="67782"/>
                </a:lnTo>
                <a:lnTo>
                  <a:pt x="91392" y="67782"/>
                </a:lnTo>
                <a:lnTo>
                  <a:pt x="89107" y="78444"/>
                </a:lnTo>
                <a:lnTo>
                  <a:pt x="67655" y="78444"/>
                </a:lnTo>
                <a:lnTo>
                  <a:pt x="61689" y="106624"/>
                </a:lnTo>
                <a:lnTo>
                  <a:pt x="50266" y="106624"/>
                </a:lnTo>
                <a:lnTo>
                  <a:pt x="56358" y="78444"/>
                </a:lnTo>
                <a:lnTo>
                  <a:pt x="32749" y="78444"/>
                </a:lnTo>
                <a:lnTo>
                  <a:pt x="26656" y="106624"/>
                </a:lnTo>
                <a:lnTo>
                  <a:pt x="15232" y="106624"/>
                </a:lnTo>
                <a:close/>
              </a:path>
            </a:pathLst>
          </a:custGeom>
          <a:solidFill>
            <a:srgbClr val="13161A"/>
          </a:solidFill>
          <a:ln w="6345" cap="flat">
            <a:noFill/>
            <a:prstDash val="solid"/>
            <a:miter/>
          </a:ln>
        </p:spPr>
        <p:txBody>
          <a:bodyPr rtlCol="0" anchor="ctr"/>
          <a:lstStyle/>
          <a:p>
            <a:endParaRPr lang="de-AT" sz="2700"/>
          </a:p>
        </p:txBody>
      </p:sp>
      <p:sp>
        <p:nvSpPr>
          <p:cNvPr id="51" name="Freeform 50">
            <a:extLst>
              <a:ext uri="{FF2B5EF4-FFF2-40B4-BE49-F238E27FC236}">
                <a16:creationId xmlns:a16="http://schemas.microsoft.com/office/drawing/2014/main" id="{4D5B0509-7C78-ABBF-72AB-AE4E3BCF7651}"/>
              </a:ext>
            </a:extLst>
          </p:cNvPr>
          <p:cNvSpPr/>
          <p:nvPr userDrawn="1"/>
        </p:nvSpPr>
        <p:spPr>
          <a:xfrm>
            <a:off x="4346678" y="8467519"/>
            <a:ext cx="1057857" cy="159935"/>
          </a:xfrm>
          <a:custGeom>
            <a:avLst/>
            <a:gdLst>
              <a:gd name="connsiteX0" fmla="*/ 638218 w 705238"/>
              <a:gd name="connsiteY0" fmla="*/ 106624 h 106623"/>
              <a:gd name="connsiteX1" fmla="*/ 638218 w 705238"/>
              <a:gd name="connsiteY1" fmla="*/ 0 h 106623"/>
              <a:gd name="connsiteX2" fmla="*/ 705239 w 705238"/>
              <a:gd name="connsiteY2" fmla="*/ 0 h 106623"/>
              <a:gd name="connsiteX3" fmla="*/ 705239 w 705238"/>
              <a:gd name="connsiteY3" fmla="*/ 11424 h 106623"/>
              <a:gd name="connsiteX4" fmla="*/ 650404 w 705238"/>
              <a:gd name="connsiteY4" fmla="*/ 11424 h 106623"/>
              <a:gd name="connsiteX5" fmla="*/ 650404 w 705238"/>
              <a:gd name="connsiteY5" fmla="*/ 47219 h 106623"/>
              <a:gd name="connsiteX6" fmla="*/ 702193 w 705238"/>
              <a:gd name="connsiteY6" fmla="*/ 47219 h 106623"/>
              <a:gd name="connsiteX7" fmla="*/ 702193 w 705238"/>
              <a:gd name="connsiteY7" fmla="*/ 58643 h 106623"/>
              <a:gd name="connsiteX8" fmla="*/ 650404 w 705238"/>
              <a:gd name="connsiteY8" fmla="*/ 58643 h 106623"/>
              <a:gd name="connsiteX9" fmla="*/ 650404 w 705238"/>
              <a:gd name="connsiteY9" fmla="*/ 106624 h 106623"/>
              <a:gd name="connsiteX10" fmla="*/ 638218 w 705238"/>
              <a:gd name="connsiteY10" fmla="*/ 106624 h 106623"/>
              <a:gd name="connsiteX11" fmla="*/ 543780 w 705238"/>
              <a:gd name="connsiteY11" fmla="*/ 95200 h 106623"/>
              <a:gd name="connsiteX12" fmla="*/ 567390 w 705238"/>
              <a:gd name="connsiteY12" fmla="*/ 95200 h 106623"/>
              <a:gd name="connsiteX13" fmla="*/ 595125 w 705238"/>
              <a:gd name="connsiteY13" fmla="*/ 83649 h 106623"/>
              <a:gd name="connsiteX14" fmla="*/ 606232 w 705238"/>
              <a:gd name="connsiteY14" fmla="*/ 53312 h 106623"/>
              <a:gd name="connsiteX15" fmla="*/ 595125 w 705238"/>
              <a:gd name="connsiteY15" fmla="*/ 23165 h 106623"/>
              <a:gd name="connsiteX16" fmla="*/ 567390 w 705238"/>
              <a:gd name="connsiteY16" fmla="*/ 11424 h 106623"/>
              <a:gd name="connsiteX17" fmla="*/ 543780 w 705238"/>
              <a:gd name="connsiteY17" fmla="*/ 11424 h 106623"/>
              <a:gd name="connsiteX18" fmla="*/ 543780 w 705238"/>
              <a:gd name="connsiteY18" fmla="*/ 95200 h 106623"/>
              <a:gd name="connsiteX19" fmla="*/ 531595 w 705238"/>
              <a:gd name="connsiteY19" fmla="*/ 106624 h 106623"/>
              <a:gd name="connsiteX20" fmla="*/ 531595 w 705238"/>
              <a:gd name="connsiteY20" fmla="*/ 0 h 106623"/>
              <a:gd name="connsiteX21" fmla="*/ 567390 w 705238"/>
              <a:gd name="connsiteY21" fmla="*/ 0 h 106623"/>
              <a:gd name="connsiteX22" fmla="*/ 603946 w 705238"/>
              <a:gd name="connsiteY22" fmla="*/ 15105 h 106623"/>
              <a:gd name="connsiteX23" fmla="*/ 618417 w 705238"/>
              <a:gd name="connsiteY23" fmla="*/ 53312 h 106623"/>
              <a:gd name="connsiteX24" fmla="*/ 603946 w 705238"/>
              <a:gd name="connsiteY24" fmla="*/ 91709 h 106623"/>
              <a:gd name="connsiteX25" fmla="*/ 567390 w 705238"/>
              <a:gd name="connsiteY25" fmla="*/ 106624 h 106623"/>
              <a:gd name="connsiteX26" fmla="*/ 531595 w 705238"/>
              <a:gd name="connsiteY26" fmla="*/ 106624 h 106623"/>
              <a:gd name="connsiteX27" fmla="*/ 437157 w 705238"/>
              <a:gd name="connsiteY27" fmla="*/ 95200 h 106623"/>
              <a:gd name="connsiteX28" fmla="*/ 460766 w 705238"/>
              <a:gd name="connsiteY28" fmla="*/ 95200 h 106623"/>
              <a:gd name="connsiteX29" fmla="*/ 488501 w 705238"/>
              <a:gd name="connsiteY29" fmla="*/ 83649 h 106623"/>
              <a:gd name="connsiteX30" fmla="*/ 499608 w 705238"/>
              <a:gd name="connsiteY30" fmla="*/ 53312 h 106623"/>
              <a:gd name="connsiteX31" fmla="*/ 488501 w 705238"/>
              <a:gd name="connsiteY31" fmla="*/ 23165 h 106623"/>
              <a:gd name="connsiteX32" fmla="*/ 460766 w 705238"/>
              <a:gd name="connsiteY32" fmla="*/ 11424 h 106623"/>
              <a:gd name="connsiteX33" fmla="*/ 437157 w 705238"/>
              <a:gd name="connsiteY33" fmla="*/ 11424 h 106623"/>
              <a:gd name="connsiteX34" fmla="*/ 437157 w 705238"/>
              <a:gd name="connsiteY34" fmla="*/ 95200 h 106623"/>
              <a:gd name="connsiteX35" fmla="*/ 424971 w 705238"/>
              <a:gd name="connsiteY35" fmla="*/ 106624 h 106623"/>
              <a:gd name="connsiteX36" fmla="*/ 424971 w 705238"/>
              <a:gd name="connsiteY36" fmla="*/ 0 h 106623"/>
              <a:gd name="connsiteX37" fmla="*/ 460766 w 705238"/>
              <a:gd name="connsiteY37" fmla="*/ 0 h 106623"/>
              <a:gd name="connsiteX38" fmla="*/ 497323 w 705238"/>
              <a:gd name="connsiteY38" fmla="*/ 15105 h 106623"/>
              <a:gd name="connsiteX39" fmla="*/ 511793 w 705238"/>
              <a:gd name="connsiteY39" fmla="*/ 53312 h 106623"/>
              <a:gd name="connsiteX40" fmla="*/ 497323 w 705238"/>
              <a:gd name="connsiteY40" fmla="*/ 91709 h 106623"/>
              <a:gd name="connsiteX41" fmla="*/ 460766 w 705238"/>
              <a:gd name="connsiteY41" fmla="*/ 106624 h 106623"/>
              <a:gd name="connsiteX42" fmla="*/ 424971 w 705238"/>
              <a:gd name="connsiteY42" fmla="*/ 106624 h 106623"/>
              <a:gd name="connsiteX43" fmla="*/ 330470 w 705238"/>
              <a:gd name="connsiteY43" fmla="*/ 95200 h 106623"/>
              <a:gd name="connsiteX44" fmla="*/ 354079 w 705238"/>
              <a:gd name="connsiteY44" fmla="*/ 95200 h 106623"/>
              <a:gd name="connsiteX45" fmla="*/ 381814 w 705238"/>
              <a:gd name="connsiteY45" fmla="*/ 83649 h 106623"/>
              <a:gd name="connsiteX46" fmla="*/ 392921 w 705238"/>
              <a:gd name="connsiteY46" fmla="*/ 53312 h 106623"/>
              <a:gd name="connsiteX47" fmla="*/ 381814 w 705238"/>
              <a:gd name="connsiteY47" fmla="*/ 23165 h 106623"/>
              <a:gd name="connsiteX48" fmla="*/ 354079 w 705238"/>
              <a:gd name="connsiteY48" fmla="*/ 11424 h 106623"/>
              <a:gd name="connsiteX49" fmla="*/ 330470 w 705238"/>
              <a:gd name="connsiteY49" fmla="*/ 11424 h 106623"/>
              <a:gd name="connsiteX50" fmla="*/ 330470 w 705238"/>
              <a:gd name="connsiteY50" fmla="*/ 95200 h 106623"/>
              <a:gd name="connsiteX51" fmla="*/ 318284 w 705238"/>
              <a:gd name="connsiteY51" fmla="*/ 106624 h 106623"/>
              <a:gd name="connsiteX52" fmla="*/ 318284 w 705238"/>
              <a:gd name="connsiteY52" fmla="*/ 0 h 106623"/>
              <a:gd name="connsiteX53" fmla="*/ 354079 w 705238"/>
              <a:gd name="connsiteY53" fmla="*/ 0 h 106623"/>
              <a:gd name="connsiteX54" fmla="*/ 390636 w 705238"/>
              <a:gd name="connsiteY54" fmla="*/ 15105 h 106623"/>
              <a:gd name="connsiteX55" fmla="*/ 405106 w 705238"/>
              <a:gd name="connsiteY55" fmla="*/ 53312 h 106623"/>
              <a:gd name="connsiteX56" fmla="*/ 390636 w 705238"/>
              <a:gd name="connsiteY56" fmla="*/ 91709 h 106623"/>
              <a:gd name="connsiteX57" fmla="*/ 354079 w 705238"/>
              <a:gd name="connsiteY57" fmla="*/ 106624 h 106623"/>
              <a:gd name="connsiteX58" fmla="*/ 318284 w 705238"/>
              <a:gd name="connsiteY58" fmla="*/ 106624 h 106623"/>
              <a:gd name="connsiteX59" fmla="*/ 233049 w 705238"/>
              <a:gd name="connsiteY59" fmla="*/ 95200 h 106623"/>
              <a:gd name="connsiteX60" fmla="*/ 268082 w 705238"/>
              <a:gd name="connsiteY60" fmla="*/ 95200 h 106623"/>
              <a:gd name="connsiteX61" fmla="*/ 279823 w 705238"/>
              <a:gd name="connsiteY61" fmla="*/ 89995 h 106623"/>
              <a:gd name="connsiteX62" fmla="*/ 284837 w 705238"/>
              <a:gd name="connsiteY62" fmla="*/ 76921 h 106623"/>
              <a:gd name="connsiteX63" fmla="*/ 279823 w 705238"/>
              <a:gd name="connsiteY63" fmla="*/ 63974 h 106623"/>
              <a:gd name="connsiteX64" fmla="*/ 268082 w 705238"/>
              <a:gd name="connsiteY64" fmla="*/ 58643 h 106623"/>
              <a:gd name="connsiteX65" fmla="*/ 233049 w 705238"/>
              <a:gd name="connsiteY65" fmla="*/ 58643 h 106623"/>
              <a:gd name="connsiteX66" fmla="*/ 233049 w 705238"/>
              <a:gd name="connsiteY66" fmla="*/ 95200 h 106623"/>
              <a:gd name="connsiteX67" fmla="*/ 233049 w 705238"/>
              <a:gd name="connsiteY67" fmla="*/ 47981 h 106623"/>
              <a:gd name="connsiteX68" fmla="*/ 266559 w 705238"/>
              <a:gd name="connsiteY68" fmla="*/ 47981 h 106623"/>
              <a:gd name="connsiteX69" fmla="*/ 278300 w 705238"/>
              <a:gd name="connsiteY69" fmla="*/ 42776 h 106623"/>
              <a:gd name="connsiteX70" fmla="*/ 283314 w 705238"/>
              <a:gd name="connsiteY70" fmla="*/ 29702 h 106623"/>
              <a:gd name="connsiteX71" fmla="*/ 278300 w 705238"/>
              <a:gd name="connsiteY71" fmla="*/ 16755 h 106623"/>
              <a:gd name="connsiteX72" fmla="*/ 266559 w 705238"/>
              <a:gd name="connsiteY72" fmla="*/ 11424 h 106623"/>
              <a:gd name="connsiteX73" fmla="*/ 233049 w 705238"/>
              <a:gd name="connsiteY73" fmla="*/ 11424 h 106623"/>
              <a:gd name="connsiteX74" fmla="*/ 233049 w 705238"/>
              <a:gd name="connsiteY74" fmla="*/ 47981 h 106623"/>
              <a:gd name="connsiteX75" fmla="*/ 220863 w 705238"/>
              <a:gd name="connsiteY75" fmla="*/ 106624 h 106623"/>
              <a:gd name="connsiteX76" fmla="*/ 220863 w 705238"/>
              <a:gd name="connsiteY76" fmla="*/ 0 h 106623"/>
              <a:gd name="connsiteX77" fmla="*/ 266559 w 705238"/>
              <a:gd name="connsiteY77" fmla="*/ 0 h 106623"/>
              <a:gd name="connsiteX78" fmla="*/ 286995 w 705238"/>
              <a:gd name="connsiteY78" fmla="*/ 8695 h 106623"/>
              <a:gd name="connsiteX79" fmla="*/ 295500 w 705238"/>
              <a:gd name="connsiteY79" fmla="*/ 29702 h 106623"/>
              <a:gd name="connsiteX80" fmla="*/ 289724 w 705238"/>
              <a:gd name="connsiteY80" fmla="*/ 47092 h 106623"/>
              <a:gd name="connsiteX81" fmla="*/ 284076 w 705238"/>
              <a:gd name="connsiteY81" fmla="*/ 52550 h 106623"/>
              <a:gd name="connsiteX82" fmla="*/ 284076 w 705238"/>
              <a:gd name="connsiteY82" fmla="*/ 53312 h 106623"/>
              <a:gd name="connsiteX83" fmla="*/ 290486 w 705238"/>
              <a:gd name="connsiteY83" fmla="*/ 58516 h 106623"/>
              <a:gd name="connsiteX84" fmla="*/ 297023 w 705238"/>
              <a:gd name="connsiteY84" fmla="*/ 76921 h 106623"/>
              <a:gd name="connsiteX85" fmla="*/ 288518 w 705238"/>
              <a:gd name="connsiteY85" fmla="*/ 98119 h 106623"/>
              <a:gd name="connsiteX86" fmla="*/ 268082 w 705238"/>
              <a:gd name="connsiteY86" fmla="*/ 106624 h 106623"/>
              <a:gd name="connsiteX87" fmla="*/ 220863 w 705238"/>
              <a:gd name="connsiteY87" fmla="*/ 106624 h 106623"/>
              <a:gd name="connsiteX88" fmla="*/ 126362 w 705238"/>
              <a:gd name="connsiteY88" fmla="*/ 95200 h 106623"/>
              <a:gd name="connsiteX89" fmla="*/ 149971 w 705238"/>
              <a:gd name="connsiteY89" fmla="*/ 95200 h 106623"/>
              <a:gd name="connsiteX90" fmla="*/ 177706 w 705238"/>
              <a:gd name="connsiteY90" fmla="*/ 83649 h 106623"/>
              <a:gd name="connsiteX91" fmla="*/ 188813 w 705238"/>
              <a:gd name="connsiteY91" fmla="*/ 53312 h 106623"/>
              <a:gd name="connsiteX92" fmla="*/ 177706 w 705238"/>
              <a:gd name="connsiteY92" fmla="*/ 23165 h 106623"/>
              <a:gd name="connsiteX93" fmla="*/ 149971 w 705238"/>
              <a:gd name="connsiteY93" fmla="*/ 11424 h 106623"/>
              <a:gd name="connsiteX94" fmla="*/ 126362 w 705238"/>
              <a:gd name="connsiteY94" fmla="*/ 11424 h 106623"/>
              <a:gd name="connsiteX95" fmla="*/ 126362 w 705238"/>
              <a:gd name="connsiteY95" fmla="*/ 95200 h 106623"/>
              <a:gd name="connsiteX96" fmla="*/ 114176 w 705238"/>
              <a:gd name="connsiteY96" fmla="*/ 106624 h 106623"/>
              <a:gd name="connsiteX97" fmla="*/ 114176 w 705238"/>
              <a:gd name="connsiteY97" fmla="*/ 0 h 106623"/>
              <a:gd name="connsiteX98" fmla="*/ 149971 w 705238"/>
              <a:gd name="connsiteY98" fmla="*/ 0 h 106623"/>
              <a:gd name="connsiteX99" fmla="*/ 186528 w 705238"/>
              <a:gd name="connsiteY99" fmla="*/ 15105 h 106623"/>
              <a:gd name="connsiteX100" fmla="*/ 200998 w 705238"/>
              <a:gd name="connsiteY100" fmla="*/ 53312 h 106623"/>
              <a:gd name="connsiteX101" fmla="*/ 186528 w 705238"/>
              <a:gd name="connsiteY101" fmla="*/ 91709 h 106623"/>
              <a:gd name="connsiteX102" fmla="*/ 149971 w 705238"/>
              <a:gd name="connsiteY102" fmla="*/ 106624 h 106623"/>
              <a:gd name="connsiteX103" fmla="*/ 114176 w 705238"/>
              <a:gd name="connsiteY103" fmla="*/ 106624 h 106623"/>
              <a:gd name="connsiteX104" fmla="*/ 35033 w 705238"/>
              <a:gd name="connsiteY104" fmla="*/ 67782 h 106623"/>
              <a:gd name="connsiteX105" fmla="*/ 58643 w 705238"/>
              <a:gd name="connsiteY105" fmla="*/ 67782 h 106623"/>
              <a:gd name="connsiteX106" fmla="*/ 64736 w 705238"/>
              <a:gd name="connsiteY106" fmla="*/ 38841 h 106623"/>
              <a:gd name="connsiteX107" fmla="*/ 41126 w 705238"/>
              <a:gd name="connsiteY107" fmla="*/ 38841 h 106623"/>
              <a:gd name="connsiteX108" fmla="*/ 35033 w 705238"/>
              <a:gd name="connsiteY108" fmla="*/ 67782 h 106623"/>
              <a:gd name="connsiteX109" fmla="*/ 15232 w 705238"/>
              <a:gd name="connsiteY109" fmla="*/ 106624 h 106623"/>
              <a:gd name="connsiteX110" fmla="*/ 21325 w 705238"/>
              <a:gd name="connsiteY110" fmla="*/ 78444 h 106623"/>
              <a:gd name="connsiteX111" fmla="*/ 0 w 705238"/>
              <a:gd name="connsiteY111" fmla="*/ 78444 h 106623"/>
              <a:gd name="connsiteX112" fmla="*/ 2285 w 705238"/>
              <a:gd name="connsiteY112" fmla="*/ 67782 h 106623"/>
              <a:gd name="connsiteX113" fmla="*/ 23610 w 705238"/>
              <a:gd name="connsiteY113" fmla="*/ 67782 h 106623"/>
              <a:gd name="connsiteX114" fmla="*/ 29829 w 705238"/>
              <a:gd name="connsiteY114" fmla="*/ 38841 h 106623"/>
              <a:gd name="connsiteX115" fmla="*/ 8378 w 705238"/>
              <a:gd name="connsiteY115" fmla="*/ 38841 h 106623"/>
              <a:gd name="connsiteX116" fmla="*/ 10662 w 705238"/>
              <a:gd name="connsiteY116" fmla="*/ 28179 h 106623"/>
              <a:gd name="connsiteX117" fmla="*/ 32114 w 705238"/>
              <a:gd name="connsiteY117" fmla="*/ 28179 h 106623"/>
              <a:gd name="connsiteX118" fmla="*/ 38080 w 705238"/>
              <a:gd name="connsiteY118" fmla="*/ 0 h 106623"/>
              <a:gd name="connsiteX119" fmla="*/ 49504 w 705238"/>
              <a:gd name="connsiteY119" fmla="*/ 0 h 106623"/>
              <a:gd name="connsiteX120" fmla="*/ 43411 w 705238"/>
              <a:gd name="connsiteY120" fmla="*/ 28179 h 106623"/>
              <a:gd name="connsiteX121" fmla="*/ 67021 w 705238"/>
              <a:gd name="connsiteY121" fmla="*/ 28179 h 106623"/>
              <a:gd name="connsiteX122" fmla="*/ 73113 w 705238"/>
              <a:gd name="connsiteY122" fmla="*/ 0 h 106623"/>
              <a:gd name="connsiteX123" fmla="*/ 84537 w 705238"/>
              <a:gd name="connsiteY123" fmla="*/ 0 h 106623"/>
              <a:gd name="connsiteX124" fmla="*/ 78444 w 705238"/>
              <a:gd name="connsiteY124" fmla="*/ 28179 h 106623"/>
              <a:gd name="connsiteX125" fmla="*/ 99769 w 705238"/>
              <a:gd name="connsiteY125" fmla="*/ 28179 h 106623"/>
              <a:gd name="connsiteX126" fmla="*/ 97484 w 705238"/>
              <a:gd name="connsiteY126" fmla="*/ 38841 h 106623"/>
              <a:gd name="connsiteX127" fmla="*/ 76160 w 705238"/>
              <a:gd name="connsiteY127" fmla="*/ 38841 h 106623"/>
              <a:gd name="connsiteX128" fmla="*/ 69940 w 705238"/>
              <a:gd name="connsiteY128" fmla="*/ 67782 h 106623"/>
              <a:gd name="connsiteX129" fmla="*/ 91392 w 705238"/>
              <a:gd name="connsiteY129" fmla="*/ 67782 h 106623"/>
              <a:gd name="connsiteX130" fmla="*/ 89107 w 705238"/>
              <a:gd name="connsiteY130" fmla="*/ 78444 h 106623"/>
              <a:gd name="connsiteX131" fmla="*/ 67655 w 705238"/>
              <a:gd name="connsiteY131" fmla="*/ 78444 h 106623"/>
              <a:gd name="connsiteX132" fmla="*/ 61689 w 705238"/>
              <a:gd name="connsiteY132" fmla="*/ 106624 h 106623"/>
              <a:gd name="connsiteX133" fmla="*/ 50265 w 705238"/>
              <a:gd name="connsiteY133" fmla="*/ 106624 h 106623"/>
              <a:gd name="connsiteX134" fmla="*/ 56358 w 705238"/>
              <a:gd name="connsiteY134" fmla="*/ 78444 h 106623"/>
              <a:gd name="connsiteX135" fmla="*/ 32749 w 705238"/>
              <a:gd name="connsiteY135" fmla="*/ 78444 h 106623"/>
              <a:gd name="connsiteX136" fmla="*/ 26656 w 705238"/>
              <a:gd name="connsiteY136" fmla="*/ 106624 h 106623"/>
              <a:gd name="connsiteX137" fmla="*/ 15232 w 705238"/>
              <a:gd name="connsiteY137" fmla="*/ 106624 h 10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5238" h="106623">
                <a:moveTo>
                  <a:pt x="638218" y="106624"/>
                </a:moveTo>
                <a:lnTo>
                  <a:pt x="638218" y="0"/>
                </a:lnTo>
                <a:lnTo>
                  <a:pt x="705239" y="0"/>
                </a:lnTo>
                <a:lnTo>
                  <a:pt x="705239" y="11424"/>
                </a:lnTo>
                <a:lnTo>
                  <a:pt x="650404" y="11424"/>
                </a:lnTo>
                <a:lnTo>
                  <a:pt x="650404" y="47219"/>
                </a:lnTo>
                <a:lnTo>
                  <a:pt x="702193" y="47219"/>
                </a:lnTo>
                <a:lnTo>
                  <a:pt x="702193" y="58643"/>
                </a:lnTo>
                <a:lnTo>
                  <a:pt x="650404" y="58643"/>
                </a:lnTo>
                <a:lnTo>
                  <a:pt x="650404" y="106624"/>
                </a:lnTo>
                <a:lnTo>
                  <a:pt x="638218" y="106624"/>
                </a:lnTo>
                <a:close/>
                <a:moveTo>
                  <a:pt x="543780" y="95200"/>
                </a:moveTo>
                <a:lnTo>
                  <a:pt x="567390" y="95200"/>
                </a:lnTo>
                <a:cubicBezTo>
                  <a:pt x="578560" y="95200"/>
                  <a:pt x="587826" y="91328"/>
                  <a:pt x="595125" y="83649"/>
                </a:cubicBezTo>
                <a:cubicBezTo>
                  <a:pt x="602550" y="75842"/>
                  <a:pt x="606232" y="65751"/>
                  <a:pt x="606232" y="53312"/>
                </a:cubicBezTo>
                <a:cubicBezTo>
                  <a:pt x="606232" y="40872"/>
                  <a:pt x="602550" y="30845"/>
                  <a:pt x="595125" y="23165"/>
                </a:cubicBezTo>
                <a:cubicBezTo>
                  <a:pt x="587826" y="15359"/>
                  <a:pt x="578560" y="11424"/>
                  <a:pt x="567390" y="11424"/>
                </a:cubicBezTo>
                <a:lnTo>
                  <a:pt x="543780" y="11424"/>
                </a:lnTo>
                <a:lnTo>
                  <a:pt x="543780" y="95200"/>
                </a:lnTo>
                <a:close/>
                <a:moveTo>
                  <a:pt x="531595" y="106624"/>
                </a:moveTo>
                <a:lnTo>
                  <a:pt x="531595" y="0"/>
                </a:lnTo>
                <a:lnTo>
                  <a:pt x="567390" y="0"/>
                </a:lnTo>
                <a:cubicBezTo>
                  <a:pt x="582241" y="0"/>
                  <a:pt x="594426" y="5014"/>
                  <a:pt x="603946" y="15105"/>
                </a:cubicBezTo>
                <a:cubicBezTo>
                  <a:pt x="613593" y="25069"/>
                  <a:pt x="618417" y="37826"/>
                  <a:pt x="618417" y="53312"/>
                </a:cubicBezTo>
                <a:cubicBezTo>
                  <a:pt x="618417" y="68797"/>
                  <a:pt x="613593" y="81618"/>
                  <a:pt x="603946" y="91709"/>
                </a:cubicBezTo>
                <a:cubicBezTo>
                  <a:pt x="594426" y="101673"/>
                  <a:pt x="582241" y="106624"/>
                  <a:pt x="567390" y="106624"/>
                </a:cubicBezTo>
                <a:lnTo>
                  <a:pt x="531595" y="106624"/>
                </a:lnTo>
                <a:close/>
                <a:moveTo>
                  <a:pt x="437157" y="95200"/>
                </a:moveTo>
                <a:lnTo>
                  <a:pt x="460766" y="95200"/>
                </a:lnTo>
                <a:cubicBezTo>
                  <a:pt x="471936" y="95200"/>
                  <a:pt x="481203" y="91328"/>
                  <a:pt x="488501" y="83649"/>
                </a:cubicBezTo>
                <a:cubicBezTo>
                  <a:pt x="495927" y="75842"/>
                  <a:pt x="499608" y="65751"/>
                  <a:pt x="499608" y="53312"/>
                </a:cubicBezTo>
                <a:cubicBezTo>
                  <a:pt x="499608" y="40872"/>
                  <a:pt x="495927" y="30845"/>
                  <a:pt x="488501" y="23165"/>
                </a:cubicBezTo>
                <a:cubicBezTo>
                  <a:pt x="481203" y="15359"/>
                  <a:pt x="471936" y="11424"/>
                  <a:pt x="460766" y="11424"/>
                </a:cubicBezTo>
                <a:lnTo>
                  <a:pt x="437157" y="11424"/>
                </a:lnTo>
                <a:lnTo>
                  <a:pt x="437157" y="95200"/>
                </a:lnTo>
                <a:close/>
                <a:moveTo>
                  <a:pt x="424971" y="106624"/>
                </a:moveTo>
                <a:lnTo>
                  <a:pt x="424971" y="0"/>
                </a:lnTo>
                <a:lnTo>
                  <a:pt x="460766" y="0"/>
                </a:lnTo>
                <a:cubicBezTo>
                  <a:pt x="475617" y="0"/>
                  <a:pt x="487803" y="5014"/>
                  <a:pt x="497323" y="15105"/>
                </a:cubicBezTo>
                <a:cubicBezTo>
                  <a:pt x="506970" y="25069"/>
                  <a:pt x="511793" y="37826"/>
                  <a:pt x="511793" y="53312"/>
                </a:cubicBezTo>
                <a:cubicBezTo>
                  <a:pt x="511793" y="68797"/>
                  <a:pt x="506970" y="81618"/>
                  <a:pt x="497323" y="91709"/>
                </a:cubicBezTo>
                <a:cubicBezTo>
                  <a:pt x="487803" y="101673"/>
                  <a:pt x="475617" y="106624"/>
                  <a:pt x="460766" y="106624"/>
                </a:cubicBezTo>
                <a:lnTo>
                  <a:pt x="424971" y="106624"/>
                </a:lnTo>
                <a:close/>
                <a:moveTo>
                  <a:pt x="330470" y="95200"/>
                </a:moveTo>
                <a:lnTo>
                  <a:pt x="354079" y="95200"/>
                </a:lnTo>
                <a:cubicBezTo>
                  <a:pt x="365249" y="95200"/>
                  <a:pt x="374515" y="91328"/>
                  <a:pt x="381814" y="83649"/>
                </a:cubicBezTo>
                <a:cubicBezTo>
                  <a:pt x="389240" y="75842"/>
                  <a:pt x="392921" y="65751"/>
                  <a:pt x="392921" y="53312"/>
                </a:cubicBezTo>
                <a:cubicBezTo>
                  <a:pt x="392921" y="40872"/>
                  <a:pt x="389240" y="30845"/>
                  <a:pt x="381814" y="23165"/>
                </a:cubicBezTo>
                <a:cubicBezTo>
                  <a:pt x="374515" y="15359"/>
                  <a:pt x="365249" y="11424"/>
                  <a:pt x="354079" y="11424"/>
                </a:cubicBezTo>
                <a:lnTo>
                  <a:pt x="330470" y="11424"/>
                </a:lnTo>
                <a:lnTo>
                  <a:pt x="330470" y="95200"/>
                </a:lnTo>
                <a:close/>
                <a:moveTo>
                  <a:pt x="318284" y="106624"/>
                </a:moveTo>
                <a:lnTo>
                  <a:pt x="318284" y="0"/>
                </a:lnTo>
                <a:lnTo>
                  <a:pt x="354079" y="0"/>
                </a:lnTo>
                <a:cubicBezTo>
                  <a:pt x="368930" y="0"/>
                  <a:pt x="381116" y="5014"/>
                  <a:pt x="390636" y="15105"/>
                </a:cubicBezTo>
                <a:cubicBezTo>
                  <a:pt x="400283" y="25069"/>
                  <a:pt x="405106" y="37826"/>
                  <a:pt x="405106" y="53312"/>
                </a:cubicBezTo>
                <a:cubicBezTo>
                  <a:pt x="405106" y="68797"/>
                  <a:pt x="400283" y="81618"/>
                  <a:pt x="390636" y="91709"/>
                </a:cubicBezTo>
                <a:cubicBezTo>
                  <a:pt x="381116" y="101673"/>
                  <a:pt x="368930" y="106624"/>
                  <a:pt x="354079" y="106624"/>
                </a:cubicBezTo>
                <a:lnTo>
                  <a:pt x="318284" y="106624"/>
                </a:lnTo>
                <a:close/>
                <a:moveTo>
                  <a:pt x="233049" y="95200"/>
                </a:moveTo>
                <a:lnTo>
                  <a:pt x="268082" y="95200"/>
                </a:lnTo>
                <a:cubicBezTo>
                  <a:pt x="272652" y="95200"/>
                  <a:pt x="276587" y="93486"/>
                  <a:pt x="279823" y="89995"/>
                </a:cubicBezTo>
                <a:cubicBezTo>
                  <a:pt x="283187" y="86441"/>
                  <a:pt x="284837" y="82062"/>
                  <a:pt x="284837" y="76921"/>
                </a:cubicBezTo>
                <a:cubicBezTo>
                  <a:pt x="284837" y="71781"/>
                  <a:pt x="283187" y="67401"/>
                  <a:pt x="279823" y="63974"/>
                </a:cubicBezTo>
                <a:cubicBezTo>
                  <a:pt x="276587" y="60420"/>
                  <a:pt x="272652" y="58643"/>
                  <a:pt x="268082" y="58643"/>
                </a:cubicBezTo>
                <a:lnTo>
                  <a:pt x="233049" y="58643"/>
                </a:lnTo>
                <a:lnTo>
                  <a:pt x="233049" y="95200"/>
                </a:lnTo>
                <a:close/>
                <a:moveTo>
                  <a:pt x="233049" y="47981"/>
                </a:moveTo>
                <a:lnTo>
                  <a:pt x="266559" y="47981"/>
                </a:lnTo>
                <a:cubicBezTo>
                  <a:pt x="271129" y="47981"/>
                  <a:pt x="275064" y="46267"/>
                  <a:pt x="278300" y="42776"/>
                </a:cubicBezTo>
                <a:cubicBezTo>
                  <a:pt x="281664" y="39222"/>
                  <a:pt x="283314" y="34843"/>
                  <a:pt x="283314" y="29702"/>
                </a:cubicBezTo>
                <a:cubicBezTo>
                  <a:pt x="283314" y="24561"/>
                  <a:pt x="281664" y="20182"/>
                  <a:pt x="278300" y="16755"/>
                </a:cubicBezTo>
                <a:cubicBezTo>
                  <a:pt x="275064" y="13201"/>
                  <a:pt x="271129" y="11424"/>
                  <a:pt x="266559" y="11424"/>
                </a:cubicBezTo>
                <a:lnTo>
                  <a:pt x="233049" y="11424"/>
                </a:lnTo>
                <a:lnTo>
                  <a:pt x="233049" y="47981"/>
                </a:lnTo>
                <a:close/>
                <a:moveTo>
                  <a:pt x="220863" y="106624"/>
                </a:moveTo>
                <a:lnTo>
                  <a:pt x="220863" y="0"/>
                </a:lnTo>
                <a:lnTo>
                  <a:pt x="266559" y="0"/>
                </a:lnTo>
                <a:cubicBezTo>
                  <a:pt x="274556" y="0"/>
                  <a:pt x="281410" y="2919"/>
                  <a:pt x="286995" y="8695"/>
                </a:cubicBezTo>
                <a:cubicBezTo>
                  <a:pt x="292707" y="14407"/>
                  <a:pt x="295500" y="21388"/>
                  <a:pt x="295500" y="29702"/>
                </a:cubicBezTo>
                <a:cubicBezTo>
                  <a:pt x="295500" y="36430"/>
                  <a:pt x="293596" y="42205"/>
                  <a:pt x="289724" y="47092"/>
                </a:cubicBezTo>
                <a:cubicBezTo>
                  <a:pt x="288201" y="48996"/>
                  <a:pt x="286297" y="50837"/>
                  <a:pt x="284076" y="52550"/>
                </a:cubicBezTo>
                <a:lnTo>
                  <a:pt x="284076" y="53312"/>
                </a:lnTo>
                <a:cubicBezTo>
                  <a:pt x="286614" y="54708"/>
                  <a:pt x="288772" y="56485"/>
                  <a:pt x="290486" y="58516"/>
                </a:cubicBezTo>
                <a:cubicBezTo>
                  <a:pt x="294865" y="63466"/>
                  <a:pt x="297023" y="69622"/>
                  <a:pt x="297023" y="76921"/>
                </a:cubicBezTo>
                <a:cubicBezTo>
                  <a:pt x="297023" y="85235"/>
                  <a:pt x="294167" y="92280"/>
                  <a:pt x="288518" y="98119"/>
                </a:cubicBezTo>
                <a:cubicBezTo>
                  <a:pt x="282933" y="103831"/>
                  <a:pt x="276142" y="106624"/>
                  <a:pt x="268082" y="106624"/>
                </a:cubicBezTo>
                <a:lnTo>
                  <a:pt x="220863" y="106624"/>
                </a:lnTo>
                <a:close/>
                <a:moveTo>
                  <a:pt x="126362" y="95200"/>
                </a:moveTo>
                <a:lnTo>
                  <a:pt x="149971" y="95200"/>
                </a:lnTo>
                <a:cubicBezTo>
                  <a:pt x="161141" y="95200"/>
                  <a:pt x="170407" y="91328"/>
                  <a:pt x="177706" y="83649"/>
                </a:cubicBezTo>
                <a:cubicBezTo>
                  <a:pt x="185131" y="75842"/>
                  <a:pt x="188813" y="65751"/>
                  <a:pt x="188813" y="53312"/>
                </a:cubicBezTo>
                <a:cubicBezTo>
                  <a:pt x="188813" y="40872"/>
                  <a:pt x="185131" y="30845"/>
                  <a:pt x="177706" y="23165"/>
                </a:cubicBezTo>
                <a:cubicBezTo>
                  <a:pt x="170407" y="15359"/>
                  <a:pt x="161141" y="11424"/>
                  <a:pt x="149971" y="11424"/>
                </a:cubicBezTo>
                <a:lnTo>
                  <a:pt x="126362" y="11424"/>
                </a:lnTo>
                <a:lnTo>
                  <a:pt x="126362" y="95200"/>
                </a:lnTo>
                <a:close/>
                <a:moveTo>
                  <a:pt x="114176" y="106624"/>
                </a:moveTo>
                <a:lnTo>
                  <a:pt x="114176" y="0"/>
                </a:lnTo>
                <a:lnTo>
                  <a:pt x="149971" y="0"/>
                </a:lnTo>
                <a:cubicBezTo>
                  <a:pt x="164822" y="0"/>
                  <a:pt x="177008" y="5014"/>
                  <a:pt x="186528" y="15105"/>
                </a:cubicBezTo>
                <a:cubicBezTo>
                  <a:pt x="196175" y="25069"/>
                  <a:pt x="200998" y="37826"/>
                  <a:pt x="200998" y="53312"/>
                </a:cubicBezTo>
                <a:cubicBezTo>
                  <a:pt x="200998" y="68797"/>
                  <a:pt x="196175" y="81618"/>
                  <a:pt x="186528" y="91709"/>
                </a:cubicBezTo>
                <a:cubicBezTo>
                  <a:pt x="177008" y="101673"/>
                  <a:pt x="164822" y="106624"/>
                  <a:pt x="149971" y="106624"/>
                </a:cubicBezTo>
                <a:lnTo>
                  <a:pt x="114176" y="106624"/>
                </a:lnTo>
                <a:close/>
                <a:moveTo>
                  <a:pt x="35033" y="67782"/>
                </a:moveTo>
                <a:lnTo>
                  <a:pt x="58643" y="67782"/>
                </a:lnTo>
                <a:lnTo>
                  <a:pt x="64736" y="38841"/>
                </a:lnTo>
                <a:lnTo>
                  <a:pt x="41126" y="38841"/>
                </a:lnTo>
                <a:lnTo>
                  <a:pt x="35033" y="67782"/>
                </a:lnTo>
                <a:close/>
                <a:moveTo>
                  <a:pt x="15232" y="106624"/>
                </a:moveTo>
                <a:lnTo>
                  <a:pt x="21325" y="78444"/>
                </a:lnTo>
                <a:lnTo>
                  <a:pt x="0" y="78444"/>
                </a:lnTo>
                <a:lnTo>
                  <a:pt x="2285" y="67782"/>
                </a:lnTo>
                <a:lnTo>
                  <a:pt x="23610" y="67782"/>
                </a:lnTo>
                <a:lnTo>
                  <a:pt x="29829" y="38841"/>
                </a:lnTo>
                <a:lnTo>
                  <a:pt x="8378" y="38841"/>
                </a:lnTo>
                <a:lnTo>
                  <a:pt x="10662" y="28179"/>
                </a:lnTo>
                <a:lnTo>
                  <a:pt x="32114" y="28179"/>
                </a:lnTo>
                <a:lnTo>
                  <a:pt x="38080" y="0"/>
                </a:lnTo>
                <a:lnTo>
                  <a:pt x="49504" y="0"/>
                </a:lnTo>
                <a:lnTo>
                  <a:pt x="43411" y="28179"/>
                </a:lnTo>
                <a:lnTo>
                  <a:pt x="67021" y="28179"/>
                </a:lnTo>
                <a:lnTo>
                  <a:pt x="73113" y="0"/>
                </a:lnTo>
                <a:lnTo>
                  <a:pt x="84537" y="0"/>
                </a:lnTo>
                <a:lnTo>
                  <a:pt x="78444" y="28179"/>
                </a:lnTo>
                <a:lnTo>
                  <a:pt x="99769" y="28179"/>
                </a:lnTo>
                <a:lnTo>
                  <a:pt x="97484" y="38841"/>
                </a:lnTo>
                <a:lnTo>
                  <a:pt x="76160" y="38841"/>
                </a:lnTo>
                <a:lnTo>
                  <a:pt x="69940" y="67782"/>
                </a:lnTo>
                <a:lnTo>
                  <a:pt x="91392" y="67782"/>
                </a:lnTo>
                <a:lnTo>
                  <a:pt x="89107" y="78444"/>
                </a:lnTo>
                <a:lnTo>
                  <a:pt x="67655" y="78444"/>
                </a:lnTo>
                <a:lnTo>
                  <a:pt x="61689" y="106624"/>
                </a:lnTo>
                <a:lnTo>
                  <a:pt x="50265" y="106624"/>
                </a:lnTo>
                <a:lnTo>
                  <a:pt x="56358" y="78444"/>
                </a:lnTo>
                <a:lnTo>
                  <a:pt x="32749" y="78444"/>
                </a:lnTo>
                <a:lnTo>
                  <a:pt x="26656" y="106624"/>
                </a:lnTo>
                <a:lnTo>
                  <a:pt x="15232" y="106624"/>
                </a:lnTo>
                <a:close/>
              </a:path>
            </a:pathLst>
          </a:custGeom>
          <a:solidFill>
            <a:srgbClr val="13161A"/>
          </a:solidFill>
          <a:ln w="6345" cap="flat">
            <a:noFill/>
            <a:prstDash val="solid"/>
            <a:miter/>
          </a:ln>
        </p:spPr>
        <p:txBody>
          <a:bodyPr rtlCol="0" anchor="ctr"/>
          <a:lstStyle/>
          <a:p>
            <a:endParaRPr lang="de-AT" sz="2700"/>
          </a:p>
        </p:txBody>
      </p:sp>
      <p:sp>
        <p:nvSpPr>
          <p:cNvPr id="52" name="Freeform 51">
            <a:extLst>
              <a:ext uri="{FF2B5EF4-FFF2-40B4-BE49-F238E27FC236}">
                <a16:creationId xmlns:a16="http://schemas.microsoft.com/office/drawing/2014/main" id="{8F0FC600-3292-50CA-ED49-0AFD5DAD3B43}"/>
              </a:ext>
            </a:extLst>
          </p:cNvPr>
          <p:cNvSpPr/>
          <p:nvPr userDrawn="1"/>
        </p:nvSpPr>
        <p:spPr>
          <a:xfrm>
            <a:off x="13481656" y="2619974"/>
            <a:ext cx="905825" cy="164504"/>
          </a:xfrm>
          <a:custGeom>
            <a:avLst/>
            <a:gdLst>
              <a:gd name="connsiteX0" fmla="*/ 550000 w 603883"/>
              <a:gd name="connsiteY0" fmla="*/ 91265 h 109669"/>
              <a:gd name="connsiteX1" fmla="*/ 567390 w 603883"/>
              <a:gd name="connsiteY1" fmla="*/ 98246 h 109669"/>
              <a:gd name="connsiteX2" fmla="*/ 584780 w 603883"/>
              <a:gd name="connsiteY2" fmla="*/ 91265 h 109669"/>
              <a:gd name="connsiteX3" fmla="*/ 591761 w 603883"/>
              <a:gd name="connsiteY3" fmla="*/ 73875 h 109669"/>
              <a:gd name="connsiteX4" fmla="*/ 584780 w 603883"/>
              <a:gd name="connsiteY4" fmla="*/ 56675 h 109669"/>
              <a:gd name="connsiteX5" fmla="*/ 567390 w 603883"/>
              <a:gd name="connsiteY5" fmla="*/ 49504 h 109669"/>
              <a:gd name="connsiteX6" fmla="*/ 550000 w 603883"/>
              <a:gd name="connsiteY6" fmla="*/ 56675 h 109669"/>
              <a:gd name="connsiteX7" fmla="*/ 543018 w 603883"/>
              <a:gd name="connsiteY7" fmla="*/ 73875 h 109669"/>
              <a:gd name="connsiteX8" fmla="*/ 550000 w 603883"/>
              <a:gd name="connsiteY8" fmla="*/ 91265 h 109669"/>
              <a:gd name="connsiteX9" fmla="*/ 536862 w 603883"/>
              <a:gd name="connsiteY9" fmla="*/ 53312 h 109669"/>
              <a:gd name="connsiteX10" fmla="*/ 570373 w 603883"/>
              <a:gd name="connsiteY10" fmla="*/ 1523 h 109669"/>
              <a:gd name="connsiteX11" fmla="*/ 584082 w 603883"/>
              <a:gd name="connsiteY11" fmla="*/ 1523 h 109669"/>
              <a:gd name="connsiteX12" fmla="*/ 558949 w 603883"/>
              <a:gd name="connsiteY12" fmla="*/ 41126 h 109669"/>
              <a:gd name="connsiteX13" fmla="*/ 559710 w 603883"/>
              <a:gd name="connsiteY13" fmla="*/ 41126 h 109669"/>
              <a:gd name="connsiteX14" fmla="*/ 562630 w 603883"/>
              <a:gd name="connsiteY14" fmla="*/ 40365 h 109669"/>
              <a:gd name="connsiteX15" fmla="*/ 569611 w 603883"/>
              <a:gd name="connsiteY15" fmla="*/ 39603 h 109669"/>
              <a:gd name="connsiteX16" fmla="*/ 593982 w 603883"/>
              <a:gd name="connsiteY16" fmla="*/ 49377 h 109669"/>
              <a:gd name="connsiteX17" fmla="*/ 603883 w 603883"/>
              <a:gd name="connsiteY17" fmla="*/ 73875 h 109669"/>
              <a:gd name="connsiteX18" fmla="*/ 593221 w 603883"/>
              <a:gd name="connsiteY18" fmla="*/ 99325 h 109669"/>
              <a:gd name="connsiteX19" fmla="*/ 567327 w 603883"/>
              <a:gd name="connsiteY19" fmla="*/ 109670 h 109669"/>
              <a:gd name="connsiteX20" fmla="*/ 541305 w 603883"/>
              <a:gd name="connsiteY20" fmla="*/ 99325 h 109669"/>
              <a:gd name="connsiteX21" fmla="*/ 530770 w 603883"/>
              <a:gd name="connsiteY21" fmla="*/ 73875 h 109669"/>
              <a:gd name="connsiteX22" fmla="*/ 536862 w 603883"/>
              <a:gd name="connsiteY22" fmla="*/ 53312 h 109669"/>
              <a:gd name="connsiteX23" fmla="*/ 460703 w 603883"/>
              <a:gd name="connsiteY23" fmla="*/ 73113 h 109669"/>
              <a:gd name="connsiteX24" fmla="*/ 494975 w 603883"/>
              <a:gd name="connsiteY24" fmla="*/ 73113 h 109669"/>
              <a:gd name="connsiteX25" fmla="*/ 494975 w 603883"/>
              <a:gd name="connsiteY25" fmla="*/ 17517 h 109669"/>
              <a:gd name="connsiteX26" fmla="*/ 491928 w 603883"/>
              <a:gd name="connsiteY26" fmla="*/ 17517 h 109669"/>
              <a:gd name="connsiteX27" fmla="*/ 460703 w 603883"/>
              <a:gd name="connsiteY27" fmla="*/ 72352 h 109669"/>
              <a:gd name="connsiteX28" fmla="*/ 460703 w 603883"/>
              <a:gd name="connsiteY28" fmla="*/ 73113 h 109669"/>
              <a:gd name="connsiteX29" fmla="*/ 445471 w 603883"/>
              <a:gd name="connsiteY29" fmla="*/ 83776 h 109669"/>
              <a:gd name="connsiteX30" fmla="*/ 445471 w 603883"/>
              <a:gd name="connsiteY30" fmla="*/ 74636 h 109669"/>
              <a:gd name="connsiteX31" fmla="*/ 487359 w 603883"/>
              <a:gd name="connsiteY31" fmla="*/ 1523 h 109669"/>
              <a:gd name="connsiteX32" fmla="*/ 507160 w 603883"/>
              <a:gd name="connsiteY32" fmla="*/ 1523 h 109669"/>
              <a:gd name="connsiteX33" fmla="*/ 507160 w 603883"/>
              <a:gd name="connsiteY33" fmla="*/ 73113 h 109669"/>
              <a:gd name="connsiteX34" fmla="*/ 520869 w 603883"/>
              <a:gd name="connsiteY34" fmla="*/ 73113 h 109669"/>
              <a:gd name="connsiteX35" fmla="*/ 520869 w 603883"/>
              <a:gd name="connsiteY35" fmla="*/ 83776 h 109669"/>
              <a:gd name="connsiteX36" fmla="*/ 507160 w 603883"/>
              <a:gd name="connsiteY36" fmla="*/ 83776 h 109669"/>
              <a:gd name="connsiteX37" fmla="*/ 507160 w 603883"/>
              <a:gd name="connsiteY37" fmla="*/ 108147 h 109669"/>
              <a:gd name="connsiteX38" fmla="*/ 494975 w 603883"/>
              <a:gd name="connsiteY38" fmla="*/ 108147 h 109669"/>
              <a:gd name="connsiteX39" fmla="*/ 494975 w 603883"/>
              <a:gd name="connsiteY39" fmla="*/ 83776 h 109669"/>
              <a:gd name="connsiteX40" fmla="*/ 445471 w 603883"/>
              <a:gd name="connsiteY40" fmla="*/ 83776 h 109669"/>
              <a:gd name="connsiteX41" fmla="*/ 373945 w 603883"/>
              <a:gd name="connsiteY41" fmla="*/ 108147 h 109669"/>
              <a:gd name="connsiteX42" fmla="*/ 373945 w 603883"/>
              <a:gd name="connsiteY42" fmla="*/ 98246 h 109669"/>
              <a:gd name="connsiteX43" fmla="*/ 417355 w 603883"/>
              <a:gd name="connsiteY43" fmla="*/ 51789 h 109669"/>
              <a:gd name="connsiteX44" fmla="*/ 424336 w 603883"/>
              <a:gd name="connsiteY44" fmla="*/ 42332 h 109669"/>
              <a:gd name="connsiteX45" fmla="*/ 426494 w 603883"/>
              <a:gd name="connsiteY45" fmla="*/ 31987 h 109669"/>
              <a:gd name="connsiteX46" fmla="*/ 420719 w 603883"/>
              <a:gd name="connsiteY46" fmla="*/ 17199 h 109669"/>
              <a:gd name="connsiteX47" fmla="*/ 405931 w 603883"/>
              <a:gd name="connsiteY47" fmla="*/ 11424 h 109669"/>
              <a:gd name="connsiteX48" fmla="*/ 391334 w 603883"/>
              <a:gd name="connsiteY48" fmla="*/ 17834 h 109669"/>
              <a:gd name="connsiteX49" fmla="*/ 385368 w 603883"/>
              <a:gd name="connsiteY49" fmla="*/ 34272 h 109669"/>
              <a:gd name="connsiteX50" fmla="*/ 373183 w 603883"/>
              <a:gd name="connsiteY50" fmla="*/ 34272 h 109669"/>
              <a:gd name="connsiteX51" fmla="*/ 382322 w 603883"/>
              <a:gd name="connsiteY51" fmla="*/ 9774 h 109669"/>
              <a:gd name="connsiteX52" fmla="*/ 405931 w 603883"/>
              <a:gd name="connsiteY52" fmla="*/ 0 h 109669"/>
              <a:gd name="connsiteX53" fmla="*/ 429414 w 603883"/>
              <a:gd name="connsiteY53" fmla="*/ 9012 h 109669"/>
              <a:gd name="connsiteX54" fmla="*/ 438680 w 603883"/>
              <a:gd name="connsiteY54" fmla="*/ 31987 h 109669"/>
              <a:gd name="connsiteX55" fmla="*/ 435507 w 603883"/>
              <a:gd name="connsiteY55" fmla="*/ 47092 h 109669"/>
              <a:gd name="connsiteX56" fmla="*/ 425733 w 603883"/>
              <a:gd name="connsiteY56" fmla="*/ 60166 h 109669"/>
              <a:gd name="connsiteX57" fmla="*/ 391461 w 603883"/>
              <a:gd name="connsiteY57" fmla="*/ 95961 h 109669"/>
              <a:gd name="connsiteX58" fmla="*/ 391461 w 603883"/>
              <a:gd name="connsiteY58" fmla="*/ 96723 h 109669"/>
              <a:gd name="connsiteX59" fmla="*/ 440965 w 603883"/>
              <a:gd name="connsiteY59" fmla="*/ 96723 h 109669"/>
              <a:gd name="connsiteX60" fmla="*/ 440965 w 603883"/>
              <a:gd name="connsiteY60" fmla="*/ 108147 h 109669"/>
              <a:gd name="connsiteX61" fmla="*/ 373945 w 603883"/>
              <a:gd name="connsiteY61" fmla="*/ 108147 h 109669"/>
              <a:gd name="connsiteX62" fmla="*/ 301593 w 603883"/>
              <a:gd name="connsiteY62" fmla="*/ 73113 h 109669"/>
              <a:gd name="connsiteX63" fmla="*/ 335865 w 603883"/>
              <a:gd name="connsiteY63" fmla="*/ 73113 h 109669"/>
              <a:gd name="connsiteX64" fmla="*/ 335865 w 603883"/>
              <a:gd name="connsiteY64" fmla="*/ 17517 h 109669"/>
              <a:gd name="connsiteX65" fmla="*/ 332818 w 603883"/>
              <a:gd name="connsiteY65" fmla="*/ 17517 h 109669"/>
              <a:gd name="connsiteX66" fmla="*/ 301593 w 603883"/>
              <a:gd name="connsiteY66" fmla="*/ 72352 h 109669"/>
              <a:gd name="connsiteX67" fmla="*/ 301593 w 603883"/>
              <a:gd name="connsiteY67" fmla="*/ 73113 h 109669"/>
              <a:gd name="connsiteX68" fmla="*/ 286361 w 603883"/>
              <a:gd name="connsiteY68" fmla="*/ 83776 h 109669"/>
              <a:gd name="connsiteX69" fmla="*/ 286361 w 603883"/>
              <a:gd name="connsiteY69" fmla="*/ 74636 h 109669"/>
              <a:gd name="connsiteX70" fmla="*/ 328248 w 603883"/>
              <a:gd name="connsiteY70" fmla="*/ 1523 h 109669"/>
              <a:gd name="connsiteX71" fmla="*/ 348050 w 603883"/>
              <a:gd name="connsiteY71" fmla="*/ 1523 h 109669"/>
              <a:gd name="connsiteX72" fmla="*/ 348050 w 603883"/>
              <a:gd name="connsiteY72" fmla="*/ 73113 h 109669"/>
              <a:gd name="connsiteX73" fmla="*/ 361759 w 603883"/>
              <a:gd name="connsiteY73" fmla="*/ 73113 h 109669"/>
              <a:gd name="connsiteX74" fmla="*/ 361759 w 603883"/>
              <a:gd name="connsiteY74" fmla="*/ 83776 h 109669"/>
              <a:gd name="connsiteX75" fmla="*/ 348050 w 603883"/>
              <a:gd name="connsiteY75" fmla="*/ 83776 h 109669"/>
              <a:gd name="connsiteX76" fmla="*/ 348050 w 603883"/>
              <a:gd name="connsiteY76" fmla="*/ 108147 h 109669"/>
              <a:gd name="connsiteX77" fmla="*/ 335865 w 603883"/>
              <a:gd name="connsiteY77" fmla="*/ 108147 h 109669"/>
              <a:gd name="connsiteX78" fmla="*/ 335865 w 603883"/>
              <a:gd name="connsiteY78" fmla="*/ 83776 h 109669"/>
              <a:gd name="connsiteX79" fmla="*/ 286361 w 603883"/>
              <a:gd name="connsiteY79" fmla="*/ 83776 h 109669"/>
              <a:gd name="connsiteX80" fmla="*/ 254310 w 603883"/>
              <a:gd name="connsiteY80" fmla="*/ 22848 h 109669"/>
              <a:gd name="connsiteX81" fmla="*/ 233747 w 603883"/>
              <a:gd name="connsiteY81" fmla="*/ 11424 h 109669"/>
              <a:gd name="connsiteX82" fmla="*/ 213184 w 603883"/>
              <a:gd name="connsiteY82" fmla="*/ 22848 h 109669"/>
              <a:gd name="connsiteX83" fmla="*/ 204806 w 603883"/>
              <a:gd name="connsiteY83" fmla="*/ 54835 h 109669"/>
              <a:gd name="connsiteX84" fmla="*/ 213184 w 603883"/>
              <a:gd name="connsiteY84" fmla="*/ 86822 h 109669"/>
              <a:gd name="connsiteX85" fmla="*/ 233747 w 603883"/>
              <a:gd name="connsiteY85" fmla="*/ 98246 h 109669"/>
              <a:gd name="connsiteX86" fmla="*/ 254310 w 603883"/>
              <a:gd name="connsiteY86" fmla="*/ 86822 h 109669"/>
              <a:gd name="connsiteX87" fmla="*/ 262688 w 603883"/>
              <a:gd name="connsiteY87" fmla="*/ 54835 h 109669"/>
              <a:gd name="connsiteX88" fmla="*/ 254310 w 603883"/>
              <a:gd name="connsiteY88" fmla="*/ 22848 h 109669"/>
              <a:gd name="connsiteX89" fmla="*/ 204489 w 603883"/>
              <a:gd name="connsiteY89" fmla="*/ 95200 h 109669"/>
              <a:gd name="connsiteX90" fmla="*/ 192620 w 603883"/>
              <a:gd name="connsiteY90" fmla="*/ 54835 h 109669"/>
              <a:gd name="connsiteX91" fmla="*/ 204489 w 603883"/>
              <a:gd name="connsiteY91" fmla="*/ 14470 h 109669"/>
              <a:gd name="connsiteX92" fmla="*/ 233747 w 603883"/>
              <a:gd name="connsiteY92" fmla="*/ 0 h 109669"/>
              <a:gd name="connsiteX93" fmla="*/ 263005 w 603883"/>
              <a:gd name="connsiteY93" fmla="*/ 14470 h 109669"/>
              <a:gd name="connsiteX94" fmla="*/ 274873 w 603883"/>
              <a:gd name="connsiteY94" fmla="*/ 54835 h 109669"/>
              <a:gd name="connsiteX95" fmla="*/ 263005 w 603883"/>
              <a:gd name="connsiteY95" fmla="*/ 95200 h 109669"/>
              <a:gd name="connsiteX96" fmla="*/ 233747 w 603883"/>
              <a:gd name="connsiteY96" fmla="*/ 109670 h 109669"/>
              <a:gd name="connsiteX97" fmla="*/ 204489 w 603883"/>
              <a:gd name="connsiteY97" fmla="*/ 95200 h 109669"/>
              <a:gd name="connsiteX98" fmla="*/ 120269 w 603883"/>
              <a:gd name="connsiteY98" fmla="*/ 73113 h 109669"/>
              <a:gd name="connsiteX99" fmla="*/ 154541 w 603883"/>
              <a:gd name="connsiteY99" fmla="*/ 73113 h 109669"/>
              <a:gd name="connsiteX100" fmla="*/ 154541 w 603883"/>
              <a:gd name="connsiteY100" fmla="*/ 17517 h 109669"/>
              <a:gd name="connsiteX101" fmla="*/ 151494 w 603883"/>
              <a:gd name="connsiteY101" fmla="*/ 17517 h 109669"/>
              <a:gd name="connsiteX102" fmla="*/ 120269 w 603883"/>
              <a:gd name="connsiteY102" fmla="*/ 72352 h 109669"/>
              <a:gd name="connsiteX103" fmla="*/ 120269 w 603883"/>
              <a:gd name="connsiteY103" fmla="*/ 73113 h 109669"/>
              <a:gd name="connsiteX104" fmla="*/ 105037 w 603883"/>
              <a:gd name="connsiteY104" fmla="*/ 83776 h 109669"/>
              <a:gd name="connsiteX105" fmla="*/ 105037 w 603883"/>
              <a:gd name="connsiteY105" fmla="*/ 74636 h 109669"/>
              <a:gd name="connsiteX106" fmla="*/ 146925 w 603883"/>
              <a:gd name="connsiteY106" fmla="*/ 1523 h 109669"/>
              <a:gd name="connsiteX107" fmla="*/ 166726 w 603883"/>
              <a:gd name="connsiteY107" fmla="*/ 1523 h 109669"/>
              <a:gd name="connsiteX108" fmla="*/ 166726 w 603883"/>
              <a:gd name="connsiteY108" fmla="*/ 73113 h 109669"/>
              <a:gd name="connsiteX109" fmla="*/ 180435 w 603883"/>
              <a:gd name="connsiteY109" fmla="*/ 73113 h 109669"/>
              <a:gd name="connsiteX110" fmla="*/ 180435 w 603883"/>
              <a:gd name="connsiteY110" fmla="*/ 83776 h 109669"/>
              <a:gd name="connsiteX111" fmla="*/ 166726 w 603883"/>
              <a:gd name="connsiteY111" fmla="*/ 83776 h 109669"/>
              <a:gd name="connsiteX112" fmla="*/ 166726 w 603883"/>
              <a:gd name="connsiteY112" fmla="*/ 108147 h 109669"/>
              <a:gd name="connsiteX113" fmla="*/ 154541 w 603883"/>
              <a:gd name="connsiteY113" fmla="*/ 108147 h 109669"/>
              <a:gd name="connsiteX114" fmla="*/ 154541 w 603883"/>
              <a:gd name="connsiteY114" fmla="*/ 83776 h 109669"/>
              <a:gd name="connsiteX115" fmla="*/ 105037 w 603883"/>
              <a:gd name="connsiteY115" fmla="*/ 83776 h 109669"/>
              <a:gd name="connsiteX116" fmla="*/ 35034 w 603883"/>
              <a:gd name="connsiteY116" fmla="*/ 69305 h 109669"/>
              <a:gd name="connsiteX117" fmla="*/ 58643 w 603883"/>
              <a:gd name="connsiteY117" fmla="*/ 69305 h 109669"/>
              <a:gd name="connsiteX118" fmla="*/ 64735 w 603883"/>
              <a:gd name="connsiteY118" fmla="*/ 40365 h 109669"/>
              <a:gd name="connsiteX119" fmla="*/ 41126 w 603883"/>
              <a:gd name="connsiteY119" fmla="*/ 40365 h 109669"/>
              <a:gd name="connsiteX120" fmla="*/ 35034 w 603883"/>
              <a:gd name="connsiteY120" fmla="*/ 69305 h 109669"/>
              <a:gd name="connsiteX121" fmla="*/ 15232 w 603883"/>
              <a:gd name="connsiteY121" fmla="*/ 108147 h 109669"/>
              <a:gd name="connsiteX122" fmla="*/ 21325 w 603883"/>
              <a:gd name="connsiteY122" fmla="*/ 79968 h 109669"/>
              <a:gd name="connsiteX123" fmla="*/ 0 w 603883"/>
              <a:gd name="connsiteY123" fmla="*/ 79968 h 109669"/>
              <a:gd name="connsiteX124" fmla="*/ 2285 w 603883"/>
              <a:gd name="connsiteY124" fmla="*/ 69305 h 109669"/>
              <a:gd name="connsiteX125" fmla="*/ 23609 w 603883"/>
              <a:gd name="connsiteY125" fmla="*/ 69305 h 109669"/>
              <a:gd name="connsiteX126" fmla="*/ 29829 w 603883"/>
              <a:gd name="connsiteY126" fmla="*/ 40365 h 109669"/>
              <a:gd name="connsiteX127" fmla="*/ 8377 w 603883"/>
              <a:gd name="connsiteY127" fmla="*/ 40365 h 109669"/>
              <a:gd name="connsiteX128" fmla="*/ 10663 w 603883"/>
              <a:gd name="connsiteY128" fmla="*/ 29702 h 109669"/>
              <a:gd name="connsiteX129" fmla="*/ 32114 w 603883"/>
              <a:gd name="connsiteY129" fmla="*/ 29702 h 109669"/>
              <a:gd name="connsiteX130" fmla="*/ 38080 w 603883"/>
              <a:gd name="connsiteY130" fmla="*/ 1523 h 109669"/>
              <a:gd name="connsiteX131" fmla="*/ 49504 w 603883"/>
              <a:gd name="connsiteY131" fmla="*/ 1523 h 109669"/>
              <a:gd name="connsiteX132" fmla="*/ 43411 w 603883"/>
              <a:gd name="connsiteY132" fmla="*/ 29702 h 109669"/>
              <a:gd name="connsiteX133" fmla="*/ 67020 w 603883"/>
              <a:gd name="connsiteY133" fmla="*/ 29702 h 109669"/>
              <a:gd name="connsiteX134" fmla="*/ 73113 w 603883"/>
              <a:gd name="connsiteY134" fmla="*/ 1523 h 109669"/>
              <a:gd name="connsiteX135" fmla="*/ 84537 w 603883"/>
              <a:gd name="connsiteY135" fmla="*/ 1523 h 109669"/>
              <a:gd name="connsiteX136" fmla="*/ 78444 w 603883"/>
              <a:gd name="connsiteY136" fmla="*/ 29702 h 109669"/>
              <a:gd name="connsiteX137" fmla="*/ 99769 w 603883"/>
              <a:gd name="connsiteY137" fmla="*/ 29702 h 109669"/>
              <a:gd name="connsiteX138" fmla="*/ 97484 w 603883"/>
              <a:gd name="connsiteY138" fmla="*/ 40365 h 109669"/>
              <a:gd name="connsiteX139" fmla="*/ 76160 w 603883"/>
              <a:gd name="connsiteY139" fmla="*/ 40365 h 109669"/>
              <a:gd name="connsiteX140" fmla="*/ 69940 w 603883"/>
              <a:gd name="connsiteY140" fmla="*/ 69305 h 109669"/>
              <a:gd name="connsiteX141" fmla="*/ 91392 w 603883"/>
              <a:gd name="connsiteY141" fmla="*/ 69305 h 109669"/>
              <a:gd name="connsiteX142" fmla="*/ 89107 w 603883"/>
              <a:gd name="connsiteY142" fmla="*/ 79968 h 109669"/>
              <a:gd name="connsiteX143" fmla="*/ 67655 w 603883"/>
              <a:gd name="connsiteY143" fmla="*/ 79968 h 109669"/>
              <a:gd name="connsiteX144" fmla="*/ 61689 w 603883"/>
              <a:gd name="connsiteY144" fmla="*/ 108147 h 109669"/>
              <a:gd name="connsiteX145" fmla="*/ 50266 w 603883"/>
              <a:gd name="connsiteY145" fmla="*/ 108147 h 109669"/>
              <a:gd name="connsiteX146" fmla="*/ 56358 w 603883"/>
              <a:gd name="connsiteY146" fmla="*/ 79968 h 109669"/>
              <a:gd name="connsiteX147" fmla="*/ 32749 w 603883"/>
              <a:gd name="connsiteY147" fmla="*/ 79968 h 109669"/>
              <a:gd name="connsiteX148" fmla="*/ 26656 w 603883"/>
              <a:gd name="connsiteY148" fmla="*/ 108147 h 109669"/>
              <a:gd name="connsiteX149" fmla="*/ 15232 w 603883"/>
              <a:gd name="connsiteY149"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03883" h="109669">
                <a:moveTo>
                  <a:pt x="550000" y="91265"/>
                </a:moveTo>
                <a:cubicBezTo>
                  <a:pt x="554697" y="95961"/>
                  <a:pt x="560472" y="98246"/>
                  <a:pt x="567390" y="98246"/>
                </a:cubicBezTo>
                <a:cubicBezTo>
                  <a:pt x="574308" y="98246"/>
                  <a:pt x="580083" y="95898"/>
                  <a:pt x="584780" y="91265"/>
                </a:cubicBezTo>
                <a:cubicBezTo>
                  <a:pt x="589476" y="86505"/>
                  <a:pt x="591761" y="80729"/>
                  <a:pt x="591761" y="73875"/>
                </a:cubicBezTo>
                <a:cubicBezTo>
                  <a:pt x="591761" y="67021"/>
                  <a:pt x="589413" y="61309"/>
                  <a:pt x="584780" y="56675"/>
                </a:cubicBezTo>
                <a:cubicBezTo>
                  <a:pt x="580083" y="51915"/>
                  <a:pt x="574308" y="49504"/>
                  <a:pt x="567390" y="49504"/>
                </a:cubicBezTo>
                <a:cubicBezTo>
                  <a:pt x="560472" y="49504"/>
                  <a:pt x="554697" y="51915"/>
                  <a:pt x="550000" y="56675"/>
                </a:cubicBezTo>
                <a:cubicBezTo>
                  <a:pt x="545304" y="61372"/>
                  <a:pt x="543018" y="67084"/>
                  <a:pt x="543018" y="73875"/>
                </a:cubicBezTo>
                <a:cubicBezTo>
                  <a:pt x="543018" y="80666"/>
                  <a:pt x="545367" y="86441"/>
                  <a:pt x="550000" y="91265"/>
                </a:cubicBezTo>
                <a:close/>
                <a:moveTo>
                  <a:pt x="536862" y="53312"/>
                </a:moveTo>
                <a:lnTo>
                  <a:pt x="570373" y="1523"/>
                </a:lnTo>
                <a:lnTo>
                  <a:pt x="584082" y="1523"/>
                </a:lnTo>
                <a:lnTo>
                  <a:pt x="558949" y="41126"/>
                </a:lnTo>
                <a:lnTo>
                  <a:pt x="559710" y="41126"/>
                </a:lnTo>
                <a:lnTo>
                  <a:pt x="562630" y="40365"/>
                </a:lnTo>
                <a:cubicBezTo>
                  <a:pt x="564661" y="39857"/>
                  <a:pt x="567009" y="39603"/>
                  <a:pt x="569611" y="39603"/>
                </a:cubicBezTo>
                <a:cubicBezTo>
                  <a:pt x="579258" y="39603"/>
                  <a:pt x="587382" y="42840"/>
                  <a:pt x="593982" y="49377"/>
                </a:cubicBezTo>
                <a:cubicBezTo>
                  <a:pt x="600583" y="55850"/>
                  <a:pt x="603883" y="64038"/>
                  <a:pt x="603883" y="73875"/>
                </a:cubicBezTo>
                <a:cubicBezTo>
                  <a:pt x="603883" y="83712"/>
                  <a:pt x="600329" y="92280"/>
                  <a:pt x="593221" y="99325"/>
                </a:cubicBezTo>
                <a:cubicBezTo>
                  <a:pt x="586239" y="106243"/>
                  <a:pt x="577608" y="109670"/>
                  <a:pt x="567327" y="109670"/>
                </a:cubicBezTo>
                <a:cubicBezTo>
                  <a:pt x="557045" y="109670"/>
                  <a:pt x="548414" y="106243"/>
                  <a:pt x="541305" y="99325"/>
                </a:cubicBezTo>
                <a:cubicBezTo>
                  <a:pt x="534324" y="92344"/>
                  <a:pt x="530770" y="83839"/>
                  <a:pt x="530770" y="73875"/>
                </a:cubicBezTo>
                <a:cubicBezTo>
                  <a:pt x="530770" y="66449"/>
                  <a:pt x="532800" y="59595"/>
                  <a:pt x="536862" y="53312"/>
                </a:cubicBezTo>
                <a:close/>
                <a:moveTo>
                  <a:pt x="460703" y="73113"/>
                </a:moveTo>
                <a:lnTo>
                  <a:pt x="494975" y="73113"/>
                </a:lnTo>
                <a:lnTo>
                  <a:pt x="494975" y="17517"/>
                </a:lnTo>
                <a:lnTo>
                  <a:pt x="491928" y="17517"/>
                </a:lnTo>
                <a:lnTo>
                  <a:pt x="460703" y="72352"/>
                </a:lnTo>
                <a:lnTo>
                  <a:pt x="460703" y="73113"/>
                </a:lnTo>
                <a:close/>
                <a:moveTo>
                  <a:pt x="445471" y="83776"/>
                </a:moveTo>
                <a:lnTo>
                  <a:pt x="445471" y="74636"/>
                </a:lnTo>
                <a:lnTo>
                  <a:pt x="487359" y="1523"/>
                </a:lnTo>
                <a:lnTo>
                  <a:pt x="507160" y="1523"/>
                </a:lnTo>
                <a:lnTo>
                  <a:pt x="507160" y="73113"/>
                </a:lnTo>
                <a:lnTo>
                  <a:pt x="520869" y="73113"/>
                </a:lnTo>
                <a:lnTo>
                  <a:pt x="520869" y="83776"/>
                </a:lnTo>
                <a:lnTo>
                  <a:pt x="507160" y="83776"/>
                </a:lnTo>
                <a:lnTo>
                  <a:pt x="507160" y="108147"/>
                </a:lnTo>
                <a:lnTo>
                  <a:pt x="494975" y="108147"/>
                </a:lnTo>
                <a:lnTo>
                  <a:pt x="494975" y="83776"/>
                </a:lnTo>
                <a:lnTo>
                  <a:pt x="445471" y="83776"/>
                </a:lnTo>
                <a:close/>
                <a:moveTo>
                  <a:pt x="373945" y="108147"/>
                </a:moveTo>
                <a:lnTo>
                  <a:pt x="373945" y="98246"/>
                </a:lnTo>
                <a:lnTo>
                  <a:pt x="417355" y="51789"/>
                </a:lnTo>
                <a:cubicBezTo>
                  <a:pt x="420592" y="48234"/>
                  <a:pt x="422940" y="45061"/>
                  <a:pt x="424336" y="42332"/>
                </a:cubicBezTo>
                <a:cubicBezTo>
                  <a:pt x="425733" y="39476"/>
                  <a:pt x="426494" y="36049"/>
                  <a:pt x="426494" y="31987"/>
                </a:cubicBezTo>
                <a:cubicBezTo>
                  <a:pt x="426494" y="25894"/>
                  <a:pt x="424591" y="20944"/>
                  <a:pt x="420719" y="17199"/>
                </a:cubicBezTo>
                <a:cubicBezTo>
                  <a:pt x="416974" y="13328"/>
                  <a:pt x="412024" y="11424"/>
                  <a:pt x="405931" y="11424"/>
                </a:cubicBezTo>
                <a:cubicBezTo>
                  <a:pt x="399839" y="11424"/>
                  <a:pt x="395269" y="13582"/>
                  <a:pt x="391334" y="17834"/>
                </a:cubicBezTo>
                <a:cubicBezTo>
                  <a:pt x="387399" y="22086"/>
                  <a:pt x="385368" y="27608"/>
                  <a:pt x="385368" y="34272"/>
                </a:cubicBezTo>
                <a:lnTo>
                  <a:pt x="373183" y="34272"/>
                </a:lnTo>
                <a:cubicBezTo>
                  <a:pt x="373183" y="24308"/>
                  <a:pt x="376229" y="16120"/>
                  <a:pt x="382322" y="9774"/>
                </a:cubicBezTo>
                <a:cubicBezTo>
                  <a:pt x="388541" y="3300"/>
                  <a:pt x="396411" y="0"/>
                  <a:pt x="405931" y="0"/>
                </a:cubicBezTo>
                <a:cubicBezTo>
                  <a:pt x="415451" y="0"/>
                  <a:pt x="423321" y="2983"/>
                  <a:pt x="429414" y="9012"/>
                </a:cubicBezTo>
                <a:cubicBezTo>
                  <a:pt x="435634" y="14915"/>
                  <a:pt x="438680" y="22594"/>
                  <a:pt x="438680" y="31987"/>
                </a:cubicBezTo>
                <a:cubicBezTo>
                  <a:pt x="438680" y="37889"/>
                  <a:pt x="437601" y="42903"/>
                  <a:pt x="435507" y="47092"/>
                </a:cubicBezTo>
                <a:cubicBezTo>
                  <a:pt x="433349" y="51154"/>
                  <a:pt x="430112" y="55533"/>
                  <a:pt x="425733" y="60166"/>
                </a:cubicBezTo>
                <a:lnTo>
                  <a:pt x="391461" y="95961"/>
                </a:lnTo>
                <a:lnTo>
                  <a:pt x="391461" y="96723"/>
                </a:lnTo>
                <a:lnTo>
                  <a:pt x="440965" y="96723"/>
                </a:lnTo>
                <a:lnTo>
                  <a:pt x="440965" y="108147"/>
                </a:lnTo>
                <a:lnTo>
                  <a:pt x="373945" y="108147"/>
                </a:lnTo>
                <a:close/>
                <a:moveTo>
                  <a:pt x="301593" y="73113"/>
                </a:moveTo>
                <a:lnTo>
                  <a:pt x="335865" y="73113"/>
                </a:lnTo>
                <a:lnTo>
                  <a:pt x="335865" y="17517"/>
                </a:lnTo>
                <a:lnTo>
                  <a:pt x="332818" y="17517"/>
                </a:lnTo>
                <a:lnTo>
                  <a:pt x="301593" y="72352"/>
                </a:lnTo>
                <a:lnTo>
                  <a:pt x="301593" y="73113"/>
                </a:lnTo>
                <a:close/>
                <a:moveTo>
                  <a:pt x="286361" y="83776"/>
                </a:moveTo>
                <a:lnTo>
                  <a:pt x="286361" y="74636"/>
                </a:lnTo>
                <a:lnTo>
                  <a:pt x="328248" y="1523"/>
                </a:lnTo>
                <a:lnTo>
                  <a:pt x="348050" y="1523"/>
                </a:lnTo>
                <a:lnTo>
                  <a:pt x="348050" y="73113"/>
                </a:lnTo>
                <a:lnTo>
                  <a:pt x="361759" y="73113"/>
                </a:lnTo>
                <a:lnTo>
                  <a:pt x="361759" y="83776"/>
                </a:lnTo>
                <a:lnTo>
                  <a:pt x="348050" y="83776"/>
                </a:lnTo>
                <a:lnTo>
                  <a:pt x="348050" y="108147"/>
                </a:lnTo>
                <a:lnTo>
                  <a:pt x="335865" y="108147"/>
                </a:lnTo>
                <a:lnTo>
                  <a:pt x="335865" y="83776"/>
                </a:lnTo>
                <a:lnTo>
                  <a:pt x="286361" y="83776"/>
                </a:lnTo>
                <a:close/>
                <a:moveTo>
                  <a:pt x="254310" y="22848"/>
                </a:moveTo>
                <a:cubicBezTo>
                  <a:pt x="248725" y="15232"/>
                  <a:pt x="241870" y="11424"/>
                  <a:pt x="233747" y="11424"/>
                </a:cubicBezTo>
                <a:cubicBezTo>
                  <a:pt x="225623" y="11424"/>
                  <a:pt x="218769" y="15232"/>
                  <a:pt x="213184" y="22848"/>
                </a:cubicBezTo>
                <a:cubicBezTo>
                  <a:pt x="207598" y="30464"/>
                  <a:pt x="204806" y="41126"/>
                  <a:pt x="204806" y="54835"/>
                </a:cubicBezTo>
                <a:cubicBezTo>
                  <a:pt x="204806" y="68544"/>
                  <a:pt x="207598" y="79206"/>
                  <a:pt x="213184" y="86822"/>
                </a:cubicBezTo>
                <a:cubicBezTo>
                  <a:pt x="218769" y="94438"/>
                  <a:pt x="225623" y="98246"/>
                  <a:pt x="233747" y="98246"/>
                </a:cubicBezTo>
                <a:cubicBezTo>
                  <a:pt x="241870" y="98246"/>
                  <a:pt x="248725" y="94438"/>
                  <a:pt x="254310" y="86822"/>
                </a:cubicBezTo>
                <a:cubicBezTo>
                  <a:pt x="259895" y="79206"/>
                  <a:pt x="262688" y="68544"/>
                  <a:pt x="262688" y="54835"/>
                </a:cubicBezTo>
                <a:cubicBezTo>
                  <a:pt x="262688" y="41126"/>
                  <a:pt x="259895" y="30464"/>
                  <a:pt x="254310" y="22848"/>
                </a:cubicBezTo>
                <a:close/>
                <a:moveTo>
                  <a:pt x="204489" y="95200"/>
                </a:moveTo>
                <a:cubicBezTo>
                  <a:pt x="196555" y="85553"/>
                  <a:pt x="192620" y="72098"/>
                  <a:pt x="192620" y="54835"/>
                </a:cubicBezTo>
                <a:cubicBezTo>
                  <a:pt x="192620" y="37572"/>
                  <a:pt x="196555" y="24117"/>
                  <a:pt x="204489" y="14470"/>
                </a:cubicBezTo>
                <a:cubicBezTo>
                  <a:pt x="212422" y="4823"/>
                  <a:pt x="222133" y="0"/>
                  <a:pt x="233747" y="0"/>
                </a:cubicBezTo>
                <a:cubicBezTo>
                  <a:pt x="245361" y="0"/>
                  <a:pt x="255071" y="4823"/>
                  <a:pt x="263005" y="14470"/>
                </a:cubicBezTo>
                <a:cubicBezTo>
                  <a:pt x="270938" y="24117"/>
                  <a:pt x="274873" y="37572"/>
                  <a:pt x="274873" y="54835"/>
                </a:cubicBezTo>
                <a:cubicBezTo>
                  <a:pt x="274873" y="72098"/>
                  <a:pt x="270938" y="85553"/>
                  <a:pt x="263005" y="95200"/>
                </a:cubicBezTo>
                <a:cubicBezTo>
                  <a:pt x="255071" y="104846"/>
                  <a:pt x="245361" y="109670"/>
                  <a:pt x="233747" y="109670"/>
                </a:cubicBezTo>
                <a:cubicBezTo>
                  <a:pt x="222133" y="109670"/>
                  <a:pt x="212422" y="104846"/>
                  <a:pt x="204489" y="95200"/>
                </a:cubicBezTo>
                <a:close/>
                <a:moveTo>
                  <a:pt x="120269" y="73113"/>
                </a:moveTo>
                <a:lnTo>
                  <a:pt x="154541" y="73113"/>
                </a:lnTo>
                <a:lnTo>
                  <a:pt x="154541" y="17517"/>
                </a:lnTo>
                <a:lnTo>
                  <a:pt x="151494" y="17517"/>
                </a:lnTo>
                <a:lnTo>
                  <a:pt x="120269" y="72352"/>
                </a:lnTo>
                <a:lnTo>
                  <a:pt x="120269" y="73113"/>
                </a:lnTo>
                <a:close/>
                <a:moveTo>
                  <a:pt x="105037" y="83776"/>
                </a:moveTo>
                <a:lnTo>
                  <a:pt x="105037" y="74636"/>
                </a:lnTo>
                <a:lnTo>
                  <a:pt x="146925" y="1523"/>
                </a:lnTo>
                <a:lnTo>
                  <a:pt x="166726" y="1523"/>
                </a:lnTo>
                <a:lnTo>
                  <a:pt x="166726" y="73113"/>
                </a:lnTo>
                <a:lnTo>
                  <a:pt x="180435" y="73113"/>
                </a:lnTo>
                <a:lnTo>
                  <a:pt x="180435" y="83776"/>
                </a:lnTo>
                <a:lnTo>
                  <a:pt x="166726" y="83776"/>
                </a:lnTo>
                <a:lnTo>
                  <a:pt x="166726" y="108147"/>
                </a:lnTo>
                <a:lnTo>
                  <a:pt x="154541" y="108147"/>
                </a:lnTo>
                <a:lnTo>
                  <a:pt x="154541" y="83776"/>
                </a:lnTo>
                <a:lnTo>
                  <a:pt x="105037" y="83776"/>
                </a:lnTo>
                <a:close/>
                <a:moveTo>
                  <a:pt x="35034" y="69305"/>
                </a:moveTo>
                <a:lnTo>
                  <a:pt x="58643" y="69305"/>
                </a:lnTo>
                <a:lnTo>
                  <a:pt x="64735" y="40365"/>
                </a:lnTo>
                <a:lnTo>
                  <a:pt x="41126" y="40365"/>
                </a:lnTo>
                <a:lnTo>
                  <a:pt x="35034" y="69305"/>
                </a:lnTo>
                <a:close/>
                <a:moveTo>
                  <a:pt x="15232" y="108147"/>
                </a:moveTo>
                <a:lnTo>
                  <a:pt x="21325" y="79968"/>
                </a:lnTo>
                <a:lnTo>
                  <a:pt x="0" y="79968"/>
                </a:lnTo>
                <a:lnTo>
                  <a:pt x="2285" y="69305"/>
                </a:lnTo>
                <a:lnTo>
                  <a:pt x="23609" y="69305"/>
                </a:lnTo>
                <a:lnTo>
                  <a:pt x="29829" y="40365"/>
                </a:lnTo>
                <a:lnTo>
                  <a:pt x="8377" y="40365"/>
                </a:lnTo>
                <a:lnTo>
                  <a:pt x="10663" y="29702"/>
                </a:lnTo>
                <a:lnTo>
                  <a:pt x="32114" y="29702"/>
                </a:lnTo>
                <a:lnTo>
                  <a:pt x="38080" y="1523"/>
                </a:lnTo>
                <a:lnTo>
                  <a:pt x="49504" y="1523"/>
                </a:lnTo>
                <a:lnTo>
                  <a:pt x="43411" y="29702"/>
                </a:lnTo>
                <a:lnTo>
                  <a:pt x="67020" y="29702"/>
                </a:lnTo>
                <a:lnTo>
                  <a:pt x="73113" y="1523"/>
                </a:lnTo>
                <a:lnTo>
                  <a:pt x="84537" y="1523"/>
                </a:lnTo>
                <a:lnTo>
                  <a:pt x="78444" y="29702"/>
                </a:lnTo>
                <a:lnTo>
                  <a:pt x="99769" y="29702"/>
                </a:lnTo>
                <a:lnTo>
                  <a:pt x="97484" y="40365"/>
                </a:lnTo>
                <a:lnTo>
                  <a:pt x="76160" y="40365"/>
                </a:lnTo>
                <a:lnTo>
                  <a:pt x="69940" y="69305"/>
                </a:lnTo>
                <a:lnTo>
                  <a:pt x="91392" y="69305"/>
                </a:lnTo>
                <a:lnTo>
                  <a:pt x="89107" y="79968"/>
                </a:lnTo>
                <a:lnTo>
                  <a:pt x="67655" y="79968"/>
                </a:lnTo>
                <a:lnTo>
                  <a:pt x="61689" y="108147"/>
                </a:lnTo>
                <a:lnTo>
                  <a:pt x="50266" y="108147"/>
                </a:lnTo>
                <a:lnTo>
                  <a:pt x="56358" y="79968"/>
                </a:lnTo>
                <a:lnTo>
                  <a:pt x="32749" y="79968"/>
                </a:lnTo>
                <a:lnTo>
                  <a:pt x="26656" y="108147"/>
                </a:lnTo>
                <a:lnTo>
                  <a:pt x="15232" y="108147"/>
                </a:lnTo>
                <a:close/>
              </a:path>
            </a:pathLst>
          </a:custGeom>
          <a:solidFill>
            <a:srgbClr val="FFFFFF"/>
          </a:solidFill>
          <a:ln w="6345" cap="flat">
            <a:noFill/>
            <a:prstDash val="solid"/>
            <a:miter/>
          </a:ln>
        </p:spPr>
        <p:txBody>
          <a:bodyPr rtlCol="0" anchor="ctr"/>
          <a:lstStyle/>
          <a:p>
            <a:endParaRPr lang="de-AT" sz="2700"/>
          </a:p>
        </p:txBody>
      </p:sp>
      <p:sp>
        <p:nvSpPr>
          <p:cNvPr id="53" name="Freeform 52">
            <a:extLst>
              <a:ext uri="{FF2B5EF4-FFF2-40B4-BE49-F238E27FC236}">
                <a16:creationId xmlns:a16="http://schemas.microsoft.com/office/drawing/2014/main" id="{AAC5B546-6711-F613-E328-0C77FD0BC2B7}"/>
              </a:ext>
            </a:extLst>
          </p:cNvPr>
          <p:cNvSpPr/>
          <p:nvPr userDrawn="1"/>
        </p:nvSpPr>
        <p:spPr>
          <a:xfrm>
            <a:off x="13451381" y="4076530"/>
            <a:ext cx="962849" cy="164504"/>
          </a:xfrm>
          <a:custGeom>
            <a:avLst/>
            <a:gdLst>
              <a:gd name="connsiteX0" fmla="*/ 571833 w 641899"/>
              <a:gd name="connsiteY0" fmla="*/ 79968 h 109669"/>
              <a:gd name="connsiteX1" fmla="*/ 584018 w 641899"/>
              <a:gd name="connsiteY1" fmla="*/ 79968 h 109669"/>
              <a:gd name="connsiteX2" fmla="*/ 590112 w 641899"/>
              <a:gd name="connsiteY2" fmla="*/ 93042 h 109669"/>
              <a:gd name="connsiteX3" fmla="*/ 606866 w 641899"/>
              <a:gd name="connsiteY3" fmla="*/ 98246 h 109669"/>
              <a:gd name="connsiteX4" fmla="*/ 623304 w 641899"/>
              <a:gd name="connsiteY4" fmla="*/ 92788 h 109669"/>
              <a:gd name="connsiteX5" fmla="*/ 629715 w 641899"/>
              <a:gd name="connsiteY5" fmla="*/ 79206 h 109669"/>
              <a:gd name="connsiteX6" fmla="*/ 623494 w 641899"/>
              <a:gd name="connsiteY6" fmla="*/ 64863 h 109669"/>
              <a:gd name="connsiteX7" fmla="*/ 606866 w 641899"/>
              <a:gd name="connsiteY7" fmla="*/ 59405 h 109669"/>
              <a:gd name="connsiteX8" fmla="*/ 600012 w 641899"/>
              <a:gd name="connsiteY8" fmla="*/ 59405 h 109669"/>
              <a:gd name="connsiteX9" fmla="*/ 600012 w 641899"/>
              <a:gd name="connsiteY9" fmla="*/ 47981 h 109669"/>
              <a:gd name="connsiteX10" fmla="*/ 606866 w 641899"/>
              <a:gd name="connsiteY10" fmla="*/ 47981 h 109669"/>
              <a:gd name="connsiteX11" fmla="*/ 622543 w 641899"/>
              <a:gd name="connsiteY11" fmla="*/ 42649 h 109669"/>
              <a:gd name="connsiteX12" fmla="*/ 628191 w 641899"/>
              <a:gd name="connsiteY12" fmla="*/ 29258 h 109669"/>
              <a:gd name="connsiteX13" fmla="*/ 622225 w 641899"/>
              <a:gd name="connsiteY13" fmla="*/ 16755 h 109669"/>
              <a:gd name="connsiteX14" fmla="*/ 606866 w 641899"/>
              <a:gd name="connsiteY14" fmla="*/ 11424 h 109669"/>
              <a:gd name="connsiteX15" fmla="*/ 591635 w 641899"/>
              <a:gd name="connsiteY15" fmla="*/ 16755 h 109669"/>
              <a:gd name="connsiteX16" fmla="*/ 585541 w 641899"/>
              <a:gd name="connsiteY16" fmla="*/ 28941 h 109669"/>
              <a:gd name="connsiteX17" fmla="*/ 573356 w 641899"/>
              <a:gd name="connsiteY17" fmla="*/ 28941 h 109669"/>
              <a:gd name="connsiteX18" fmla="*/ 582813 w 641899"/>
              <a:gd name="connsiteY18" fmla="*/ 8695 h 109669"/>
              <a:gd name="connsiteX19" fmla="*/ 606866 w 641899"/>
              <a:gd name="connsiteY19" fmla="*/ 0 h 109669"/>
              <a:gd name="connsiteX20" fmla="*/ 630920 w 641899"/>
              <a:gd name="connsiteY20" fmla="*/ 8504 h 109669"/>
              <a:gd name="connsiteX21" fmla="*/ 640376 w 641899"/>
              <a:gd name="connsiteY21" fmla="*/ 29512 h 109669"/>
              <a:gd name="connsiteX22" fmla="*/ 631999 w 641899"/>
              <a:gd name="connsiteY22" fmla="*/ 48108 h 109669"/>
              <a:gd name="connsiteX23" fmla="*/ 623621 w 641899"/>
              <a:gd name="connsiteY23" fmla="*/ 53312 h 109669"/>
              <a:gd name="connsiteX24" fmla="*/ 623621 w 641899"/>
              <a:gd name="connsiteY24" fmla="*/ 54074 h 109669"/>
              <a:gd name="connsiteX25" fmla="*/ 632761 w 641899"/>
              <a:gd name="connsiteY25" fmla="*/ 59532 h 109669"/>
              <a:gd name="connsiteX26" fmla="*/ 641900 w 641899"/>
              <a:gd name="connsiteY26" fmla="*/ 79206 h 109669"/>
              <a:gd name="connsiteX27" fmla="*/ 631999 w 641899"/>
              <a:gd name="connsiteY27" fmla="*/ 100848 h 109669"/>
              <a:gd name="connsiteX28" fmla="*/ 606866 w 641899"/>
              <a:gd name="connsiteY28" fmla="*/ 109670 h 109669"/>
              <a:gd name="connsiteX29" fmla="*/ 581417 w 641899"/>
              <a:gd name="connsiteY29" fmla="*/ 100975 h 109669"/>
              <a:gd name="connsiteX30" fmla="*/ 571833 w 641899"/>
              <a:gd name="connsiteY30" fmla="*/ 79968 h 109669"/>
              <a:gd name="connsiteX31" fmla="*/ 492564 w 641899"/>
              <a:gd name="connsiteY31" fmla="*/ 108147 h 109669"/>
              <a:gd name="connsiteX32" fmla="*/ 492564 w 641899"/>
              <a:gd name="connsiteY32" fmla="*/ 1523 h 109669"/>
              <a:gd name="connsiteX33" fmla="*/ 559584 w 641899"/>
              <a:gd name="connsiteY33" fmla="*/ 1523 h 109669"/>
              <a:gd name="connsiteX34" fmla="*/ 559584 w 641899"/>
              <a:gd name="connsiteY34" fmla="*/ 12947 h 109669"/>
              <a:gd name="connsiteX35" fmla="*/ 504749 w 641899"/>
              <a:gd name="connsiteY35" fmla="*/ 12947 h 109669"/>
              <a:gd name="connsiteX36" fmla="*/ 504749 w 641899"/>
              <a:gd name="connsiteY36" fmla="*/ 48742 h 109669"/>
              <a:gd name="connsiteX37" fmla="*/ 556538 w 641899"/>
              <a:gd name="connsiteY37" fmla="*/ 48742 h 109669"/>
              <a:gd name="connsiteX38" fmla="*/ 556538 w 641899"/>
              <a:gd name="connsiteY38" fmla="*/ 60166 h 109669"/>
              <a:gd name="connsiteX39" fmla="*/ 504749 w 641899"/>
              <a:gd name="connsiteY39" fmla="*/ 60166 h 109669"/>
              <a:gd name="connsiteX40" fmla="*/ 504749 w 641899"/>
              <a:gd name="connsiteY40" fmla="*/ 108147 h 109669"/>
              <a:gd name="connsiteX41" fmla="*/ 492564 w 641899"/>
              <a:gd name="connsiteY41" fmla="*/ 108147 h 109669"/>
              <a:gd name="connsiteX42" fmla="*/ 401108 w 641899"/>
              <a:gd name="connsiteY42" fmla="*/ 79968 h 109669"/>
              <a:gd name="connsiteX43" fmla="*/ 413293 w 641899"/>
              <a:gd name="connsiteY43" fmla="*/ 79968 h 109669"/>
              <a:gd name="connsiteX44" fmla="*/ 421037 w 641899"/>
              <a:gd name="connsiteY44" fmla="*/ 93359 h 109669"/>
              <a:gd name="connsiteX45" fmla="*/ 436142 w 641899"/>
              <a:gd name="connsiteY45" fmla="*/ 98246 h 109669"/>
              <a:gd name="connsiteX46" fmla="*/ 453532 w 641899"/>
              <a:gd name="connsiteY46" fmla="*/ 91265 h 109669"/>
              <a:gd name="connsiteX47" fmla="*/ 460513 w 641899"/>
              <a:gd name="connsiteY47" fmla="*/ 73431 h 109669"/>
              <a:gd name="connsiteX48" fmla="*/ 453976 w 641899"/>
              <a:gd name="connsiteY48" fmla="*/ 55597 h 109669"/>
              <a:gd name="connsiteX49" fmla="*/ 436903 w 641899"/>
              <a:gd name="connsiteY49" fmla="*/ 48742 h 109669"/>
              <a:gd name="connsiteX50" fmla="*/ 416340 w 641899"/>
              <a:gd name="connsiteY50" fmla="*/ 57881 h 109669"/>
              <a:gd name="connsiteX51" fmla="*/ 403393 w 641899"/>
              <a:gd name="connsiteY51" fmla="*/ 57881 h 109669"/>
              <a:gd name="connsiteX52" fmla="*/ 409486 w 641899"/>
              <a:gd name="connsiteY52" fmla="*/ 1523 h 109669"/>
              <a:gd name="connsiteX53" fmla="*/ 466605 w 641899"/>
              <a:gd name="connsiteY53" fmla="*/ 1523 h 109669"/>
              <a:gd name="connsiteX54" fmla="*/ 466605 w 641899"/>
              <a:gd name="connsiteY54" fmla="*/ 12947 h 109669"/>
              <a:gd name="connsiteX55" fmla="*/ 419704 w 641899"/>
              <a:gd name="connsiteY55" fmla="*/ 12947 h 109669"/>
              <a:gd name="connsiteX56" fmla="*/ 416340 w 641899"/>
              <a:gd name="connsiteY56" fmla="*/ 44173 h 109669"/>
              <a:gd name="connsiteX57" fmla="*/ 417102 w 641899"/>
              <a:gd name="connsiteY57" fmla="*/ 44173 h 109669"/>
              <a:gd name="connsiteX58" fmla="*/ 438427 w 641899"/>
              <a:gd name="connsiteY58" fmla="*/ 37318 h 109669"/>
              <a:gd name="connsiteX59" fmla="*/ 462480 w 641899"/>
              <a:gd name="connsiteY59" fmla="*/ 47854 h 109669"/>
              <a:gd name="connsiteX60" fmla="*/ 472699 w 641899"/>
              <a:gd name="connsiteY60" fmla="*/ 73431 h 109669"/>
              <a:gd name="connsiteX61" fmla="*/ 462354 w 641899"/>
              <a:gd name="connsiteY61" fmla="*/ 99452 h 109669"/>
              <a:gd name="connsiteX62" fmla="*/ 436142 w 641899"/>
              <a:gd name="connsiteY62" fmla="*/ 109670 h 109669"/>
              <a:gd name="connsiteX63" fmla="*/ 412659 w 641899"/>
              <a:gd name="connsiteY63" fmla="*/ 101737 h 109669"/>
              <a:gd name="connsiteX64" fmla="*/ 401108 w 641899"/>
              <a:gd name="connsiteY64" fmla="*/ 79968 h 109669"/>
              <a:gd name="connsiteX65" fmla="*/ 321204 w 641899"/>
              <a:gd name="connsiteY65" fmla="*/ 96723 h 109669"/>
              <a:gd name="connsiteX66" fmla="*/ 356237 w 641899"/>
              <a:gd name="connsiteY66" fmla="*/ 96723 h 109669"/>
              <a:gd name="connsiteX67" fmla="*/ 367979 w 641899"/>
              <a:gd name="connsiteY67" fmla="*/ 91519 h 109669"/>
              <a:gd name="connsiteX68" fmla="*/ 372992 w 641899"/>
              <a:gd name="connsiteY68" fmla="*/ 78445 h 109669"/>
              <a:gd name="connsiteX69" fmla="*/ 367979 w 641899"/>
              <a:gd name="connsiteY69" fmla="*/ 65497 h 109669"/>
              <a:gd name="connsiteX70" fmla="*/ 356237 w 641899"/>
              <a:gd name="connsiteY70" fmla="*/ 60166 h 109669"/>
              <a:gd name="connsiteX71" fmla="*/ 321204 w 641899"/>
              <a:gd name="connsiteY71" fmla="*/ 60166 h 109669"/>
              <a:gd name="connsiteX72" fmla="*/ 321204 w 641899"/>
              <a:gd name="connsiteY72" fmla="*/ 96723 h 109669"/>
              <a:gd name="connsiteX73" fmla="*/ 321204 w 641899"/>
              <a:gd name="connsiteY73" fmla="*/ 49504 h 109669"/>
              <a:gd name="connsiteX74" fmla="*/ 354714 w 641899"/>
              <a:gd name="connsiteY74" fmla="*/ 49504 h 109669"/>
              <a:gd name="connsiteX75" fmla="*/ 366455 w 641899"/>
              <a:gd name="connsiteY75" fmla="*/ 44300 h 109669"/>
              <a:gd name="connsiteX76" fmla="*/ 371469 w 641899"/>
              <a:gd name="connsiteY76" fmla="*/ 31226 h 109669"/>
              <a:gd name="connsiteX77" fmla="*/ 366455 w 641899"/>
              <a:gd name="connsiteY77" fmla="*/ 18278 h 109669"/>
              <a:gd name="connsiteX78" fmla="*/ 354714 w 641899"/>
              <a:gd name="connsiteY78" fmla="*/ 12947 h 109669"/>
              <a:gd name="connsiteX79" fmla="*/ 321204 w 641899"/>
              <a:gd name="connsiteY79" fmla="*/ 12947 h 109669"/>
              <a:gd name="connsiteX80" fmla="*/ 321204 w 641899"/>
              <a:gd name="connsiteY80" fmla="*/ 49504 h 109669"/>
              <a:gd name="connsiteX81" fmla="*/ 309018 w 641899"/>
              <a:gd name="connsiteY81" fmla="*/ 108147 h 109669"/>
              <a:gd name="connsiteX82" fmla="*/ 309018 w 641899"/>
              <a:gd name="connsiteY82" fmla="*/ 1523 h 109669"/>
              <a:gd name="connsiteX83" fmla="*/ 354714 w 641899"/>
              <a:gd name="connsiteY83" fmla="*/ 1523 h 109669"/>
              <a:gd name="connsiteX84" fmla="*/ 375151 w 641899"/>
              <a:gd name="connsiteY84" fmla="*/ 10218 h 109669"/>
              <a:gd name="connsiteX85" fmla="*/ 383655 w 641899"/>
              <a:gd name="connsiteY85" fmla="*/ 31226 h 109669"/>
              <a:gd name="connsiteX86" fmla="*/ 377879 w 641899"/>
              <a:gd name="connsiteY86" fmla="*/ 48615 h 109669"/>
              <a:gd name="connsiteX87" fmla="*/ 372231 w 641899"/>
              <a:gd name="connsiteY87" fmla="*/ 54074 h 109669"/>
              <a:gd name="connsiteX88" fmla="*/ 372231 w 641899"/>
              <a:gd name="connsiteY88" fmla="*/ 54835 h 109669"/>
              <a:gd name="connsiteX89" fmla="*/ 378641 w 641899"/>
              <a:gd name="connsiteY89" fmla="*/ 60039 h 109669"/>
              <a:gd name="connsiteX90" fmla="*/ 385178 w 641899"/>
              <a:gd name="connsiteY90" fmla="*/ 78445 h 109669"/>
              <a:gd name="connsiteX91" fmla="*/ 376674 w 641899"/>
              <a:gd name="connsiteY91" fmla="*/ 99642 h 109669"/>
              <a:gd name="connsiteX92" fmla="*/ 356237 w 641899"/>
              <a:gd name="connsiteY92" fmla="*/ 108147 h 109669"/>
              <a:gd name="connsiteX93" fmla="*/ 309018 w 641899"/>
              <a:gd name="connsiteY93" fmla="*/ 108147 h 109669"/>
              <a:gd name="connsiteX94" fmla="*/ 223783 w 641899"/>
              <a:gd name="connsiteY94" fmla="*/ 96723 h 109669"/>
              <a:gd name="connsiteX95" fmla="*/ 258816 w 641899"/>
              <a:gd name="connsiteY95" fmla="*/ 96723 h 109669"/>
              <a:gd name="connsiteX96" fmla="*/ 270557 w 641899"/>
              <a:gd name="connsiteY96" fmla="*/ 91519 h 109669"/>
              <a:gd name="connsiteX97" fmla="*/ 275572 w 641899"/>
              <a:gd name="connsiteY97" fmla="*/ 78445 h 109669"/>
              <a:gd name="connsiteX98" fmla="*/ 270557 w 641899"/>
              <a:gd name="connsiteY98" fmla="*/ 65497 h 109669"/>
              <a:gd name="connsiteX99" fmla="*/ 258816 w 641899"/>
              <a:gd name="connsiteY99" fmla="*/ 60166 h 109669"/>
              <a:gd name="connsiteX100" fmla="*/ 223783 w 641899"/>
              <a:gd name="connsiteY100" fmla="*/ 60166 h 109669"/>
              <a:gd name="connsiteX101" fmla="*/ 223783 w 641899"/>
              <a:gd name="connsiteY101" fmla="*/ 96723 h 109669"/>
              <a:gd name="connsiteX102" fmla="*/ 223783 w 641899"/>
              <a:gd name="connsiteY102" fmla="*/ 49504 h 109669"/>
              <a:gd name="connsiteX103" fmla="*/ 257293 w 641899"/>
              <a:gd name="connsiteY103" fmla="*/ 49504 h 109669"/>
              <a:gd name="connsiteX104" fmla="*/ 269034 w 641899"/>
              <a:gd name="connsiteY104" fmla="*/ 44300 h 109669"/>
              <a:gd name="connsiteX105" fmla="*/ 274048 w 641899"/>
              <a:gd name="connsiteY105" fmla="*/ 31226 h 109669"/>
              <a:gd name="connsiteX106" fmla="*/ 269034 w 641899"/>
              <a:gd name="connsiteY106" fmla="*/ 18278 h 109669"/>
              <a:gd name="connsiteX107" fmla="*/ 257293 w 641899"/>
              <a:gd name="connsiteY107" fmla="*/ 12947 h 109669"/>
              <a:gd name="connsiteX108" fmla="*/ 223783 w 641899"/>
              <a:gd name="connsiteY108" fmla="*/ 12947 h 109669"/>
              <a:gd name="connsiteX109" fmla="*/ 223783 w 641899"/>
              <a:gd name="connsiteY109" fmla="*/ 49504 h 109669"/>
              <a:gd name="connsiteX110" fmla="*/ 211598 w 641899"/>
              <a:gd name="connsiteY110" fmla="*/ 108147 h 109669"/>
              <a:gd name="connsiteX111" fmla="*/ 211598 w 641899"/>
              <a:gd name="connsiteY111" fmla="*/ 1523 h 109669"/>
              <a:gd name="connsiteX112" fmla="*/ 257293 w 641899"/>
              <a:gd name="connsiteY112" fmla="*/ 1523 h 109669"/>
              <a:gd name="connsiteX113" fmla="*/ 277729 w 641899"/>
              <a:gd name="connsiteY113" fmla="*/ 10218 h 109669"/>
              <a:gd name="connsiteX114" fmla="*/ 286234 w 641899"/>
              <a:gd name="connsiteY114" fmla="*/ 31226 h 109669"/>
              <a:gd name="connsiteX115" fmla="*/ 280459 w 641899"/>
              <a:gd name="connsiteY115" fmla="*/ 48615 h 109669"/>
              <a:gd name="connsiteX116" fmla="*/ 274810 w 641899"/>
              <a:gd name="connsiteY116" fmla="*/ 54074 h 109669"/>
              <a:gd name="connsiteX117" fmla="*/ 274810 w 641899"/>
              <a:gd name="connsiteY117" fmla="*/ 54835 h 109669"/>
              <a:gd name="connsiteX118" fmla="*/ 281220 w 641899"/>
              <a:gd name="connsiteY118" fmla="*/ 60039 h 109669"/>
              <a:gd name="connsiteX119" fmla="*/ 287757 w 641899"/>
              <a:gd name="connsiteY119" fmla="*/ 78445 h 109669"/>
              <a:gd name="connsiteX120" fmla="*/ 279252 w 641899"/>
              <a:gd name="connsiteY120" fmla="*/ 99642 h 109669"/>
              <a:gd name="connsiteX121" fmla="*/ 258816 w 641899"/>
              <a:gd name="connsiteY121" fmla="*/ 108147 h 109669"/>
              <a:gd name="connsiteX122" fmla="*/ 211598 w 641899"/>
              <a:gd name="connsiteY122" fmla="*/ 108147 h 109669"/>
              <a:gd name="connsiteX123" fmla="*/ 126362 w 641899"/>
              <a:gd name="connsiteY123" fmla="*/ 96723 h 109669"/>
              <a:gd name="connsiteX124" fmla="*/ 161395 w 641899"/>
              <a:gd name="connsiteY124" fmla="*/ 96723 h 109669"/>
              <a:gd name="connsiteX125" fmla="*/ 173137 w 641899"/>
              <a:gd name="connsiteY125" fmla="*/ 91519 h 109669"/>
              <a:gd name="connsiteX126" fmla="*/ 178151 w 641899"/>
              <a:gd name="connsiteY126" fmla="*/ 78445 h 109669"/>
              <a:gd name="connsiteX127" fmla="*/ 173137 w 641899"/>
              <a:gd name="connsiteY127" fmla="*/ 65497 h 109669"/>
              <a:gd name="connsiteX128" fmla="*/ 161395 w 641899"/>
              <a:gd name="connsiteY128" fmla="*/ 60166 h 109669"/>
              <a:gd name="connsiteX129" fmla="*/ 126362 w 641899"/>
              <a:gd name="connsiteY129" fmla="*/ 60166 h 109669"/>
              <a:gd name="connsiteX130" fmla="*/ 126362 w 641899"/>
              <a:gd name="connsiteY130" fmla="*/ 96723 h 109669"/>
              <a:gd name="connsiteX131" fmla="*/ 126362 w 641899"/>
              <a:gd name="connsiteY131" fmla="*/ 49504 h 109669"/>
              <a:gd name="connsiteX132" fmla="*/ 159872 w 641899"/>
              <a:gd name="connsiteY132" fmla="*/ 49504 h 109669"/>
              <a:gd name="connsiteX133" fmla="*/ 171613 w 641899"/>
              <a:gd name="connsiteY133" fmla="*/ 44300 h 109669"/>
              <a:gd name="connsiteX134" fmla="*/ 176628 w 641899"/>
              <a:gd name="connsiteY134" fmla="*/ 31226 h 109669"/>
              <a:gd name="connsiteX135" fmla="*/ 171613 w 641899"/>
              <a:gd name="connsiteY135" fmla="*/ 18278 h 109669"/>
              <a:gd name="connsiteX136" fmla="*/ 159872 w 641899"/>
              <a:gd name="connsiteY136" fmla="*/ 12947 h 109669"/>
              <a:gd name="connsiteX137" fmla="*/ 126362 w 641899"/>
              <a:gd name="connsiteY137" fmla="*/ 12947 h 109669"/>
              <a:gd name="connsiteX138" fmla="*/ 126362 w 641899"/>
              <a:gd name="connsiteY138" fmla="*/ 49504 h 109669"/>
              <a:gd name="connsiteX139" fmla="*/ 114176 w 641899"/>
              <a:gd name="connsiteY139" fmla="*/ 108147 h 109669"/>
              <a:gd name="connsiteX140" fmla="*/ 114176 w 641899"/>
              <a:gd name="connsiteY140" fmla="*/ 1523 h 109669"/>
              <a:gd name="connsiteX141" fmla="*/ 159872 w 641899"/>
              <a:gd name="connsiteY141" fmla="*/ 1523 h 109669"/>
              <a:gd name="connsiteX142" fmla="*/ 180308 w 641899"/>
              <a:gd name="connsiteY142" fmla="*/ 10218 h 109669"/>
              <a:gd name="connsiteX143" fmla="*/ 188813 w 641899"/>
              <a:gd name="connsiteY143" fmla="*/ 31226 h 109669"/>
              <a:gd name="connsiteX144" fmla="*/ 183038 w 641899"/>
              <a:gd name="connsiteY144" fmla="*/ 48615 h 109669"/>
              <a:gd name="connsiteX145" fmla="*/ 177389 w 641899"/>
              <a:gd name="connsiteY145" fmla="*/ 54074 h 109669"/>
              <a:gd name="connsiteX146" fmla="*/ 177389 w 641899"/>
              <a:gd name="connsiteY146" fmla="*/ 54835 h 109669"/>
              <a:gd name="connsiteX147" fmla="*/ 183799 w 641899"/>
              <a:gd name="connsiteY147" fmla="*/ 60039 h 109669"/>
              <a:gd name="connsiteX148" fmla="*/ 190336 w 641899"/>
              <a:gd name="connsiteY148" fmla="*/ 78445 h 109669"/>
              <a:gd name="connsiteX149" fmla="*/ 181831 w 641899"/>
              <a:gd name="connsiteY149" fmla="*/ 99642 h 109669"/>
              <a:gd name="connsiteX150" fmla="*/ 161395 w 641899"/>
              <a:gd name="connsiteY150" fmla="*/ 108147 h 109669"/>
              <a:gd name="connsiteX151" fmla="*/ 114176 w 641899"/>
              <a:gd name="connsiteY151" fmla="*/ 108147 h 109669"/>
              <a:gd name="connsiteX152" fmla="*/ 35034 w 641899"/>
              <a:gd name="connsiteY152" fmla="*/ 69305 h 109669"/>
              <a:gd name="connsiteX153" fmla="*/ 58643 w 641899"/>
              <a:gd name="connsiteY153" fmla="*/ 69305 h 109669"/>
              <a:gd name="connsiteX154" fmla="*/ 64736 w 641899"/>
              <a:gd name="connsiteY154" fmla="*/ 40365 h 109669"/>
              <a:gd name="connsiteX155" fmla="*/ 41127 w 641899"/>
              <a:gd name="connsiteY155" fmla="*/ 40365 h 109669"/>
              <a:gd name="connsiteX156" fmla="*/ 35034 w 641899"/>
              <a:gd name="connsiteY156" fmla="*/ 69305 h 109669"/>
              <a:gd name="connsiteX157" fmla="*/ 15232 w 641899"/>
              <a:gd name="connsiteY157" fmla="*/ 108147 h 109669"/>
              <a:gd name="connsiteX158" fmla="*/ 21325 w 641899"/>
              <a:gd name="connsiteY158" fmla="*/ 79968 h 109669"/>
              <a:gd name="connsiteX159" fmla="*/ 0 w 641899"/>
              <a:gd name="connsiteY159" fmla="*/ 79968 h 109669"/>
              <a:gd name="connsiteX160" fmla="*/ 2285 w 641899"/>
              <a:gd name="connsiteY160" fmla="*/ 69305 h 109669"/>
              <a:gd name="connsiteX161" fmla="*/ 23610 w 641899"/>
              <a:gd name="connsiteY161" fmla="*/ 69305 h 109669"/>
              <a:gd name="connsiteX162" fmla="*/ 29830 w 641899"/>
              <a:gd name="connsiteY162" fmla="*/ 40365 h 109669"/>
              <a:gd name="connsiteX163" fmla="*/ 8378 w 641899"/>
              <a:gd name="connsiteY163" fmla="*/ 40365 h 109669"/>
              <a:gd name="connsiteX164" fmla="*/ 10663 w 641899"/>
              <a:gd name="connsiteY164" fmla="*/ 29702 h 109669"/>
              <a:gd name="connsiteX165" fmla="*/ 32114 w 641899"/>
              <a:gd name="connsiteY165" fmla="*/ 29702 h 109669"/>
              <a:gd name="connsiteX166" fmla="*/ 38080 w 641899"/>
              <a:gd name="connsiteY166" fmla="*/ 1523 h 109669"/>
              <a:gd name="connsiteX167" fmla="*/ 49504 w 641899"/>
              <a:gd name="connsiteY167" fmla="*/ 1523 h 109669"/>
              <a:gd name="connsiteX168" fmla="*/ 43412 w 641899"/>
              <a:gd name="connsiteY168" fmla="*/ 29702 h 109669"/>
              <a:gd name="connsiteX169" fmla="*/ 67021 w 641899"/>
              <a:gd name="connsiteY169" fmla="*/ 29702 h 109669"/>
              <a:gd name="connsiteX170" fmla="*/ 73113 w 641899"/>
              <a:gd name="connsiteY170" fmla="*/ 1523 h 109669"/>
              <a:gd name="connsiteX171" fmla="*/ 84538 w 641899"/>
              <a:gd name="connsiteY171" fmla="*/ 1523 h 109669"/>
              <a:gd name="connsiteX172" fmla="*/ 78445 w 641899"/>
              <a:gd name="connsiteY172" fmla="*/ 29702 h 109669"/>
              <a:gd name="connsiteX173" fmla="*/ 99770 w 641899"/>
              <a:gd name="connsiteY173" fmla="*/ 29702 h 109669"/>
              <a:gd name="connsiteX174" fmla="*/ 97485 w 641899"/>
              <a:gd name="connsiteY174" fmla="*/ 40365 h 109669"/>
              <a:gd name="connsiteX175" fmla="*/ 76160 w 641899"/>
              <a:gd name="connsiteY175" fmla="*/ 40365 h 109669"/>
              <a:gd name="connsiteX176" fmla="*/ 69940 w 641899"/>
              <a:gd name="connsiteY176" fmla="*/ 69305 h 109669"/>
              <a:gd name="connsiteX177" fmla="*/ 91392 w 641899"/>
              <a:gd name="connsiteY177" fmla="*/ 69305 h 109669"/>
              <a:gd name="connsiteX178" fmla="*/ 89107 w 641899"/>
              <a:gd name="connsiteY178" fmla="*/ 79968 h 109669"/>
              <a:gd name="connsiteX179" fmla="*/ 67655 w 641899"/>
              <a:gd name="connsiteY179" fmla="*/ 79968 h 109669"/>
              <a:gd name="connsiteX180" fmla="*/ 61690 w 641899"/>
              <a:gd name="connsiteY180" fmla="*/ 108147 h 109669"/>
              <a:gd name="connsiteX181" fmla="*/ 50266 w 641899"/>
              <a:gd name="connsiteY181" fmla="*/ 108147 h 109669"/>
              <a:gd name="connsiteX182" fmla="*/ 56358 w 641899"/>
              <a:gd name="connsiteY182" fmla="*/ 79968 h 109669"/>
              <a:gd name="connsiteX183" fmla="*/ 32749 w 641899"/>
              <a:gd name="connsiteY183" fmla="*/ 79968 h 109669"/>
              <a:gd name="connsiteX184" fmla="*/ 26656 w 641899"/>
              <a:gd name="connsiteY184" fmla="*/ 108147 h 109669"/>
              <a:gd name="connsiteX185" fmla="*/ 15232 w 641899"/>
              <a:gd name="connsiteY185"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41899" h="109669">
                <a:moveTo>
                  <a:pt x="571833" y="79968"/>
                </a:moveTo>
                <a:lnTo>
                  <a:pt x="584018" y="79968"/>
                </a:lnTo>
                <a:cubicBezTo>
                  <a:pt x="584018" y="85172"/>
                  <a:pt x="586050" y="89488"/>
                  <a:pt x="590112" y="93042"/>
                </a:cubicBezTo>
                <a:cubicBezTo>
                  <a:pt x="594300" y="96469"/>
                  <a:pt x="599885" y="98246"/>
                  <a:pt x="606866" y="98246"/>
                </a:cubicBezTo>
                <a:cubicBezTo>
                  <a:pt x="613848" y="98246"/>
                  <a:pt x="619052" y="96406"/>
                  <a:pt x="623304" y="92788"/>
                </a:cubicBezTo>
                <a:cubicBezTo>
                  <a:pt x="627556" y="89170"/>
                  <a:pt x="629715" y="84601"/>
                  <a:pt x="629715" y="79206"/>
                </a:cubicBezTo>
                <a:cubicBezTo>
                  <a:pt x="629715" y="73304"/>
                  <a:pt x="627620" y="68544"/>
                  <a:pt x="623494" y="64863"/>
                </a:cubicBezTo>
                <a:cubicBezTo>
                  <a:pt x="619306" y="61182"/>
                  <a:pt x="613784" y="59405"/>
                  <a:pt x="606866" y="59405"/>
                </a:cubicBezTo>
                <a:lnTo>
                  <a:pt x="600012" y="59405"/>
                </a:lnTo>
                <a:lnTo>
                  <a:pt x="600012" y="47981"/>
                </a:lnTo>
                <a:lnTo>
                  <a:pt x="606866" y="47981"/>
                </a:lnTo>
                <a:cubicBezTo>
                  <a:pt x="613594" y="47981"/>
                  <a:pt x="618798" y="46204"/>
                  <a:pt x="622543" y="42649"/>
                </a:cubicBezTo>
                <a:cubicBezTo>
                  <a:pt x="626287" y="39095"/>
                  <a:pt x="628191" y="34653"/>
                  <a:pt x="628191" y="29258"/>
                </a:cubicBezTo>
                <a:cubicBezTo>
                  <a:pt x="628191" y="24371"/>
                  <a:pt x="626224" y="20246"/>
                  <a:pt x="622225" y="16755"/>
                </a:cubicBezTo>
                <a:cubicBezTo>
                  <a:pt x="618290" y="13201"/>
                  <a:pt x="613150" y="11424"/>
                  <a:pt x="606866" y="11424"/>
                </a:cubicBezTo>
                <a:cubicBezTo>
                  <a:pt x="600583" y="11424"/>
                  <a:pt x="595823" y="13201"/>
                  <a:pt x="591635" y="16755"/>
                </a:cubicBezTo>
                <a:cubicBezTo>
                  <a:pt x="587573" y="20182"/>
                  <a:pt x="585541" y="24244"/>
                  <a:pt x="585541" y="28941"/>
                </a:cubicBezTo>
                <a:lnTo>
                  <a:pt x="573356" y="28941"/>
                </a:lnTo>
                <a:cubicBezTo>
                  <a:pt x="573356" y="21134"/>
                  <a:pt x="576530" y="14343"/>
                  <a:pt x="582813" y="8695"/>
                </a:cubicBezTo>
                <a:cubicBezTo>
                  <a:pt x="589096" y="2920"/>
                  <a:pt x="597156" y="0"/>
                  <a:pt x="606866" y="0"/>
                </a:cubicBezTo>
                <a:cubicBezTo>
                  <a:pt x="616577" y="0"/>
                  <a:pt x="624764" y="2856"/>
                  <a:pt x="630920" y="8504"/>
                </a:cubicBezTo>
                <a:cubicBezTo>
                  <a:pt x="637203" y="14090"/>
                  <a:pt x="640376" y="21071"/>
                  <a:pt x="640376" y="29512"/>
                </a:cubicBezTo>
                <a:cubicBezTo>
                  <a:pt x="640376" y="36938"/>
                  <a:pt x="637584" y="43094"/>
                  <a:pt x="631999" y="48108"/>
                </a:cubicBezTo>
                <a:cubicBezTo>
                  <a:pt x="629460" y="50329"/>
                  <a:pt x="626668" y="52043"/>
                  <a:pt x="623621" y="53312"/>
                </a:cubicBezTo>
                <a:lnTo>
                  <a:pt x="623621" y="54074"/>
                </a:lnTo>
                <a:cubicBezTo>
                  <a:pt x="627176" y="55406"/>
                  <a:pt x="630222" y="57247"/>
                  <a:pt x="632761" y="59532"/>
                </a:cubicBezTo>
                <a:cubicBezTo>
                  <a:pt x="638853" y="64799"/>
                  <a:pt x="641900" y="71336"/>
                  <a:pt x="641900" y="79206"/>
                </a:cubicBezTo>
                <a:cubicBezTo>
                  <a:pt x="641900" y="87647"/>
                  <a:pt x="638599" y="94819"/>
                  <a:pt x="631999" y="100848"/>
                </a:cubicBezTo>
                <a:cubicBezTo>
                  <a:pt x="625399" y="106751"/>
                  <a:pt x="617021" y="109670"/>
                  <a:pt x="606866" y="109670"/>
                </a:cubicBezTo>
                <a:cubicBezTo>
                  <a:pt x="596712" y="109670"/>
                  <a:pt x="587953" y="106751"/>
                  <a:pt x="581417" y="100975"/>
                </a:cubicBezTo>
                <a:cubicBezTo>
                  <a:pt x="575007" y="95200"/>
                  <a:pt x="571833" y="88155"/>
                  <a:pt x="571833" y="79968"/>
                </a:cubicBezTo>
                <a:close/>
                <a:moveTo>
                  <a:pt x="492564" y="108147"/>
                </a:moveTo>
                <a:lnTo>
                  <a:pt x="492564" y="1523"/>
                </a:lnTo>
                <a:lnTo>
                  <a:pt x="559584" y="1523"/>
                </a:lnTo>
                <a:lnTo>
                  <a:pt x="559584" y="12947"/>
                </a:lnTo>
                <a:lnTo>
                  <a:pt x="504749" y="12947"/>
                </a:lnTo>
                <a:lnTo>
                  <a:pt x="504749" y="48742"/>
                </a:lnTo>
                <a:lnTo>
                  <a:pt x="556538" y="48742"/>
                </a:lnTo>
                <a:lnTo>
                  <a:pt x="556538" y="60166"/>
                </a:lnTo>
                <a:lnTo>
                  <a:pt x="504749" y="60166"/>
                </a:lnTo>
                <a:lnTo>
                  <a:pt x="504749" y="108147"/>
                </a:lnTo>
                <a:lnTo>
                  <a:pt x="492564" y="108147"/>
                </a:lnTo>
                <a:close/>
                <a:moveTo>
                  <a:pt x="401108" y="79968"/>
                </a:moveTo>
                <a:lnTo>
                  <a:pt x="413293" y="79968"/>
                </a:lnTo>
                <a:cubicBezTo>
                  <a:pt x="414436" y="85680"/>
                  <a:pt x="416975" y="90122"/>
                  <a:pt x="421037" y="93359"/>
                </a:cubicBezTo>
                <a:cubicBezTo>
                  <a:pt x="425225" y="96596"/>
                  <a:pt x="430239" y="98246"/>
                  <a:pt x="436142" y="98246"/>
                </a:cubicBezTo>
                <a:cubicBezTo>
                  <a:pt x="443060" y="98246"/>
                  <a:pt x="448835" y="95898"/>
                  <a:pt x="453532" y="91265"/>
                </a:cubicBezTo>
                <a:cubicBezTo>
                  <a:pt x="458228" y="86505"/>
                  <a:pt x="460513" y="80539"/>
                  <a:pt x="460513" y="73431"/>
                </a:cubicBezTo>
                <a:cubicBezTo>
                  <a:pt x="460513" y="66323"/>
                  <a:pt x="458355" y="60166"/>
                  <a:pt x="453976" y="55597"/>
                </a:cubicBezTo>
                <a:cubicBezTo>
                  <a:pt x="449597" y="51027"/>
                  <a:pt x="443948" y="48742"/>
                  <a:pt x="436903" y="48742"/>
                </a:cubicBezTo>
                <a:cubicBezTo>
                  <a:pt x="427955" y="48742"/>
                  <a:pt x="421100" y="51789"/>
                  <a:pt x="416340" y="57881"/>
                </a:cubicBezTo>
                <a:lnTo>
                  <a:pt x="403393" y="57881"/>
                </a:lnTo>
                <a:lnTo>
                  <a:pt x="409486" y="1523"/>
                </a:lnTo>
                <a:lnTo>
                  <a:pt x="466605" y="1523"/>
                </a:lnTo>
                <a:lnTo>
                  <a:pt x="466605" y="12947"/>
                </a:lnTo>
                <a:lnTo>
                  <a:pt x="419704" y="12947"/>
                </a:lnTo>
                <a:lnTo>
                  <a:pt x="416340" y="44173"/>
                </a:lnTo>
                <a:lnTo>
                  <a:pt x="417102" y="44173"/>
                </a:lnTo>
                <a:cubicBezTo>
                  <a:pt x="422306" y="39603"/>
                  <a:pt x="429414" y="37318"/>
                  <a:pt x="438427" y="37318"/>
                </a:cubicBezTo>
                <a:cubicBezTo>
                  <a:pt x="447438" y="37318"/>
                  <a:pt x="455816" y="40809"/>
                  <a:pt x="462480" y="47854"/>
                </a:cubicBezTo>
                <a:cubicBezTo>
                  <a:pt x="469271" y="54772"/>
                  <a:pt x="472699" y="63276"/>
                  <a:pt x="472699" y="73431"/>
                </a:cubicBezTo>
                <a:cubicBezTo>
                  <a:pt x="472699" y="83585"/>
                  <a:pt x="469271" y="92661"/>
                  <a:pt x="462354" y="99452"/>
                </a:cubicBezTo>
                <a:cubicBezTo>
                  <a:pt x="455562" y="106243"/>
                  <a:pt x="446804" y="109670"/>
                  <a:pt x="436142" y="109670"/>
                </a:cubicBezTo>
                <a:cubicBezTo>
                  <a:pt x="427002" y="109670"/>
                  <a:pt x="419196" y="107005"/>
                  <a:pt x="412659" y="101737"/>
                </a:cubicBezTo>
                <a:cubicBezTo>
                  <a:pt x="406185" y="96469"/>
                  <a:pt x="402314" y="89170"/>
                  <a:pt x="401108" y="79968"/>
                </a:cubicBezTo>
                <a:close/>
                <a:moveTo>
                  <a:pt x="321204" y="96723"/>
                </a:moveTo>
                <a:lnTo>
                  <a:pt x="356237" y="96723"/>
                </a:lnTo>
                <a:cubicBezTo>
                  <a:pt x="360807" y="96723"/>
                  <a:pt x="364742" y="95009"/>
                  <a:pt x="367979" y="91519"/>
                </a:cubicBezTo>
                <a:cubicBezTo>
                  <a:pt x="371342" y="87965"/>
                  <a:pt x="372992" y="83585"/>
                  <a:pt x="372992" y="78445"/>
                </a:cubicBezTo>
                <a:cubicBezTo>
                  <a:pt x="372992" y="73304"/>
                  <a:pt x="371342" y="68925"/>
                  <a:pt x="367979" y="65497"/>
                </a:cubicBezTo>
                <a:cubicBezTo>
                  <a:pt x="364742" y="61943"/>
                  <a:pt x="360807" y="60166"/>
                  <a:pt x="356237" y="60166"/>
                </a:cubicBezTo>
                <a:lnTo>
                  <a:pt x="321204" y="60166"/>
                </a:lnTo>
                <a:lnTo>
                  <a:pt x="321204" y="96723"/>
                </a:lnTo>
                <a:close/>
                <a:moveTo>
                  <a:pt x="321204" y="49504"/>
                </a:moveTo>
                <a:lnTo>
                  <a:pt x="354714" y="49504"/>
                </a:lnTo>
                <a:cubicBezTo>
                  <a:pt x="359284" y="49504"/>
                  <a:pt x="363219" y="47790"/>
                  <a:pt x="366455" y="44300"/>
                </a:cubicBezTo>
                <a:cubicBezTo>
                  <a:pt x="369819" y="40746"/>
                  <a:pt x="371469" y="36366"/>
                  <a:pt x="371469" y="31226"/>
                </a:cubicBezTo>
                <a:cubicBezTo>
                  <a:pt x="371469" y="26085"/>
                  <a:pt x="369819" y="21706"/>
                  <a:pt x="366455" y="18278"/>
                </a:cubicBezTo>
                <a:cubicBezTo>
                  <a:pt x="363219" y="14724"/>
                  <a:pt x="359284" y="12947"/>
                  <a:pt x="354714" y="12947"/>
                </a:cubicBezTo>
                <a:lnTo>
                  <a:pt x="321204" y="12947"/>
                </a:lnTo>
                <a:lnTo>
                  <a:pt x="321204" y="49504"/>
                </a:lnTo>
                <a:close/>
                <a:moveTo>
                  <a:pt x="309018" y="108147"/>
                </a:moveTo>
                <a:lnTo>
                  <a:pt x="309018" y="1523"/>
                </a:lnTo>
                <a:lnTo>
                  <a:pt x="354714" y="1523"/>
                </a:lnTo>
                <a:cubicBezTo>
                  <a:pt x="362711" y="1523"/>
                  <a:pt x="369566" y="4443"/>
                  <a:pt x="375151" y="10218"/>
                </a:cubicBezTo>
                <a:cubicBezTo>
                  <a:pt x="380862" y="15930"/>
                  <a:pt x="383655" y="22911"/>
                  <a:pt x="383655" y="31226"/>
                </a:cubicBezTo>
                <a:cubicBezTo>
                  <a:pt x="383655" y="37953"/>
                  <a:pt x="381751" y="43728"/>
                  <a:pt x="377879" y="48615"/>
                </a:cubicBezTo>
                <a:cubicBezTo>
                  <a:pt x="376356" y="50519"/>
                  <a:pt x="374452" y="52360"/>
                  <a:pt x="372231" y="54074"/>
                </a:cubicBezTo>
                <a:lnTo>
                  <a:pt x="372231" y="54835"/>
                </a:lnTo>
                <a:cubicBezTo>
                  <a:pt x="374770" y="56231"/>
                  <a:pt x="376927" y="58008"/>
                  <a:pt x="378641" y="60039"/>
                </a:cubicBezTo>
                <a:cubicBezTo>
                  <a:pt x="383021" y="64990"/>
                  <a:pt x="385178" y="71146"/>
                  <a:pt x="385178" y="78445"/>
                </a:cubicBezTo>
                <a:cubicBezTo>
                  <a:pt x="385178" y="86759"/>
                  <a:pt x="382322" y="93803"/>
                  <a:pt x="376674" y="99642"/>
                </a:cubicBezTo>
                <a:cubicBezTo>
                  <a:pt x="371089" y="105354"/>
                  <a:pt x="364297" y="108147"/>
                  <a:pt x="356237" y="108147"/>
                </a:cubicBezTo>
                <a:lnTo>
                  <a:pt x="309018" y="108147"/>
                </a:lnTo>
                <a:close/>
                <a:moveTo>
                  <a:pt x="223783" y="96723"/>
                </a:moveTo>
                <a:lnTo>
                  <a:pt x="258816" y="96723"/>
                </a:lnTo>
                <a:cubicBezTo>
                  <a:pt x="263386" y="96723"/>
                  <a:pt x="267321" y="95009"/>
                  <a:pt x="270557" y="91519"/>
                </a:cubicBezTo>
                <a:cubicBezTo>
                  <a:pt x="273921" y="87965"/>
                  <a:pt x="275572" y="83585"/>
                  <a:pt x="275572" y="78445"/>
                </a:cubicBezTo>
                <a:cubicBezTo>
                  <a:pt x="275572" y="73304"/>
                  <a:pt x="273921" y="68925"/>
                  <a:pt x="270557" y="65497"/>
                </a:cubicBezTo>
                <a:cubicBezTo>
                  <a:pt x="267321" y="61943"/>
                  <a:pt x="263386" y="60166"/>
                  <a:pt x="258816" y="60166"/>
                </a:cubicBezTo>
                <a:lnTo>
                  <a:pt x="223783" y="60166"/>
                </a:lnTo>
                <a:lnTo>
                  <a:pt x="223783" y="96723"/>
                </a:lnTo>
                <a:close/>
                <a:moveTo>
                  <a:pt x="223783" y="49504"/>
                </a:moveTo>
                <a:lnTo>
                  <a:pt x="257293" y="49504"/>
                </a:lnTo>
                <a:cubicBezTo>
                  <a:pt x="261863" y="49504"/>
                  <a:pt x="265797" y="47790"/>
                  <a:pt x="269034" y="44300"/>
                </a:cubicBezTo>
                <a:cubicBezTo>
                  <a:pt x="272398" y="40746"/>
                  <a:pt x="274048" y="36366"/>
                  <a:pt x="274048" y="31226"/>
                </a:cubicBezTo>
                <a:cubicBezTo>
                  <a:pt x="274048" y="26085"/>
                  <a:pt x="272398" y="21706"/>
                  <a:pt x="269034" y="18278"/>
                </a:cubicBezTo>
                <a:cubicBezTo>
                  <a:pt x="265797" y="14724"/>
                  <a:pt x="261863" y="12947"/>
                  <a:pt x="257293" y="12947"/>
                </a:cubicBezTo>
                <a:lnTo>
                  <a:pt x="223783" y="12947"/>
                </a:lnTo>
                <a:lnTo>
                  <a:pt x="223783" y="49504"/>
                </a:lnTo>
                <a:close/>
                <a:moveTo>
                  <a:pt x="211598" y="108147"/>
                </a:moveTo>
                <a:lnTo>
                  <a:pt x="211598" y="1523"/>
                </a:lnTo>
                <a:lnTo>
                  <a:pt x="257293" y="1523"/>
                </a:lnTo>
                <a:cubicBezTo>
                  <a:pt x="265290" y="1523"/>
                  <a:pt x="272144" y="4443"/>
                  <a:pt x="277729" y="10218"/>
                </a:cubicBezTo>
                <a:cubicBezTo>
                  <a:pt x="283441" y="15930"/>
                  <a:pt x="286234" y="22911"/>
                  <a:pt x="286234" y="31226"/>
                </a:cubicBezTo>
                <a:cubicBezTo>
                  <a:pt x="286234" y="37953"/>
                  <a:pt x="284330" y="43728"/>
                  <a:pt x="280459" y="48615"/>
                </a:cubicBezTo>
                <a:cubicBezTo>
                  <a:pt x="278935" y="50519"/>
                  <a:pt x="277031" y="52360"/>
                  <a:pt x="274810" y="54074"/>
                </a:cubicBezTo>
                <a:lnTo>
                  <a:pt x="274810" y="54835"/>
                </a:lnTo>
                <a:cubicBezTo>
                  <a:pt x="277349" y="56231"/>
                  <a:pt x="279506" y="58008"/>
                  <a:pt x="281220" y="60039"/>
                </a:cubicBezTo>
                <a:cubicBezTo>
                  <a:pt x="285599" y="64990"/>
                  <a:pt x="287757" y="71146"/>
                  <a:pt x="287757" y="78445"/>
                </a:cubicBezTo>
                <a:cubicBezTo>
                  <a:pt x="287757" y="86759"/>
                  <a:pt x="284901" y="93803"/>
                  <a:pt x="279252" y="99642"/>
                </a:cubicBezTo>
                <a:cubicBezTo>
                  <a:pt x="273667" y="105354"/>
                  <a:pt x="266877" y="108147"/>
                  <a:pt x="258816" y="108147"/>
                </a:cubicBezTo>
                <a:lnTo>
                  <a:pt x="211598" y="108147"/>
                </a:lnTo>
                <a:close/>
                <a:moveTo>
                  <a:pt x="126362" y="96723"/>
                </a:moveTo>
                <a:lnTo>
                  <a:pt x="161395" y="96723"/>
                </a:lnTo>
                <a:cubicBezTo>
                  <a:pt x="165965" y="96723"/>
                  <a:pt x="169900" y="95009"/>
                  <a:pt x="173137" y="91519"/>
                </a:cubicBezTo>
                <a:cubicBezTo>
                  <a:pt x="176501" y="87965"/>
                  <a:pt x="178151" y="83585"/>
                  <a:pt x="178151" y="78445"/>
                </a:cubicBezTo>
                <a:cubicBezTo>
                  <a:pt x="178151" y="73304"/>
                  <a:pt x="176501" y="68925"/>
                  <a:pt x="173137" y="65497"/>
                </a:cubicBezTo>
                <a:cubicBezTo>
                  <a:pt x="169900" y="61943"/>
                  <a:pt x="165965" y="60166"/>
                  <a:pt x="161395" y="60166"/>
                </a:cubicBezTo>
                <a:lnTo>
                  <a:pt x="126362" y="60166"/>
                </a:lnTo>
                <a:lnTo>
                  <a:pt x="126362" y="96723"/>
                </a:lnTo>
                <a:close/>
                <a:moveTo>
                  <a:pt x="126362" y="49504"/>
                </a:moveTo>
                <a:lnTo>
                  <a:pt x="159872" y="49504"/>
                </a:lnTo>
                <a:cubicBezTo>
                  <a:pt x="164442" y="49504"/>
                  <a:pt x="168377" y="47790"/>
                  <a:pt x="171613" y="44300"/>
                </a:cubicBezTo>
                <a:cubicBezTo>
                  <a:pt x="174977" y="40746"/>
                  <a:pt x="176628" y="36366"/>
                  <a:pt x="176628" y="31226"/>
                </a:cubicBezTo>
                <a:cubicBezTo>
                  <a:pt x="176628" y="26085"/>
                  <a:pt x="174977" y="21706"/>
                  <a:pt x="171613" y="18278"/>
                </a:cubicBezTo>
                <a:cubicBezTo>
                  <a:pt x="168377" y="14724"/>
                  <a:pt x="164442" y="12947"/>
                  <a:pt x="159872" y="12947"/>
                </a:cubicBezTo>
                <a:lnTo>
                  <a:pt x="126362" y="12947"/>
                </a:lnTo>
                <a:lnTo>
                  <a:pt x="126362" y="49504"/>
                </a:lnTo>
                <a:close/>
                <a:moveTo>
                  <a:pt x="114176" y="108147"/>
                </a:moveTo>
                <a:lnTo>
                  <a:pt x="114176" y="1523"/>
                </a:lnTo>
                <a:lnTo>
                  <a:pt x="159872" y="1523"/>
                </a:lnTo>
                <a:cubicBezTo>
                  <a:pt x="167869" y="1523"/>
                  <a:pt x="174723" y="4443"/>
                  <a:pt x="180308" y="10218"/>
                </a:cubicBezTo>
                <a:cubicBezTo>
                  <a:pt x="186020" y="15930"/>
                  <a:pt x="188813" y="22911"/>
                  <a:pt x="188813" y="31226"/>
                </a:cubicBezTo>
                <a:cubicBezTo>
                  <a:pt x="188813" y="37953"/>
                  <a:pt x="186909" y="43728"/>
                  <a:pt x="183038" y="48615"/>
                </a:cubicBezTo>
                <a:cubicBezTo>
                  <a:pt x="181515" y="50519"/>
                  <a:pt x="179610" y="52360"/>
                  <a:pt x="177389" y="54074"/>
                </a:cubicBezTo>
                <a:lnTo>
                  <a:pt x="177389" y="54835"/>
                </a:lnTo>
                <a:cubicBezTo>
                  <a:pt x="179928" y="56231"/>
                  <a:pt x="182086" y="58008"/>
                  <a:pt x="183799" y="60039"/>
                </a:cubicBezTo>
                <a:cubicBezTo>
                  <a:pt x="188178" y="64990"/>
                  <a:pt x="190336" y="71146"/>
                  <a:pt x="190336" y="78445"/>
                </a:cubicBezTo>
                <a:cubicBezTo>
                  <a:pt x="190336" y="86759"/>
                  <a:pt x="187480" y="93803"/>
                  <a:pt x="181831" y="99642"/>
                </a:cubicBezTo>
                <a:cubicBezTo>
                  <a:pt x="176246" y="105354"/>
                  <a:pt x="169456" y="108147"/>
                  <a:pt x="161395" y="108147"/>
                </a:cubicBezTo>
                <a:lnTo>
                  <a:pt x="114176" y="108147"/>
                </a:lnTo>
                <a:close/>
                <a:moveTo>
                  <a:pt x="35034" y="69305"/>
                </a:moveTo>
                <a:lnTo>
                  <a:pt x="58643" y="69305"/>
                </a:lnTo>
                <a:lnTo>
                  <a:pt x="64736" y="40365"/>
                </a:lnTo>
                <a:lnTo>
                  <a:pt x="41127" y="40365"/>
                </a:lnTo>
                <a:lnTo>
                  <a:pt x="35034" y="69305"/>
                </a:lnTo>
                <a:close/>
                <a:moveTo>
                  <a:pt x="15232" y="108147"/>
                </a:moveTo>
                <a:lnTo>
                  <a:pt x="21325" y="79968"/>
                </a:lnTo>
                <a:lnTo>
                  <a:pt x="0" y="79968"/>
                </a:lnTo>
                <a:lnTo>
                  <a:pt x="2285" y="69305"/>
                </a:lnTo>
                <a:lnTo>
                  <a:pt x="23610" y="69305"/>
                </a:lnTo>
                <a:lnTo>
                  <a:pt x="29830" y="40365"/>
                </a:lnTo>
                <a:lnTo>
                  <a:pt x="8378" y="40365"/>
                </a:lnTo>
                <a:lnTo>
                  <a:pt x="10663" y="29702"/>
                </a:lnTo>
                <a:lnTo>
                  <a:pt x="32114" y="29702"/>
                </a:lnTo>
                <a:lnTo>
                  <a:pt x="38080" y="1523"/>
                </a:lnTo>
                <a:lnTo>
                  <a:pt x="49504" y="1523"/>
                </a:lnTo>
                <a:lnTo>
                  <a:pt x="43412" y="29702"/>
                </a:lnTo>
                <a:lnTo>
                  <a:pt x="67021" y="29702"/>
                </a:lnTo>
                <a:lnTo>
                  <a:pt x="73113" y="1523"/>
                </a:lnTo>
                <a:lnTo>
                  <a:pt x="84538" y="1523"/>
                </a:lnTo>
                <a:lnTo>
                  <a:pt x="78445" y="29702"/>
                </a:lnTo>
                <a:lnTo>
                  <a:pt x="99770" y="29702"/>
                </a:lnTo>
                <a:lnTo>
                  <a:pt x="97485" y="40365"/>
                </a:lnTo>
                <a:lnTo>
                  <a:pt x="76160" y="40365"/>
                </a:lnTo>
                <a:lnTo>
                  <a:pt x="69940" y="69305"/>
                </a:lnTo>
                <a:lnTo>
                  <a:pt x="91392" y="69305"/>
                </a:lnTo>
                <a:lnTo>
                  <a:pt x="89107" y="79968"/>
                </a:lnTo>
                <a:lnTo>
                  <a:pt x="67655" y="79968"/>
                </a:lnTo>
                <a:lnTo>
                  <a:pt x="61690"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54" name="Freeform 53">
            <a:extLst>
              <a:ext uri="{FF2B5EF4-FFF2-40B4-BE49-F238E27FC236}">
                <a16:creationId xmlns:a16="http://schemas.microsoft.com/office/drawing/2014/main" id="{531931F5-16A7-25AE-CAF7-A1F049A8F39F}"/>
              </a:ext>
            </a:extLst>
          </p:cNvPr>
          <p:cNvSpPr/>
          <p:nvPr userDrawn="1"/>
        </p:nvSpPr>
        <p:spPr>
          <a:xfrm>
            <a:off x="13720892" y="1553738"/>
            <a:ext cx="432968" cy="164505"/>
          </a:xfrm>
          <a:custGeom>
            <a:avLst/>
            <a:gdLst>
              <a:gd name="connsiteX0" fmla="*/ 255896 w 288645"/>
              <a:gd name="connsiteY0" fmla="*/ 96088 h 109670"/>
              <a:gd name="connsiteX1" fmla="*/ 265036 w 288645"/>
              <a:gd name="connsiteY1" fmla="*/ 99769 h 109670"/>
              <a:gd name="connsiteX2" fmla="*/ 274175 w 288645"/>
              <a:gd name="connsiteY2" fmla="*/ 96088 h 109670"/>
              <a:gd name="connsiteX3" fmla="*/ 277983 w 288645"/>
              <a:gd name="connsiteY3" fmla="*/ 86061 h 109670"/>
              <a:gd name="connsiteX4" fmla="*/ 274175 w 288645"/>
              <a:gd name="connsiteY4" fmla="*/ 76160 h 109670"/>
              <a:gd name="connsiteX5" fmla="*/ 265036 w 288645"/>
              <a:gd name="connsiteY5" fmla="*/ 72352 h 109670"/>
              <a:gd name="connsiteX6" fmla="*/ 255896 w 288645"/>
              <a:gd name="connsiteY6" fmla="*/ 76160 h 109670"/>
              <a:gd name="connsiteX7" fmla="*/ 252088 w 288645"/>
              <a:gd name="connsiteY7" fmla="*/ 86061 h 109670"/>
              <a:gd name="connsiteX8" fmla="*/ 255896 w 288645"/>
              <a:gd name="connsiteY8" fmla="*/ 96088 h 109670"/>
              <a:gd name="connsiteX9" fmla="*/ 248281 w 288645"/>
              <a:gd name="connsiteY9" fmla="*/ 102943 h 109670"/>
              <a:gd name="connsiteX10" fmla="*/ 241427 w 288645"/>
              <a:gd name="connsiteY10" fmla="*/ 86061 h 109670"/>
              <a:gd name="connsiteX11" fmla="*/ 248281 w 288645"/>
              <a:gd name="connsiteY11" fmla="*/ 69178 h 109670"/>
              <a:gd name="connsiteX12" fmla="*/ 265036 w 288645"/>
              <a:gd name="connsiteY12" fmla="*/ 62451 h 109670"/>
              <a:gd name="connsiteX13" fmla="*/ 281664 w 288645"/>
              <a:gd name="connsiteY13" fmla="*/ 69178 h 109670"/>
              <a:gd name="connsiteX14" fmla="*/ 288645 w 288645"/>
              <a:gd name="connsiteY14" fmla="*/ 86061 h 109670"/>
              <a:gd name="connsiteX15" fmla="*/ 281664 w 288645"/>
              <a:gd name="connsiteY15" fmla="*/ 102943 h 109670"/>
              <a:gd name="connsiteX16" fmla="*/ 265036 w 288645"/>
              <a:gd name="connsiteY16" fmla="*/ 109670 h 109670"/>
              <a:gd name="connsiteX17" fmla="*/ 248281 w 288645"/>
              <a:gd name="connsiteY17" fmla="*/ 102943 h 109670"/>
              <a:gd name="connsiteX18" fmla="*/ 198777 w 288645"/>
              <a:gd name="connsiteY18" fmla="*/ 33637 h 109670"/>
              <a:gd name="connsiteX19" fmla="*/ 207916 w 288645"/>
              <a:gd name="connsiteY19" fmla="*/ 37318 h 109670"/>
              <a:gd name="connsiteX20" fmla="*/ 217055 w 288645"/>
              <a:gd name="connsiteY20" fmla="*/ 33637 h 109670"/>
              <a:gd name="connsiteX21" fmla="*/ 220864 w 288645"/>
              <a:gd name="connsiteY21" fmla="*/ 23609 h 109670"/>
              <a:gd name="connsiteX22" fmla="*/ 217055 w 288645"/>
              <a:gd name="connsiteY22" fmla="*/ 13709 h 109670"/>
              <a:gd name="connsiteX23" fmla="*/ 207916 w 288645"/>
              <a:gd name="connsiteY23" fmla="*/ 9901 h 109670"/>
              <a:gd name="connsiteX24" fmla="*/ 198777 w 288645"/>
              <a:gd name="connsiteY24" fmla="*/ 13709 h 109670"/>
              <a:gd name="connsiteX25" fmla="*/ 194969 w 288645"/>
              <a:gd name="connsiteY25" fmla="*/ 23609 h 109670"/>
              <a:gd name="connsiteX26" fmla="*/ 198777 w 288645"/>
              <a:gd name="connsiteY26" fmla="*/ 33637 h 109670"/>
              <a:gd name="connsiteX27" fmla="*/ 191161 w 288645"/>
              <a:gd name="connsiteY27" fmla="*/ 40492 h 109670"/>
              <a:gd name="connsiteX28" fmla="*/ 184307 w 288645"/>
              <a:gd name="connsiteY28" fmla="*/ 23609 h 109670"/>
              <a:gd name="connsiteX29" fmla="*/ 191161 w 288645"/>
              <a:gd name="connsiteY29" fmla="*/ 6727 h 109670"/>
              <a:gd name="connsiteX30" fmla="*/ 207916 w 288645"/>
              <a:gd name="connsiteY30" fmla="*/ 0 h 109670"/>
              <a:gd name="connsiteX31" fmla="*/ 224544 w 288645"/>
              <a:gd name="connsiteY31" fmla="*/ 6727 h 109670"/>
              <a:gd name="connsiteX32" fmla="*/ 231525 w 288645"/>
              <a:gd name="connsiteY32" fmla="*/ 23609 h 109670"/>
              <a:gd name="connsiteX33" fmla="*/ 224544 w 288645"/>
              <a:gd name="connsiteY33" fmla="*/ 40492 h 109670"/>
              <a:gd name="connsiteX34" fmla="*/ 207916 w 288645"/>
              <a:gd name="connsiteY34" fmla="*/ 47219 h 109670"/>
              <a:gd name="connsiteX35" fmla="*/ 191161 w 288645"/>
              <a:gd name="connsiteY35" fmla="*/ 40492 h 109670"/>
              <a:gd name="connsiteX36" fmla="*/ 197253 w 288645"/>
              <a:gd name="connsiteY36" fmla="*/ 108147 h 109670"/>
              <a:gd name="connsiteX37" fmla="*/ 263513 w 288645"/>
              <a:gd name="connsiteY37" fmla="*/ 1523 h 109670"/>
              <a:gd name="connsiteX38" fmla="*/ 275698 w 288645"/>
              <a:gd name="connsiteY38" fmla="*/ 1523 h 109670"/>
              <a:gd name="connsiteX39" fmla="*/ 209439 w 288645"/>
              <a:gd name="connsiteY39" fmla="*/ 108147 h 109670"/>
              <a:gd name="connsiteX40" fmla="*/ 197253 w 288645"/>
              <a:gd name="connsiteY40" fmla="*/ 108147 h 109670"/>
              <a:gd name="connsiteX41" fmla="*/ 149210 w 288645"/>
              <a:gd name="connsiteY41" fmla="*/ 22848 h 109670"/>
              <a:gd name="connsiteX42" fmla="*/ 128647 w 288645"/>
              <a:gd name="connsiteY42" fmla="*/ 11424 h 109670"/>
              <a:gd name="connsiteX43" fmla="*/ 108084 w 288645"/>
              <a:gd name="connsiteY43" fmla="*/ 22848 h 109670"/>
              <a:gd name="connsiteX44" fmla="*/ 99706 w 288645"/>
              <a:gd name="connsiteY44" fmla="*/ 54835 h 109670"/>
              <a:gd name="connsiteX45" fmla="*/ 108084 w 288645"/>
              <a:gd name="connsiteY45" fmla="*/ 86822 h 109670"/>
              <a:gd name="connsiteX46" fmla="*/ 128647 w 288645"/>
              <a:gd name="connsiteY46" fmla="*/ 98246 h 109670"/>
              <a:gd name="connsiteX47" fmla="*/ 149210 w 288645"/>
              <a:gd name="connsiteY47" fmla="*/ 86822 h 109670"/>
              <a:gd name="connsiteX48" fmla="*/ 157587 w 288645"/>
              <a:gd name="connsiteY48" fmla="*/ 54835 h 109670"/>
              <a:gd name="connsiteX49" fmla="*/ 149210 w 288645"/>
              <a:gd name="connsiteY49" fmla="*/ 22848 h 109670"/>
              <a:gd name="connsiteX50" fmla="*/ 99452 w 288645"/>
              <a:gd name="connsiteY50" fmla="*/ 95200 h 109670"/>
              <a:gd name="connsiteX51" fmla="*/ 87584 w 288645"/>
              <a:gd name="connsiteY51" fmla="*/ 54835 h 109670"/>
              <a:gd name="connsiteX52" fmla="*/ 99452 w 288645"/>
              <a:gd name="connsiteY52" fmla="*/ 14470 h 109670"/>
              <a:gd name="connsiteX53" fmla="*/ 128710 w 288645"/>
              <a:gd name="connsiteY53" fmla="*/ 0 h 109670"/>
              <a:gd name="connsiteX54" fmla="*/ 157968 w 288645"/>
              <a:gd name="connsiteY54" fmla="*/ 14470 h 109670"/>
              <a:gd name="connsiteX55" fmla="*/ 169836 w 288645"/>
              <a:gd name="connsiteY55" fmla="*/ 54835 h 109670"/>
              <a:gd name="connsiteX56" fmla="*/ 157968 w 288645"/>
              <a:gd name="connsiteY56" fmla="*/ 95200 h 109670"/>
              <a:gd name="connsiteX57" fmla="*/ 128710 w 288645"/>
              <a:gd name="connsiteY57" fmla="*/ 109670 h 109670"/>
              <a:gd name="connsiteX58" fmla="*/ 99452 w 288645"/>
              <a:gd name="connsiteY58" fmla="*/ 95200 h 109670"/>
              <a:gd name="connsiteX59" fmla="*/ 19231 w 288645"/>
              <a:gd name="connsiteY59" fmla="*/ 53185 h 109670"/>
              <a:gd name="connsiteX60" fmla="*/ 36620 w 288645"/>
              <a:gd name="connsiteY60" fmla="*/ 60166 h 109670"/>
              <a:gd name="connsiteX61" fmla="*/ 54010 w 288645"/>
              <a:gd name="connsiteY61" fmla="*/ 53185 h 109670"/>
              <a:gd name="connsiteX62" fmla="*/ 60991 w 288645"/>
              <a:gd name="connsiteY62" fmla="*/ 35795 h 109670"/>
              <a:gd name="connsiteX63" fmla="*/ 54010 w 288645"/>
              <a:gd name="connsiteY63" fmla="*/ 18596 h 109670"/>
              <a:gd name="connsiteX64" fmla="*/ 36620 w 288645"/>
              <a:gd name="connsiteY64" fmla="*/ 11424 h 109670"/>
              <a:gd name="connsiteX65" fmla="*/ 19231 w 288645"/>
              <a:gd name="connsiteY65" fmla="*/ 18596 h 109670"/>
              <a:gd name="connsiteX66" fmla="*/ 12249 w 288645"/>
              <a:gd name="connsiteY66" fmla="*/ 35795 h 109670"/>
              <a:gd name="connsiteX67" fmla="*/ 19231 w 288645"/>
              <a:gd name="connsiteY67" fmla="*/ 53185 h 109670"/>
              <a:gd name="connsiteX68" fmla="*/ 19801 w 288645"/>
              <a:gd name="connsiteY68" fmla="*/ 108147 h 109670"/>
              <a:gd name="connsiteX69" fmla="*/ 44934 w 288645"/>
              <a:gd name="connsiteY69" fmla="*/ 68544 h 109670"/>
              <a:gd name="connsiteX70" fmla="*/ 44172 w 288645"/>
              <a:gd name="connsiteY70" fmla="*/ 68544 h 109670"/>
              <a:gd name="connsiteX71" fmla="*/ 41253 w 288645"/>
              <a:gd name="connsiteY71" fmla="*/ 69305 h 109670"/>
              <a:gd name="connsiteX72" fmla="*/ 34272 w 288645"/>
              <a:gd name="connsiteY72" fmla="*/ 70067 h 109670"/>
              <a:gd name="connsiteX73" fmla="*/ 9900 w 288645"/>
              <a:gd name="connsiteY73" fmla="*/ 60293 h 109670"/>
              <a:gd name="connsiteX74" fmla="*/ 0 w 288645"/>
              <a:gd name="connsiteY74" fmla="*/ 35795 h 109670"/>
              <a:gd name="connsiteX75" fmla="*/ 10536 w 288645"/>
              <a:gd name="connsiteY75" fmla="*/ 10535 h 109670"/>
              <a:gd name="connsiteX76" fmla="*/ 36557 w 288645"/>
              <a:gd name="connsiteY76" fmla="*/ 0 h 109670"/>
              <a:gd name="connsiteX77" fmla="*/ 62451 w 288645"/>
              <a:gd name="connsiteY77" fmla="*/ 10535 h 109670"/>
              <a:gd name="connsiteX78" fmla="*/ 73113 w 288645"/>
              <a:gd name="connsiteY78" fmla="*/ 35795 h 109670"/>
              <a:gd name="connsiteX79" fmla="*/ 67020 w 288645"/>
              <a:gd name="connsiteY79" fmla="*/ 56358 h 109670"/>
              <a:gd name="connsiteX80" fmla="*/ 33510 w 288645"/>
              <a:gd name="connsiteY80" fmla="*/ 108147 h 109670"/>
              <a:gd name="connsiteX81" fmla="*/ 19801 w 288645"/>
              <a:gd name="connsiteY81" fmla="*/ 108147 h 10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88645" h="109670">
                <a:moveTo>
                  <a:pt x="255896" y="96088"/>
                </a:moveTo>
                <a:cubicBezTo>
                  <a:pt x="258435" y="98500"/>
                  <a:pt x="261481" y="99769"/>
                  <a:pt x="265036" y="99769"/>
                </a:cubicBezTo>
                <a:cubicBezTo>
                  <a:pt x="268590" y="99769"/>
                  <a:pt x="271637" y="98563"/>
                  <a:pt x="274175" y="96088"/>
                </a:cubicBezTo>
                <a:cubicBezTo>
                  <a:pt x="276714" y="93550"/>
                  <a:pt x="277983" y="90186"/>
                  <a:pt x="277983" y="86061"/>
                </a:cubicBezTo>
                <a:cubicBezTo>
                  <a:pt x="277983" y="81935"/>
                  <a:pt x="276714" y="78571"/>
                  <a:pt x="274175" y="76160"/>
                </a:cubicBezTo>
                <a:cubicBezTo>
                  <a:pt x="271637" y="73621"/>
                  <a:pt x="268590" y="72352"/>
                  <a:pt x="265036" y="72352"/>
                </a:cubicBezTo>
                <a:cubicBezTo>
                  <a:pt x="261481" y="72352"/>
                  <a:pt x="258435" y="73621"/>
                  <a:pt x="255896" y="76160"/>
                </a:cubicBezTo>
                <a:cubicBezTo>
                  <a:pt x="253358" y="78571"/>
                  <a:pt x="252088" y="81872"/>
                  <a:pt x="252088" y="86061"/>
                </a:cubicBezTo>
                <a:cubicBezTo>
                  <a:pt x="252088" y="90249"/>
                  <a:pt x="253358" y="93550"/>
                  <a:pt x="255896" y="96088"/>
                </a:cubicBezTo>
                <a:close/>
                <a:moveTo>
                  <a:pt x="248281" y="102943"/>
                </a:moveTo>
                <a:cubicBezTo>
                  <a:pt x="243711" y="98500"/>
                  <a:pt x="241427" y="92851"/>
                  <a:pt x="241427" y="86061"/>
                </a:cubicBezTo>
                <a:cubicBezTo>
                  <a:pt x="241427" y="79270"/>
                  <a:pt x="243711" y="73621"/>
                  <a:pt x="248281" y="69178"/>
                </a:cubicBezTo>
                <a:cubicBezTo>
                  <a:pt x="252977" y="64736"/>
                  <a:pt x="258562" y="62451"/>
                  <a:pt x="265036" y="62451"/>
                </a:cubicBezTo>
                <a:cubicBezTo>
                  <a:pt x="271510" y="62451"/>
                  <a:pt x="277095" y="64672"/>
                  <a:pt x="281664" y="69178"/>
                </a:cubicBezTo>
                <a:cubicBezTo>
                  <a:pt x="286361" y="73621"/>
                  <a:pt x="288645" y="79270"/>
                  <a:pt x="288645" y="86061"/>
                </a:cubicBezTo>
                <a:cubicBezTo>
                  <a:pt x="288645" y="92851"/>
                  <a:pt x="286297" y="98500"/>
                  <a:pt x="281664" y="102943"/>
                </a:cubicBezTo>
                <a:cubicBezTo>
                  <a:pt x="277095" y="107385"/>
                  <a:pt x="271573" y="109670"/>
                  <a:pt x="265036" y="109670"/>
                </a:cubicBezTo>
                <a:cubicBezTo>
                  <a:pt x="258499" y="109670"/>
                  <a:pt x="252977" y="107449"/>
                  <a:pt x="248281" y="102943"/>
                </a:cubicBezTo>
                <a:close/>
                <a:moveTo>
                  <a:pt x="198777" y="33637"/>
                </a:moveTo>
                <a:cubicBezTo>
                  <a:pt x="201315" y="36049"/>
                  <a:pt x="204362" y="37318"/>
                  <a:pt x="207916" y="37318"/>
                </a:cubicBezTo>
                <a:cubicBezTo>
                  <a:pt x="211470" y="37318"/>
                  <a:pt x="214517" y="36112"/>
                  <a:pt x="217055" y="33637"/>
                </a:cubicBezTo>
                <a:cubicBezTo>
                  <a:pt x="219594" y="31099"/>
                  <a:pt x="220864" y="27735"/>
                  <a:pt x="220864" y="23609"/>
                </a:cubicBezTo>
                <a:cubicBezTo>
                  <a:pt x="220864" y="19484"/>
                  <a:pt x="219594" y="16120"/>
                  <a:pt x="217055" y="13709"/>
                </a:cubicBezTo>
                <a:cubicBezTo>
                  <a:pt x="214517" y="11170"/>
                  <a:pt x="211470" y="9901"/>
                  <a:pt x="207916" y="9901"/>
                </a:cubicBezTo>
                <a:cubicBezTo>
                  <a:pt x="204362" y="9901"/>
                  <a:pt x="201315" y="11170"/>
                  <a:pt x="198777" y="13709"/>
                </a:cubicBezTo>
                <a:cubicBezTo>
                  <a:pt x="196238" y="16120"/>
                  <a:pt x="194969" y="19421"/>
                  <a:pt x="194969" y="23609"/>
                </a:cubicBezTo>
                <a:cubicBezTo>
                  <a:pt x="194969" y="27798"/>
                  <a:pt x="196238" y="31099"/>
                  <a:pt x="198777" y="33637"/>
                </a:cubicBezTo>
                <a:close/>
                <a:moveTo>
                  <a:pt x="191161" y="40492"/>
                </a:moveTo>
                <a:cubicBezTo>
                  <a:pt x="186591" y="36049"/>
                  <a:pt x="184307" y="30400"/>
                  <a:pt x="184307" y="23609"/>
                </a:cubicBezTo>
                <a:cubicBezTo>
                  <a:pt x="184307" y="16819"/>
                  <a:pt x="186591" y="11170"/>
                  <a:pt x="191161" y="6727"/>
                </a:cubicBezTo>
                <a:cubicBezTo>
                  <a:pt x="195857" y="2285"/>
                  <a:pt x="201442" y="0"/>
                  <a:pt x="207916" y="0"/>
                </a:cubicBezTo>
                <a:cubicBezTo>
                  <a:pt x="214390" y="0"/>
                  <a:pt x="219975" y="2221"/>
                  <a:pt x="224544" y="6727"/>
                </a:cubicBezTo>
                <a:cubicBezTo>
                  <a:pt x="229241" y="11170"/>
                  <a:pt x="231525" y="16819"/>
                  <a:pt x="231525" y="23609"/>
                </a:cubicBezTo>
                <a:cubicBezTo>
                  <a:pt x="231525" y="30400"/>
                  <a:pt x="229177" y="36049"/>
                  <a:pt x="224544" y="40492"/>
                </a:cubicBezTo>
                <a:cubicBezTo>
                  <a:pt x="219975" y="44934"/>
                  <a:pt x="214453" y="47219"/>
                  <a:pt x="207916" y="47219"/>
                </a:cubicBezTo>
                <a:cubicBezTo>
                  <a:pt x="201379" y="47219"/>
                  <a:pt x="195857" y="44998"/>
                  <a:pt x="191161" y="40492"/>
                </a:cubicBezTo>
                <a:close/>
                <a:moveTo>
                  <a:pt x="197253" y="108147"/>
                </a:moveTo>
                <a:lnTo>
                  <a:pt x="263513" y="1523"/>
                </a:lnTo>
                <a:lnTo>
                  <a:pt x="275698" y="1523"/>
                </a:lnTo>
                <a:lnTo>
                  <a:pt x="209439" y="108147"/>
                </a:lnTo>
                <a:lnTo>
                  <a:pt x="197253" y="108147"/>
                </a:lnTo>
                <a:close/>
                <a:moveTo>
                  <a:pt x="149210" y="22848"/>
                </a:moveTo>
                <a:cubicBezTo>
                  <a:pt x="143625" y="15232"/>
                  <a:pt x="136770" y="11424"/>
                  <a:pt x="128647" y="11424"/>
                </a:cubicBezTo>
                <a:cubicBezTo>
                  <a:pt x="120523" y="11424"/>
                  <a:pt x="113669" y="15232"/>
                  <a:pt x="108084" y="22848"/>
                </a:cubicBezTo>
                <a:cubicBezTo>
                  <a:pt x="102498" y="30464"/>
                  <a:pt x="99706" y="41126"/>
                  <a:pt x="99706" y="54835"/>
                </a:cubicBezTo>
                <a:cubicBezTo>
                  <a:pt x="99706" y="68544"/>
                  <a:pt x="102498" y="79206"/>
                  <a:pt x="108084" y="86822"/>
                </a:cubicBezTo>
                <a:cubicBezTo>
                  <a:pt x="113669" y="94438"/>
                  <a:pt x="120523" y="98246"/>
                  <a:pt x="128647" y="98246"/>
                </a:cubicBezTo>
                <a:cubicBezTo>
                  <a:pt x="136770" y="98246"/>
                  <a:pt x="143625" y="94438"/>
                  <a:pt x="149210" y="86822"/>
                </a:cubicBezTo>
                <a:cubicBezTo>
                  <a:pt x="154795" y="79206"/>
                  <a:pt x="157587" y="68544"/>
                  <a:pt x="157587" y="54835"/>
                </a:cubicBezTo>
                <a:cubicBezTo>
                  <a:pt x="157587" y="41126"/>
                  <a:pt x="154795" y="30464"/>
                  <a:pt x="149210" y="22848"/>
                </a:cubicBezTo>
                <a:close/>
                <a:moveTo>
                  <a:pt x="99452" y="95200"/>
                </a:moveTo>
                <a:cubicBezTo>
                  <a:pt x="91519" y="85553"/>
                  <a:pt x="87584" y="72098"/>
                  <a:pt x="87584" y="54835"/>
                </a:cubicBezTo>
                <a:cubicBezTo>
                  <a:pt x="87584" y="37572"/>
                  <a:pt x="91519" y="24117"/>
                  <a:pt x="99452" y="14470"/>
                </a:cubicBezTo>
                <a:cubicBezTo>
                  <a:pt x="107385" y="4823"/>
                  <a:pt x="117095" y="0"/>
                  <a:pt x="128710" y="0"/>
                </a:cubicBezTo>
                <a:cubicBezTo>
                  <a:pt x="140324" y="0"/>
                  <a:pt x="150035" y="4823"/>
                  <a:pt x="157968" y="14470"/>
                </a:cubicBezTo>
                <a:cubicBezTo>
                  <a:pt x="165901" y="24117"/>
                  <a:pt x="169836" y="37572"/>
                  <a:pt x="169836" y="54835"/>
                </a:cubicBezTo>
                <a:cubicBezTo>
                  <a:pt x="169836" y="72098"/>
                  <a:pt x="165901" y="85553"/>
                  <a:pt x="157968" y="95200"/>
                </a:cubicBezTo>
                <a:cubicBezTo>
                  <a:pt x="150035" y="104847"/>
                  <a:pt x="140324" y="109670"/>
                  <a:pt x="128710" y="109670"/>
                </a:cubicBezTo>
                <a:cubicBezTo>
                  <a:pt x="117095" y="109670"/>
                  <a:pt x="107385" y="104847"/>
                  <a:pt x="99452" y="95200"/>
                </a:cubicBezTo>
                <a:close/>
                <a:moveTo>
                  <a:pt x="19231" y="53185"/>
                </a:moveTo>
                <a:cubicBezTo>
                  <a:pt x="23927" y="57881"/>
                  <a:pt x="29702" y="60166"/>
                  <a:pt x="36620" y="60166"/>
                </a:cubicBezTo>
                <a:cubicBezTo>
                  <a:pt x="43538" y="60166"/>
                  <a:pt x="49314" y="57818"/>
                  <a:pt x="54010" y="53185"/>
                </a:cubicBezTo>
                <a:cubicBezTo>
                  <a:pt x="58706" y="48425"/>
                  <a:pt x="60991" y="42649"/>
                  <a:pt x="60991" y="35795"/>
                </a:cubicBezTo>
                <a:cubicBezTo>
                  <a:pt x="60991" y="28941"/>
                  <a:pt x="58643" y="23229"/>
                  <a:pt x="54010" y="18596"/>
                </a:cubicBezTo>
                <a:cubicBezTo>
                  <a:pt x="49314" y="13836"/>
                  <a:pt x="43538" y="11424"/>
                  <a:pt x="36620" y="11424"/>
                </a:cubicBezTo>
                <a:cubicBezTo>
                  <a:pt x="29702" y="11424"/>
                  <a:pt x="23927" y="13836"/>
                  <a:pt x="19231" y="18596"/>
                </a:cubicBezTo>
                <a:cubicBezTo>
                  <a:pt x="14534" y="23292"/>
                  <a:pt x="12249" y="29004"/>
                  <a:pt x="12249" y="35795"/>
                </a:cubicBezTo>
                <a:cubicBezTo>
                  <a:pt x="12249" y="42586"/>
                  <a:pt x="14598" y="48361"/>
                  <a:pt x="19231" y="53185"/>
                </a:cubicBezTo>
                <a:close/>
                <a:moveTo>
                  <a:pt x="19801" y="108147"/>
                </a:moveTo>
                <a:lnTo>
                  <a:pt x="44934" y="68544"/>
                </a:lnTo>
                <a:lnTo>
                  <a:pt x="44172" y="68544"/>
                </a:lnTo>
                <a:cubicBezTo>
                  <a:pt x="43284" y="68925"/>
                  <a:pt x="42269" y="69178"/>
                  <a:pt x="41253" y="69305"/>
                </a:cubicBezTo>
                <a:cubicBezTo>
                  <a:pt x="39032" y="69813"/>
                  <a:pt x="36684" y="70067"/>
                  <a:pt x="34272" y="70067"/>
                </a:cubicBezTo>
                <a:cubicBezTo>
                  <a:pt x="24625" y="70067"/>
                  <a:pt x="16501" y="66830"/>
                  <a:pt x="9900" y="60293"/>
                </a:cubicBezTo>
                <a:cubicBezTo>
                  <a:pt x="3300" y="53756"/>
                  <a:pt x="0" y="45632"/>
                  <a:pt x="0" y="35795"/>
                </a:cubicBezTo>
                <a:cubicBezTo>
                  <a:pt x="0" y="25958"/>
                  <a:pt x="3491" y="17390"/>
                  <a:pt x="10536" y="10535"/>
                </a:cubicBezTo>
                <a:cubicBezTo>
                  <a:pt x="17644" y="3554"/>
                  <a:pt x="26339" y="0"/>
                  <a:pt x="36557" y="0"/>
                </a:cubicBezTo>
                <a:cubicBezTo>
                  <a:pt x="46775" y="0"/>
                  <a:pt x="55470" y="3491"/>
                  <a:pt x="62451" y="10535"/>
                </a:cubicBezTo>
                <a:cubicBezTo>
                  <a:pt x="69559" y="17453"/>
                  <a:pt x="73113" y="25894"/>
                  <a:pt x="73113" y="35795"/>
                </a:cubicBezTo>
                <a:cubicBezTo>
                  <a:pt x="73113" y="43221"/>
                  <a:pt x="71082" y="50075"/>
                  <a:pt x="67020" y="56358"/>
                </a:cubicBezTo>
                <a:lnTo>
                  <a:pt x="33510" y="108147"/>
                </a:lnTo>
                <a:lnTo>
                  <a:pt x="19801" y="108147"/>
                </a:lnTo>
                <a:close/>
              </a:path>
            </a:pathLst>
          </a:custGeom>
          <a:solidFill>
            <a:srgbClr val="13161A"/>
          </a:solidFill>
          <a:ln w="6345" cap="flat">
            <a:noFill/>
            <a:prstDash val="solid"/>
            <a:miter/>
          </a:ln>
        </p:spPr>
        <p:txBody>
          <a:bodyPr rtlCol="0" anchor="ctr"/>
          <a:lstStyle/>
          <a:p>
            <a:endParaRPr lang="de-AT" sz="2700"/>
          </a:p>
        </p:txBody>
      </p:sp>
      <p:sp>
        <p:nvSpPr>
          <p:cNvPr id="55" name="Freeform 54">
            <a:extLst>
              <a:ext uri="{FF2B5EF4-FFF2-40B4-BE49-F238E27FC236}">
                <a16:creationId xmlns:a16="http://schemas.microsoft.com/office/drawing/2014/main" id="{0D8A9B3D-BB08-8CD0-9F6F-A7A9CE0A1E2E}"/>
              </a:ext>
            </a:extLst>
          </p:cNvPr>
          <p:cNvSpPr/>
          <p:nvPr userDrawn="1"/>
        </p:nvSpPr>
        <p:spPr>
          <a:xfrm>
            <a:off x="13467185" y="5544888"/>
            <a:ext cx="930101" cy="162219"/>
          </a:xfrm>
          <a:custGeom>
            <a:avLst/>
            <a:gdLst>
              <a:gd name="connsiteX0" fmla="*/ 556093 w 620067"/>
              <a:gd name="connsiteY0" fmla="*/ 95200 h 108146"/>
              <a:gd name="connsiteX1" fmla="*/ 591126 w 620067"/>
              <a:gd name="connsiteY1" fmla="*/ 95200 h 108146"/>
              <a:gd name="connsiteX2" fmla="*/ 602868 w 620067"/>
              <a:gd name="connsiteY2" fmla="*/ 89995 h 108146"/>
              <a:gd name="connsiteX3" fmla="*/ 607882 w 620067"/>
              <a:gd name="connsiteY3" fmla="*/ 76921 h 108146"/>
              <a:gd name="connsiteX4" fmla="*/ 602868 w 620067"/>
              <a:gd name="connsiteY4" fmla="*/ 63974 h 108146"/>
              <a:gd name="connsiteX5" fmla="*/ 591126 w 620067"/>
              <a:gd name="connsiteY5" fmla="*/ 58643 h 108146"/>
              <a:gd name="connsiteX6" fmla="*/ 556093 w 620067"/>
              <a:gd name="connsiteY6" fmla="*/ 58643 h 108146"/>
              <a:gd name="connsiteX7" fmla="*/ 556093 w 620067"/>
              <a:gd name="connsiteY7" fmla="*/ 95200 h 108146"/>
              <a:gd name="connsiteX8" fmla="*/ 556093 w 620067"/>
              <a:gd name="connsiteY8" fmla="*/ 47981 h 108146"/>
              <a:gd name="connsiteX9" fmla="*/ 589603 w 620067"/>
              <a:gd name="connsiteY9" fmla="*/ 47981 h 108146"/>
              <a:gd name="connsiteX10" fmla="*/ 601344 w 620067"/>
              <a:gd name="connsiteY10" fmla="*/ 42776 h 108146"/>
              <a:gd name="connsiteX11" fmla="*/ 606359 w 620067"/>
              <a:gd name="connsiteY11" fmla="*/ 29702 h 108146"/>
              <a:gd name="connsiteX12" fmla="*/ 601344 w 620067"/>
              <a:gd name="connsiteY12" fmla="*/ 16755 h 108146"/>
              <a:gd name="connsiteX13" fmla="*/ 589603 w 620067"/>
              <a:gd name="connsiteY13" fmla="*/ 11424 h 108146"/>
              <a:gd name="connsiteX14" fmla="*/ 556093 w 620067"/>
              <a:gd name="connsiteY14" fmla="*/ 11424 h 108146"/>
              <a:gd name="connsiteX15" fmla="*/ 556093 w 620067"/>
              <a:gd name="connsiteY15" fmla="*/ 47981 h 108146"/>
              <a:gd name="connsiteX16" fmla="*/ 543908 w 620067"/>
              <a:gd name="connsiteY16" fmla="*/ 106624 h 108146"/>
              <a:gd name="connsiteX17" fmla="*/ 543908 w 620067"/>
              <a:gd name="connsiteY17" fmla="*/ 0 h 108146"/>
              <a:gd name="connsiteX18" fmla="*/ 589603 w 620067"/>
              <a:gd name="connsiteY18" fmla="*/ 0 h 108146"/>
              <a:gd name="connsiteX19" fmla="*/ 610039 w 620067"/>
              <a:gd name="connsiteY19" fmla="*/ 8695 h 108146"/>
              <a:gd name="connsiteX20" fmla="*/ 618544 w 620067"/>
              <a:gd name="connsiteY20" fmla="*/ 29702 h 108146"/>
              <a:gd name="connsiteX21" fmla="*/ 612769 w 620067"/>
              <a:gd name="connsiteY21" fmla="*/ 47092 h 108146"/>
              <a:gd name="connsiteX22" fmla="*/ 607120 w 620067"/>
              <a:gd name="connsiteY22" fmla="*/ 52550 h 108146"/>
              <a:gd name="connsiteX23" fmla="*/ 607120 w 620067"/>
              <a:gd name="connsiteY23" fmla="*/ 53312 h 108146"/>
              <a:gd name="connsiteX24" fmla="*/ 613530 w 620067"/>
              <a:gd name="connsiteY24" fmla="*/ 58516 h 108146"/>
              <a:gd name="connsiteX25" fmla="*/ 620068 w 620067"/>
              <a:gd name="connsiteY25" fmla="*/ 76921 h 108146"/>
              <a:gd name="connsiteX26" fmla="*/ 611562 w 620067"/>
              <a:gd name="connsiteY26" fmla="*/ 98119 h 108146"/>
              <a:gd name="connsiteX27" fmla="*/ 591126 w 620067"/>
              <a:gd name="connsiteY27" fmla="*/ 106624 h 108146"/>
              <a:gd name="connsiteX28" fmla="*/ 543908 w 620067"/>
              <a:gd name="connsiteY28" fmla="*/ 106624 h 108146"/>
              <a:gd name="connsiteX29" fmla="*/ 471809 w 620067"/>
              <a:gd name="connsiteY29" fmla="*/ 89742 h 108146"/>
              <a:gd name="connsiteX30" fmla="*/ 489199 w 620067"/>
              <a:gd name="connsiteY30" fmla="*/ 96723 h 108146"/>
              <a:gd name="connsiteX31" fmla="*/ 506590 w 620067"/>
              <a:gd name="connsiteY31" fmla="*/ 89742 h 108146"/>
              <a:gd name="connsiteX32" fmla="*/ 513571 w 620067"/>
              <a:gd name="connsiteY32" fmla="*/ 72352 h 108146"/>
              <a:gd name="connsiteX33" fmla="*/ 506590 w 620067"/>
              <a:gd name="connsiteY33" fmla="*/ 55152 h 108146"/>
              <a:gd name="connsiteX34" fmla="*/ 489199 w 620067"/>
              <a:gd name="connsiteY34" fmla="*/ 47981 h 108146"/>
              <a:gd name="connsiteX35" fmla="*/ 471809 w 620067"/>
              <a:gd name="connsiteY35" fmla="*/ 55152 h 108146"/>
              <a:gd name="connsiteX36" fmla="*/ 464828 w 620067"/>
              <a:gd name="connsiteY36" fmla="*/ 72352 h 108146"/>
              <a:gd name="connsiteX37" fmla="*/ 471809 w 620067"/>
              <a:gd name="connsiteY37" fmla="*/ 89742 h 108146"/>
              <a:gd name="connsiteX38" fmla="*/ 458672 w 620067"/>
              <a:gd name="connsiteY38" fmla="*/ 51788 h 108146"/>
              <a:gd name="connsiteX39" fmla="*/ 492183 w 620067"/>
              <a:gd name="connsiteY39" fmla="*/ 0 h 108146"/>
              <a:gd name="connsiteX40" fmla="*/ 505891 w 620067"/>
              <a:gd name="connsiteY40" fmla="*/ 0 h 108146"/>
              <a:gd name="connsiteX41" fmla="*/ 480758 w 620067"/>
              <a:gd name="connsiteY41" fmla="*/ 39603 h 108146"/>
              <a:gd name="connsiteX42" fmla="*/ 481520 w 620067"/>
              <a:gd name="connsiteY42" fmla="*/ 39603 h 108146"/>
              <a:gd name="connsiteX43" fmla="*/ 484439 w 620067"/>
              <a:gd name="connsiteY43" fmla="*/ 38841 h 108146"/>
              <a:gd name="connsiteX44" fmla="*/ 491421 w 620067"/>
              <a:gd name="connsiteY44" fmla="*/ 38080 h 108146"/>
              <a:gd name="connsiteX45" fmla="*/ 515792 w 620067"/>
              <a:gd name="connsiteY45" fmla="*/ 47854 h 108146"/>
              <a:gd name="connsiteX46" fmla="*/ 525692 w 620067"/>
              <a:gd name="connsiteY46" fmla="*/ 72352 h 108146"/>
              <a:gd name="connsiteX47" fmla="*/ 515030 w 620067"/>
              <a:gd name="connsiteY47" fmla="*/ 97802 h 108146"/>
              <a:gd name="connsiteX48" fmla="*/ 489136 w 620067"/>
              <a:gd name="connsiteY48" fmla="*/ 108147 h 108146"/>
              <a:gd name="connsiteX49" fmla="*/ 463114 w 620067"/>
              <a:gd name="connsiteY49" fmla="*/ 97802 h 108146"/>
              <a:gd name="connsiteX50" fmla="*/ 452580 w 620067"/>
              <a:gd name="connsiteY50" fmla="*/ 72352 h 108146"/>
              <a:gd name="connsiteX51" fmla="*/ 458672 w 620067"/>
              <a:gd name="connsiteY51" fmla="*/ 51788 h 108146"/>
              <a:gd name="connsiteX52" fmla="*/ 367217 w 620067"/>
              <a:gd name="connsiteY52" fmla="*/ 78444 h 108146"/>
              <a:gd name="connsiteX53" fmla="*/ 379403 w 620067"/>
              <a:gd name="connsiteY53" fmla="*/ 78444 h 108146"/>
              <a:gd name="connsiteX54" fmla="*/ 387145 w 620067"/>
              <a:gd name="connsiteY54" fmla="*/ 91836 h 108146"/>
              <a:gd name="connsiteX55" fmla="*/ 402250 w 620067"/>
              <a:gd name="connsiteY55" fmla="*/ 96723 h 108146"/>
              <a:gd name="connsiteX56" fmla="*/ 419640 w 620067"/>
              <a:gd name="connsiteY56" fmla="*/ 89742 h 108146"/>
              <a:gd name="connsiteX57" fmla="*/ 426621 w 620067"/>
              <a:gd name="connsiteY57" fmla="*/ 71908 h 108146"/>
              <a:gd name="connsiteX58" fmla="*/ 420085 w 620067"/>
              <a:gd name="connsiteY58" fmla="*/ 54073 h 108146"/>
              <a:gd name="connsiteX59" fmla="*/ 403012 w 620067"/>
              <a:gd name="connsiteY59" fmla="*/ 47219 h 108146"/>
              <a:gd name="connsiteX60" fmla="*/ 382449 w 620067"/>
              <a:gd name="connsiteY60" fmla="*/ 56358 h 108146"/>
              <a:gd name="connsiteX61" fmla="*/ 369501 w 620067"/>
              <a:gd name="connsiteY61" fmla="*/ 56358 h 108146"/>
              <a:gd name="connsiteX62" fmla="*/ 375595 w 620067"/>
              <a:gd name="connsiteY62" fmla="*/ 0 h 108146"/>
              <a:gd name="connsiteX63" fmla="*/ 432714 w 620067"/>
              <a:gd name="connsiteY63" fmla="*/ 0 h 108146"/>
              <a:gd name="connsiteX64" fmla="*/ 432714 w 620067"/>
              <a:gd name="connsiteY64" fmla="*/ 11424 h 108146"/>
              <a:gd name="connsiteX65" fmla="*/ 385813 w 620067"/>
              <a:gd name="connsiteY65" fmla="*/ 11424 h 108146"/>
              <a:gd name="connsiteX66" fmla="*/ 382449 w 620067"/>
              <a:gd name="connsiteY66" fmla="*/ 42649 h 108146"/>
              <a:gd name="connsiteX67" fmla="*/ 383210 w 620067"/>
              <a:gd name="connsiteY67" fmla="*/ 42649 h 108146"/>
              <a:gd name="connsiteX68" fmla="*/ 404535 w 620067"/>
              <a:gd name="connsiteY68" fmla="*/ 35795 h 108146"/>
              <a:gd name="connsiteX69" fmla="*/ 428589 w 620067"/>
              <a:gd name="connsiteY69" fmla="*/ 46330 h 108146"/>
              <a:gd name="connsiteX70" fmla="*/ 438807 w 620067"/>
              <a:gd name="connsiteY70" fmla="*/ 71908 h 108146"/>
              <a:gd name="connsiteX71" fmla="*/ 428462 w 620067"/>
              <a:gd name="connsiteY71" fmla="*/ 97929 h 108146"/>
              <a:gd name="connsiteX72" fmla="*/ 402250 w 620067"/>
              <a:gd name="connsiteY72" fmla="*/ 108147 h 108146"/>
              <a:gd name="connsiteX73" fmla="*/ 378768 w 620067"/>
              <a:gd name="connsiteY73" fmla="*/ 100213 h 108146"/>
              <a:gd name="connsiteX74" fmla="*/ 367217 w 620067"/>
              <a:gd name="connsiteY74" fmla="*/ 78444 h 108146"/>
              <a:gd name="connsiteX75" fmla="*/ 286424 w 620067"/>
              <a:gd name="connsiteY75" fmla="*/ 106624 h 108146"/>
              <a:gd name="connsiteX76" fmla="*/ 286424 w 620067"/>
              <a:gd name="connsiteY76" fmla="*/ 0 h 108146"/>
              <a:gd name="connsiteX77" fmla="*/ 353445 w 620067"/>
              <a:gd name="connsiteY77" fmla="*/ 0 h 108146"/>
              <a:gd name="connsiteX78" fmla="*/ 353445 w 620067"/>
              <a:gd name="connsiteY78" fmla="*/ 11424 h 108146"/>
              <a:gd name="connsiteX79" fmla="*/ 298610 w 620067"/>
              <a:gd name="connsiteY79" fmla="*/ 11424 h 108146"/>
              <a:gd name="connsiteX80" fmla="*/ 298610 w 620067"/>
              <a:gd name="connsiteY80" fmla="*/ 47219 h 108146"/>
              <a:gd name="connsiteX81" fmla="*/ 350398 w 620067"/>
              <a:gd name="connsiteY81" fmla="*/ 47219 h 108146"/>
              <a:gd name="connsiteX82" fmla="*/ 350398 w 620067"/>
              <a:gd name="connsiteY82" fmla="*/ 58643 h 108146"/>
              <a:gd name="connsiteX83" fmla="*/ 298610 w 620067"/>
              <a:gd name="connsiteY83" fmla="*/ 58643 h 108146"/>
              <a:gd name="connsiteX84" fmla="*/ 298610 w 620067"/>
              <a:gd name="connsiteY84" fmla="*/ 106624 h 108146"/>
              <a:gd name="connsiteX85" fmla="*/ 286424 w 620067"/>
              <a:gd name="connsiteY85" fmla="*/ 106624 h 108146"/>
              <a:gd name="connsiteX86" fmla="*/ 200300 w 620067"/>
              <a:gd name="connsiteY86" fmla="*/ 106624 h 108146"/>
              <a:gd name="connsiteX87" fmla="*/ 200300 w 620067"/>
              <a:gd name="connsiteY87" fmla="*/ 0 h 108146"/>
              <a:gd name="connsiteX88" fmla="*/ 267321 w 620067"/>
              <a:gd name="connsiteY88" fmla="*/ 0 h 108146"/>
              <a:gd name="connsiteX89" fmla="*/ 267321 w 620067"/>
              <a:gd name="connsiteY89" fmla="*/ 11424 h 108146"/>
              <a:gd name="connsiteX90" fmla="*/ 212485 w 620067"/>
              <a:gd name="connsiteY90" fmla="*/ 11424 h 108146"/>
              <a:gd name="connsiteX91" fmla="*/ 212485 w 620067"/>
              <a:gd name="connsiteY91" fmla="*/ 47219 h 108146"/>
              <a:gd name="connsiteX92" fmla="*/ 264274 w 620067"/>
              <a:gd name="connsiteY92" fmla="*/ 47219 h 108146"/>
              <a:gd name="connsiteX93" fmla="*/ 264274 w 620067"/>
              <a:gd name="connsiteY93" fmla="*/ 58643 h 108146"/>
              <a:gd name="connsiteX94" fmla="*/ 212485 w 620067"/>
              <a:gd name="connsiteY94" fmla="*/ 58643 h 108146"/>
              <a:gd name="connsiteX95" fmla="*/ 212485 w 620067"/>
              <a:gd name="connsiteY95" fmla="*/ 106624 h 108146"/>
              <a:gd name="connsiteX96" fmla="*/ 200300 w 620067"/>
              <a:gd name="connsiteY96" fmla="*/ 106624 h 108146"/>
              <a:gd name="connsiteX97" fmla="*/ 114176 w 620067"/>
              <a:gd name="connsiteY97" fmla="*/ 106624 h 108146"/>
              <a:gd name="connsiteX98" fmla="*/ 114176 w 620067"/>
              <a:gd name="connsiteY98" fmla="*/ 0 h 108146"/>
              <a:gd name="connsiteX99" fmla="*/ 181197 w 620067"/>
              <a:gd name="connsiteY99" fmla="*/ 0 h 108146"/>
              <a:gd name="connsiteX100" fmla="*/ 181197 w 620067"/>
              <a:gd name="connsiteY100" fmla="*/ 11424 h 108146"/>
              <a:gd name="connsiteX101" fmla="*/ 126362 w 620067"/>
              <a:gd name="connsiteY101" fmla="*/ 11424 h 108146"/>
              <a:gd name="connsiteX102" fmla="*/ 126362 w 620067"/>
              <a:gd name="connsiteY102" fmla="*/ 47219 h 108146"/>
              <a:gd name="connsiteX103" fmla="*/ 178151 w 620067"/>
              <a:gd name="connsiteY103" fmla="*/ 47219 h 108146"/>
              <a:gd name="connsiteX104" fmla="*/ 178151 w 620067"/>
              <a:gd name="connsiteY104" fmla="*/ 58643 h 108146"/>
              <a:gd name="connsiteX105" fmla="*/ 126362 w 620067"/>
              <a:gd name="connsiteY105" fmla="*/ 58643 h 108146"/>
              <a:gd name="connsiteX106" fmla="*/ 126362 w 620067"/>
              <a:gd name="connsiteY106" fmla="*/ 106624 h 108146"/>
              <a:gd name="connsiteX107" fmla="*/ 114176 w 620067"/>
              <a:gd name="connsiteY107" fmla="*/ 106624 h 108146"/>
              <a:gd name="connsiteX108" fmla="*/ 35034 w 620067"/>
              <a:gd name="connsiteY108" fmla="*/ 67782 h 108146"/>
              <a:gd name="connsiteX109" fmla="*/ 58643 w 620067"/>
              <a:gd name="connsiteY109" fmla="*/ 67782 h 108146"/>
              <a:gd name="connsiteX110" fmla="*/ 64736 w 620067"/>
              <a:gd name="connsiteY110" fmla="*/ 38841 h 108146"/>
              <a:gd name="connsiteX111" fmla="*/ 41126 w 620067"/>
              <a:gd name="connsiteY111" fmla="*/ 38841 h 108146"/>
              <a:gd name="connsiteX112" fmla="*/ 35034 w 620067"/>
              <a:gd name="connsiteY112" fmla="*/ 67782 h 108146"/>
              <a:gd name="connsiteX113" fmla="*/ 15232 w 620067"/>
              <a:gd name="connsiteY113" fmla="*/ 106624 h 108146"/>
              <a:gd name="connsiteX114" fmla="*/ 21325 w 620067"/>
              <a:gd name="connsiteY114" fmla="*/ 78444 h 108146"/>
              <a:gd name="connsiteX115" fmla="*/ 0 w 620067"/>
              <a:gd name="connsiteY115" fmla="*/ 78444 h 108146"/>
              <a:gd name="connsiteX116" fmla="*/ 2285 w 620067"/>
              <a:gd name="connsiteY116" fmla="*/ 67782 h 108146"/>
              <a:gd name="connsiteX117" fmla="*/ 23609 w 620067"/>
              <a:gd name="connsiteY117" fmla="*/ 67782 h 108146"/>
              <a:gd name="connsiteX118" fmla="*/ 29830 w 620067"/>
              <a:gd name="connsiteY118" fmla="*/ 38841 h 108146"/>
              <a:gd name="connsiteX119" fmla="*/ 8378 w 620067"/>
              <a:gd name="connsiteY119" fmla="*/ 38841 h 108146"/>
              <a:gd name="connsiteX120" fmla="*/ 10663 w 620067"/>
              <a:gd name="connsiteY120" fmla="*/ 28179 h 108146"/>
              <a:gd name="connsiteX121" fmla="*/ 32114 w 620067"/>
              <a:gd name="connsiteY121" fmla="*/ 28179 h 108146"/>
              <a:gd name="connsiteX122" fmla="*/ 38080 w 620067"/>
              <a:gd name="connsiteY122" fmla="*/ 0 h 108146"/>
              <a:gd name="connsiteX123" fmla="*/ 49504 w 620067"/>
              <a:gd name="connsiteY123" fmla="*/ 0 h 108146"/>
              <a:gd name="connsiteX124" fmla="*/ 43411 w 620067"/>
              <a:gd name="connsiteY124" fmla="*/ 28179 h 108146"/>
              <a:gd name="connsiteX125" fmla="*/ 67021 w 620067"/>
              <a:gd name="connsiteY125" fmla="*/ 28179 h 108146"/>
              <a:gd name="connsiteX126" fmla="*/ 73113 w 620067"/>
              <a:gd name="connsiteY126" fmla="*/ 0 h 108146"/>
              <a:gd name="connsiteX127" fmla="*/ 84538 w 620067"/>
              <a:gd name="connsiteY127" fmla="*/ 0 h 108146"/>
              <a:gd name="connsiteX128" fmla="*/ 78444 w 620067"/>
              <a:gd name="connsiteY128" fmla="*/ 28179 h 108146"/>
              <a:gd name="connsiteX129" fmla="*/ 99769 w 620067"/>
              <a:gd name="connsiteY129" fmla="*/ 28179 h 108146"/>
              <a:gd name="connsiteX130" fmla="*/ 97484 w 620067"/>
              <a:gd name="connsiteY130" fmla="*/ 38841 h 108146"/>
              <a:gd name="connsiteX131" fmla="*/ 76160 w 620067"/>
              <a:gd name="connsiteY131" fmla="*/ 38841 h 108146"/>
              <a:gd name="connsiteX132" fmla="*/ 69940 w 620067"/>
              <a:gd name="connsiteY132" fmla="*/ 67782 h 108146"/>
              <a:gd name="connsiteX133" fmla="*/ 91392 w 620067"/>
              <a:gd name="connsiteY133" fmla="*/ 67782 h 108146"/>
              <a:gd name="connsiteX134" fmla="*/ 89107 w 620067"/>
              <a:gd name="connsiteY134" fmla="*/ 78444 h 108146"/>
              <a:gd name="connsiteX135" fmla="*/ 67655 w 620067"/>
              <a:gd name="connsiteY135" fmla="*/ 78444 h 108146"/>
              <a:gd name="connsiteX136" fmla="*/ 61689 w 620067"/>
              <a:gd name="connsiteY136" fmla="*/ 106624 h 108146"/>
              <a:gd name="connsiteX137" fmla="*/ 50266 w 620067"/>
              <a:gd name="connsiteY137" fmla="*/ 106624 h 108146"/>
              <a:gd name="connsiteX138" fmla="*/ 56358 w 620067"/>
              <a:gd name="connsiteY138" fmla="*/ 78444 h 108146"/>
              <a:gd name="connsiteX139" fmla="*/ 32749 w 620067"/>
              <a:gd name="connsiteY139" fmla="*/ 78444 h 108146"/>
              <a:gd name="connsiteX140" fmla="*/ 26656 w 620067"/>
              <a:gd name="connsiteY140" fmla="*/ 106624 h 108146"/>
              <a:gd name="connsiteX141" fmla="*/ 15232 w 620067"/>
              <a:gd name="connsiteY141" fmla="*/ 106624 h 1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20067" h="108146">
                <a:moveTo>
                  <a:pt x="556093" y="95200"/>
                </a:moveTo>
                <a:lnTo>
                  <a:pt x="591126" y="95200"/>
                </a:lnTo>
                <a:cubicBezTo>
                  <a:pt x="595696" y="95200"/>
                  <a:pt x="599631" y="93486"/>
                  <a:pt x="602868" y="89995"/>
                </a:cubicBezTo>
                <a:cubicBezTo>
                  <a:pt x="606232" y="86441"/>
                  <a:pt x="607882" y="82062"/>
                  <a:pt x="607882" y="76921"/>
                </a:cubicBezTo>
                <a:cubicBezTo>
                  <a:pt x="607882" y="71781"/>
                  <a:pt x="606232" y="67401"/>
                  <a:pt x="602868" y="63974"/>
                </a:cubicBezTo>
                <a:cubicBezTo>
                  <a:pt x="599631" y="60420"/>
                  <a:pt x="595696" y="58643"/>
                  <a:pt x="591126" y="58643"/>
                </a:cubicBezTo>
                <a:lnTo>
                  <a:pt x="556093" y="58643"/>
                </a:lnTo>
                <a:lnTo>
                  <a:pt x="556093" y="95200"/>
                </a:lnTo>
                <a:close/>
                <a:moveTo>
                  <a:pt x="556093" y="47981"/>
                </a:moveTo>
                <a:lnTo>
                  <a:pt x="589603" y="47981"/>
                </a:lnTo>
                <a:cubicBezTo>
                  <a:pt x="594173" y="47981"/>
                  <a:pt x="598108" y="46267"/>
                  <a:pt x="601344" y="42776"/>
                </a:cubicBezTo>
                <a:cubicBezTo>
                  <a:pt x="604708" y="39222"/>
                  <a:pt x="606359" y="34843"/>
                  <a:pt x="606359" y="29702"/>
                </a:cubicBezTo>
                <a:cubicBezTo>
                  <a:pt x="606359" y="24561"/>
                  <a:pt x="604708" y="20182"/>
                  <a:pt x="601344" y="16755"/>
                </a:cubicBezTo>
                <a:cubicBezTo>
                  <a:pt x="598108" y="13201"/>
                  <a:pt x="594173" y="11424"/>
                  <a:pt x="589603" y="11424"/>
                </a:cubicBezTo>
                <a:lnTo>
                  <a:pt x="556093" y="11424"/>
                </a:lnTo>
                <a:lnTo>
                  <a:pt x="556093" y="47981"/>
                </a:lnTo>
                <a:close/>
                <a:moveTo>
                  <a:pt x="543908" y="106624"/>
                </a:moveTo>
                <a:lnTo>
                  <a:pt x="543908" y="0"/>
                </a:lnTo>
                <a:lnTo>
                  <a:pt x="589603" y="0"/>
                </a:lnTo>
                <a:cubicBezTo>
                  <a:pt x="597600" y="0"/>
                  <a:pt x="604454" y="2919"/>
                  <a:pt x="610039" y="8695"/>
                </a:cubicBezTo>
                <a:cubicBezTo>
                  <a:pt x="615751" y="14407"/>
                  <a:pt x="618544" y="21388"/>
                  <a:pt x="618544" y="29702"/>
                </a:cubicBezTo>
                <a:cubicBezTo>
                  <a:pt x="618544" y="36430"/>
                  <a:pt x="616640" y="42205"/>
                  <a:pt x="612769" y="47092"/>
                </a:cubicBezTo>
                <a:cubicBezTo>
                  <a:pt x="611246" y="48996"/>
                  <a:pt x="609341" y="50837"/>
                  <a:pt x="607120" y="52550"/>
                </a:cubicBezTo>
                <a:lnTo>
                  <a:pt x="607120" y="53312"/>
                </a:lnTo>
                <a:cubicBezTo>
                  <a:pt x="609659" y="54708"/>
                  <a:pt x="611817" y="56485"/>
                  <a:pt x="613530" y="58516"/>
                </a:cubicBezTo>
                <a:cubicBezTo>
                  <a:pt x="617909" y="63466"/>
                  <a:pt x="620068" y="69622"/>
                  <a:pt x="620068" y="76921"/>
                </a:cubicBezTo>
                <a:cubicBezTo>
                  <a:pt x="620068" y="85235"/>
                  <a:pt x="617211" y="92280"/>
                  <a:pt x="611562" y="98119"/>
                </a:cubicBezTo>
                <a:cubicBezTo>
                  <a:pt x="605977" y="103831"/>
                  <a:pt x="599187" y="106624"/>
                  <a:pt x="591126" y="106624"/>
                </a:cubicBezTo>
                <a:lnTo>
                  <a:pt x="543908" y="106624"/>
                </a:lnTo>
                <a:close/>
                <a:moveTo>
                  <a:pt x="471809" y="89742"/>
                </a:moveTo>
                <a:cubicBezTo>
                  <a:pt x="476506" y="94438"/>
                  <a:pt x="482281" y="96723"/>
                  <a:pt x="489199" y="96723"/>
                </a:cubicBezTo>
                <a:cubicBezTo>
                  <a:pt x="496117" y="96723"/>
                  <a:pt x="501892" y="94375"/>
                  <a:pt x="506590" y="89742"/>
                </a:cubicBezTo>
                <a:cubicBezTo>
                  <a:pt x="511286" y="84982"/>
                  <a:pt x="513571" y="79206"/>
                  <a:pt x="513571" y="72352"/>
                </a:cubicBezTo>
                <a:cubicBezTo>
                  <a:pt x="513571" y="65497"/>
                  <a:pt x="511222" y="59785"/>
                  <a:pt x="506590" y="55152"/>
                </a:cubicBezTo>
                <a:cubicBezTo>
                  <a:pt x="501892" y="50392"/>
                  <a:pt x="496117" y="47981"/>
                  <a:pt x="489199" y="47981"/>
                </a:cubicBezTo>
                <a:cubicBezTo>
                  <a:pt x="482281" y="47981"/>
                  <a:pt x="476506" y="50392"/>
                  <a:pt x="471809" y="55152"/>
                </a:cubicBezTo>
                <a:cubicBezTo>
                  <a:pt x="467113" y="59849"/>
                  <a:pt x="464828" y="65561"/>
                  <a:pt x="464828" y="72352"/>
                </a:cubicBezTo>
                <a:cubicBezTo>
                  <a:pt x="464828" y="79142"/>
                  <a:pt x="467176" y="84918"/>
                  <a:pt x="471809" y="89742"/>
                </a:cubicBezTo>
                <a:close/>
                <a:moveTo>
                  <a:pt x="458672" y="51788"/>
                </a:moveTo>
                <a:lnTo>
                  <a:pt x="492183" y="0"/>
                </a:lnTo>
                <a:lnTo>
                  <a:pt x="505891" y="0"/>
                </a:lnTo>
                <a:lnTo>
                  <a:pt x="480758" y="39603"/>
                </a:lnTo>
                <a:lnTo>
                  <a:pt x="481520" y="39603"/>
                </a:lnTo>
                <a:lnTo>
                  <a:pt x="484439" y="38841"/>
                </a:lnTo>
                <a:cubicBezTo>
                  <a:pt x="486470" y="38334"/>
                  <a:pt x="488819" y="38080"/>
                  <a:pt x="491421" y="38080"/>
                </a:cubicBezTo>
                <a:cubicBezTo>
                  <a:pt x="501068" y="38080"/>
                  <a:pt x="509191" y="41317"/>
                  <a:pt x="515792" y="47854"/>
                </a:cubicBezTo>
                <a:cubicBezTo>
                  <a:pt x="522393" y="54327"/>
                  <a:pt x="525692" y="62514"/>
                  <a:pt x="525692" y="72352"/>
                </a:cubicBezTo>
                <a:cubicBezTo>
                  <a:pt x="525692" y="82189"/>
                  <a:pt x="522138" y="90757"/>
                  <a:pt x="515030" y="97802"/>
                </a:cubicBezTo>
                <a:cubicBezTo>
                  <a:pt x="508049" y="104720"/>
                  <a:pt x="499418" y="108147"/>
                  <a:pt x="489136" y="108147"/>
                </a:cubicBezTo>
                <a:cubicBezTo>
                  <a:pt x="478855" y="108147"/>
                  <a:pt x="470223" y="104720"/>
                  <a:pt x="463114" y="97802"/>
                </a:cubicBezTo>
                <a:cubicBezTo>
                  <a:pt x="456133" y="90820"/>
                  <a:pt x="452580" y="82316"/>
                  <a:pt x="452580" y="72352"/>
                </a:cubicBezTo>
                <a:cubicBezTo>
                  <a:pt x="452580" y="64926"/>
                  <a:pt x="454610" y="58072"/>
                  <a:pt x="458672" y="51788"/>
                </a:cubicBezTo>
                <a:close/>
                <a:moveTo>
                  <a:pt x="367217" y="78444"/>
                </a:moveTo>
                <a:lnTo>
                  <a:pt x="379403" y="78444"/>
                </a:lnTo>
                <a:cubicBezTo>
                  <a:pt x="380544" y="84157"/>
                  <a:pt x="383083" y="88599"/>
                  <a:pt x="387145" y="91836"/>
                </a:cubicBezTo>
                <a:cubicBezTo>
                  <a:pt x="391334" y="95073"/>
                  <a:pt x="396348" y="96723"/>
                  <a:pt x="402250" y="96723"/>
                </a:cubicBezTo>
                <a:cubicBezTo>
                  <a:pt x="409168" y="96723"/>
                  <a:pt x="414944" y="94375"/>
                  <a:pt x="419640" y="89742"/>
                </a:cubicBezTo>
                <a:cubicBezTo>
                  <a:pt x="424336" y="84982"/>
                  <a:pt x="426621" y="79016"/>
                  <a:pt x="426621" y="71908"/>
                </a:cubicBezTo>
                <a:cubicBezTo>
                  <a:pt x="426621" y="64799"/>
                  <a:pt x="424464" y="58643"/>
                  <a:pt x="420085" y="54073"/>
                </a:cubicBezTo>
                <a:cubicBezTo>
                  <a:pt x="415705" y="49504"/>
                  <a:pt x="410057" y="47219"/>
                  <a:pt x="403012" y="47219"/>
                </a:cubicBezTo>
                <a:cubicBezTo>
                  <a:pt x="394063" y="47219"/>
                  <a:pt x="387209" y="50265"/>
                  <a:pt x="382449" y="56358"/>
                </a:cubicBezTo>
                <a:lnTo>
                  <a:pt x="369501" y="56358"/>
                </a:lnTo>
                <a:lnTo>
                  <a:pt x="375595" y="0"/>
                </a:lnTo>
                <a:lnTo>
                  <a:pt x="432714" y="0"/>
                </a:lnTo>
                <a:lnTo>
                  <a:pt x="432714" y="11424"/>
                </a:lnTo>
                <a:lnTo>
                  <a:pt x="385813" y="11424"/>
                </a:lnTo>
                <a:lnTo>
                  <a:pt x="382449" y="42649"/>
                </a:lnTo>
                <a:lnTo>
                  <a:pt x="383210" y="42649"/>
                </a:lnTo>
                <a:cubicBezTo>
                  <a:pt x="388415" y="38080"/>
                  <a:pt x="395523" y="35795"/>
                  <a:pt x="404535" y="35795"/>
                </a:cubicBezTo>
                <a:cubicBezTo>
                  <a:pt x="413548" y="35795"/>
                  <a:pt x="421925" y="39286"/>
                  <a:pt x="428589" y="46330"/>
                </a:cubicBezTo>
                <a:cubicBezTo>
                  <a:pt x="435380" y="53248"/>
                  <a:pt x="438807" y="61753"/>
                  <a:pt x="438807" y="71908"/>
                </a:cubicBezTo>
                <a:cubicBezTo>
                  <a:pt x="438807" y="82062"/>
                  <a:pt x="435380" y="91138"/>
                  <a:pt x="428462" y="97929"/>
                </a:cubicBezTo>
                <a:cubicBezTo>
                  <a:pt x="421671" y="104720"/>
                  <a:pt x="412913" y="108147"/>
                  <a:pt x="402250" y="108147"/>
                </a:cubicBezTo>
                <a:cubicBezTo>
                  <a:pt x="393112" y="108147"/>
                  <a:pt x="385304" y="105481"/>
                  <a:pt x="378768" y="100213"/>
                </a:cubicBezTo>
                <a:cubicBezTo>
                  <a:pt x="372294" y="94946"/>
                  <a:pt x="368423" y="87647"/>
                  <a:pt x="367217" y="78444"/>
                </a:cubicBezTo>
                <a:close/>
                <a:moveTo>
                  <a:pt x="286424" y="106624"/>
                </a:moveTo>
                <a:lnTo>
                  <a:pt x="286424" y="0"/>
                </a:lnTo>
                <a:lnTo>
                  <a:pt x="353445" y="0"/>
                </a:lnTo>
                <a:lnTo>
                  <a:pt x="353445" y="11424"/>
                </a:lnTo>
                <a:lnTo>
                  <a:pt x="298610" y="11424"/>
                </a:lnTo>
                <a:lnTo>
                  <a:pt x="298610" y="47219"/>
                </a:lnTo>
                <a:lnTo>
                  <a:pt x="350398" y="47219"/>
                </a:lnTo>
                <a:lnTo>
                  <a:pt x="350398" y="58643"/>
                </a:lnTo>
                <a:lnTo>
                  <a:pt x="298610" y="58643"/>
                </a:lnTo>
                <a:lnTo>
                  <a:pt x="298610" y="106624"/>
                </a:lnTo>
                <a:lnTo>
                  <a:pt x="286424" y="106624"/>
                </a:lnTo>
                <a:close/>
                <a:moveTo>
                  <a:pt x="200300" y="106624"/>
                </a:moveTo>
                <a:lnTo>
                  <a:pt x="200300" y="0"/>
                </a:lnTo>
                <a:lnTo>
                  <a:pt x="267321" y="0"/>
                </a:lnTo>
                <a:lnTo>
                  <a:pt x="267321" y="11424"/>
                </a:lnTo>
                <a:lnTo>
                  <a:pt x="212485" y="11424"/>
                </a:lnTo>
                <a:lnTo>
                  <a:pt x="212485" y="47219"/>
                </a:lnTo>
                <a:lnTo>
                  <a:pt x="264274" y="47219"/>
                </a:lnTo>
                <a:lnTo>
                  <a:pt x="264274" y="58643"/>
                </a:lnTo>
                <a:lnTo>
                  <a:pt x="212485" y="58643"/>
                </a:lnTo>
                <a:lnTo>
                  <a:pt x="212485" y="106624"/>
                </a:lnTo>
                <a:lnTo>
                  <a:pt x="200300" y="106624"/>
                </a:lnTo>
                <a:close/>
                <a:moveTo>
                  <a:pt x="114176" y="106624"/>
                </a:moveTo>
                <a:lnTo>
                  <a:pt x="114176" y="0"/>
                </a:lnTo>
                <a:lnTo>
                  <a:pt x="181197" y="0"/>
                </a:lnTo>
                <a:lnTo>
                  <a:pt x="181197" y="11424"/>
                </a:lnTo>
                <a:lnTo>
                  <a:pt x="126362" y="11424"/>
                </a:lnTo>
                <a:lnTo>
                  <a:pt x="126362" y="47219"/>
                </a:lnTo>
                <a:lnTo>
                  <a:pt x="178151" y="47219"/>
                </a:lnTo>
                <a:lnTo>
                  <a:pt x="178151" y="58643"/>
                </a:lnTo>
                <a:lnTo>
                  <a:pt x="126362" y="58643"/>
                </a:lnTo>
                <a:lnTo>
                  <a:pt x="126362" y="106624"/>
                </a:lnTo>
                <a:lnTo>
                  <a:pt x="114176" y="106624"/>
                </a:lnTo>
                <a:close/>
                <a:moveTo>
                  <a:pt x="35034" y="67782"/>
                </a:moveTo>
                <a:lnTo>
                  <a:pt x="58643" y="67782"/>
                </a:lnTo>
                <a:lnTo>
                  <a:pt x="64736" y="38841"/>
                </a:lnTo>
                <a:lnTo>
                  <a:pt x="41126" y="38841"/>
                </a:lnTo>
                <a:lnTo>
                  <a:pt x="35034" y="67782"/>
                </a:lnTo>
                <a:close/>
                <a:moveTo>
                  <a:pt x="15232" y="106624"/>
                </a:moveTo>
                <a:lnTo>
                  <a:pt x="21325" y="78444"/>
                </a:lnTo>
                <a:lnTo>
                  <a:pt x="0" y="78444"/>
                </a:lnTo>
                <a:lnTo>
                  <a:pt x="2285" y="67782"/>
                </a:lnTo>
                <a:lnTo>
                  <a:pt x="23609" y="67782"/>
                </a:lnTo>
                <a:lnTo>
                  <a:pt x="29830" y="38841"/>
                </a:lnTo>
                <a:lnTo>
                  <a:pt x="8378" y="38841"/>
                </a:lnTo>
                <a:lnTo>
                  <a:pt x="10663" y="28179"/>
                </a:lnTo>
                <a:lnTo>
                  <a:pt x="32114" y="28179"/>
                </a:lnTo>
                <a:lnTo>
                  <a:pt x="38080" y="0"/>
                </a:lnTo>
                <a:lnTo>
                  <a:pt x="49504" y="0"/>
                </a:lnTo>
                <a:lnTo>
                  <a:pt x="43411" y="28179"/>
                </a:lnTo>
                <a:lnTo>
                  <a:pt x="67021" y="28179"/>
                </a:lnTo>
                <a:lnTo>
                  <a:pt x="73113" y="0"/>
                </a:lnTo>
                <a:lnTo>
                  <a:pt x="84538" y="0"/>
                </a:lnTo>
                <a:lnTo>
                  <a:pt x="78444" y="28179"/>
                </a:lnTo>
                <a:lnTo>
                  <a:pt x="99769" y="28179"/>
                </a:lnTo>
                <a:lnTo>
                  <a:pt x="97484" y="38841"/>
                </a:lnTo>
                <a:lnTo>
                  <a:pt x="76160" y="38841"/>
                </a:lnTo>
                <a:lnTo>
                  <a:pt x="69940" y="67782"/>
                </a:lnTo>
                <a:lnTo>
                  <a:pt x="91392" y="67782"/>
                </a:lnTo>
                <a:lnTo>
                  <a:pt x="89107" y="78444"/>
                </a:lnTo>
                <a:lnTo>
                  <a:pt x="67655" y="78444"/>
                </a:lnTo>
                <a:lnTo>
                  <a:pt x="61689" y="106624"/>
                </a:lnTo>
                <a:lnTo>
                  <a:pt x="50266" y="106624"/>
                </a:lnTo>
                <a:lnTo>
                  <a:pt x="56358" y="78444"/>
                </a:lnTo>
                <a:lnTo>
                  <a:pt x="32749" y="78444"/>
                </a:lnTo>
                <a:lnTo>
                  <a:pt x="26656" y="106624"/>
                </a:lnTo>
                <a:lnTo>
                  <a:pt x="15232" y="106624"/>
                </a:lnTo>
                <a:close/>
              </a:path>
            </a:pathLst>
          </a:custGeom>
          <a:solidFill>
            <a:srgbClr val="13161A"/>
          </a:solidFill>
          <a:ln w="6345" cap="flat">
            <a:noFill/>
            <a:prstDash val="solid"/>
            <a:miter/>
          </a:ln>
        </p:spPr>
        <p:txBody>
          <a:bodyPr rtlCol="0" anchor="ctr"/>
          <a:lstStyle/>
          <a:p>
            <a:endParaRPr lang="de-AT" sz="2700"/>
          </a:p>
        </p:txBody>
      </p:sp>
      <p:sp>
        <p:nvSpPr>
          <p:cNvPr id="56" name="Freeform 55">
            <a:extLst>
              <a:ext uri="{FF2B5EF4-FFF2-40B4-BE49-F238E27FC236}">
                <a16:creationId xmlns:a16="http://schemas.microsoft.com/office/drawing/2014/main" id="{5CA0F233-5D75-08E2-8CC4-3F05B491C901}"/>
              </a:ext>
            </a:extLst>
          </p:cNvPr>
          <p:cNvSpPr/>
          <p:nvPr userDrawn="1"/>
        </p:nvSpPr>
        <p:spPr>
          <a:xfrm>
            <a:off x="13454714" y="7001443"/>
            <a:ext cx="956184" cy="159935"/>
          </a:xfrm>
          <a:custGeom>
            <a:avLst/>
            <a:gdLst>
              <a:gd name="connsiteX0" fmla="*/ 568912 w 637456"/>
              <a:gd name="connsiteY0" fmla="*/ 106624 h 106623"/>
              <a:gd name="connsiteX1" fmla="*/ 568912 w 637456"/>
              <a:gd name="connsiteY1" fmla="*/ 0 h 106623"/>
              <a:gd name="connsiteX2" fmla="*/ 637457 w 637456"/>
              <a:gd name="connsiteY2" fmla="*/ 0 h 106623"/>
              <a:gd name="connsiteX3" fmla="*/ 637457 w 637456"/>
              <a:gd name="connsiteY3" fmla="*/ 11424 h 106623"/>
              <a:gd name="connsiteX4" fmla="*/ 581098 w 637456"/>
              <a:gd name="connsiteY4" fmla="*/ 11424 h 106623"/>
              <a:gd name="connsiteX5" fmla="*/ 581098 w 637456"/>
              <a:gd name="connsiteY5" fmla="*/ 47219 h 106623"/>
              <a:gd name="connsiteX6" fmla="*/ 634410 w 637456"/>
              <a:gd name="connsiteY6" fmla="*/ 47219 h 106623"/>
              <a:gd name="connsiteX7" fmla="*/ 634410 w 637456"/>
              <a:gd name="connsiteY7" fmla="*/ 58643 h 106623"/>
              <a:gd name="connsiteX8" fmla="*/ 581098 w 637456"/>
              <a:gd name="connsiteY8" fmla="*/ 58643 h 106623"/>
              <a:gd name="connsiteX9" fmla="*/ 581098 w 637456"/>
              <a:gd name="connsiteY9" fmla="*/ 95200 h 106623"/>
              <a:gd name="connsiteX10" fmla="*/ 637457 w 637456"/>
              <a:gd name="connsiteY10" fmla="*/ 95200 h 106623"/>
              <a:gd name="connsiteX11" fmla="*/ 637457 w 637456"/>
              <a:gd name="connsiteY11" fmla="*/ 106624 h 106623"/>
              <a:gd name="connsiteX12" fmla="*/ 568912 w 637456"/>
              <a:gd name="connsiteY12" fmla="*/ 106624 h 106623"/>
              <a:gd name="connsiteX13" fmla="*/ 482789 w 637456"/>
              <a:gd name="connsiteY13" fmla="*/ 106624 h 106623"/>
              <a:gd name="connsiteX14" fmla="*/ 482789 w 637456"/>
              <a:gd name="connsiteY14" fmla="*/ 0 h 106623"/>
              <a:gd name="connsiteX15" fmla="*/ 549810 w 637456"/>
              <a:gd name="connsiteY15" fmla="*/ 0 h 106623"/>
              <a:gd name="connsiteX16" fmla="*/ 549810 w 637456"/>
              <a:gd name="connsiteY16" fmla="*/ 11424 h 106623"/>
              <a:gd name="connsiteX17" fmla="*/ 494975 w 637456"/>
              <a:gd name="connsiteY17" fmla="*/ 11424 h 106623"/>
              <a:gd name="connsiteX18" fmla="*/ 494975 w 637456"/>
              <a:gd name="connsiteY18" fmla="*/ 47219 h 106623"/>
              <a:gd name="connsiteX19" fmla="*/ 546763 w 637456"/>
              <a:gd name="connsiteY19" fmla="*/ 47219 h 106623"/>
              <a:gd name="connsiteX20" fmla="*/ 546763 w 637456"/>
              <a:gd name="connsiteY20" fmla="*/ 58643 h 106623"/>
              <a:gd name="connsiteX21" fmla="*/ 494975 w 637456"/>
              <a:gd name="connsiteY21" fmla="*/ 58643 h 106623"/>
              <a:gd name="connsiteX22" fmla="*/ 494975 w 637456"/>
              <a:gd name="connsiteY22" fmla="*/ 106624 h 106623"/>
              <a:gd name="connsiteX23" fmla="*/ 482789 w 637456"/>
              <a:gd name="connsiteY23" fmla="*/ 106624 h 106623"/>
              <a:gd name="connsiteX24" fmla="*/ 415006 w 637456"/>
              <a:gd name="connsiteY24" fmla="*/ 106624 h 106623"/>
              <a:gd name="connsiteX25" fmla="*/ 452452 w 637456"/>
              <a:gd name="connsiteY25" fmla="*/ 11424 h 106623"/>
              <a:gd name="connsiteX26" fmla="*/ 399013 w 637456"/>
              <a:gd name="connsiteY26" fmla="*/ 11424 h 106623"/>
              <a:gd name="connsiteX27" fmla="*/ 399013 w 637456"/>
              <a:gd name="connsiteY27" fmla="*/ 0 h 106623"/>
              <a:gd name="connsiteX28" fmla="*/ 466034 w 637456"/>
              <a:gd name="connsiteY28" fmla="*/ 0 h 106623"/>
              <a:gd name="connsiteX29" fmla="*/ 466034 w 637456"/>
              <a:gd name="connsiteY29" fmla="*/ 9901 h 106623"/>
              <a:gd name="connsiteX30" fmla="*/ 427954 w 637456"/>
              <a:gd name="connsiteY30" fmla="*/ 106624 h 106623"/>
              <a:gd name="connsiteX31" fmla="*/ 415006 w 637456"/>
              <a:gd name="connsiteY31" fmla="*/ 106624 h 106623"/>
              <a:gd name="connsiteX32" fmla="*/ 318284 w 637456"/>
              <a:gd name="connsiteY32" fmla="*/ 106624 h 106623"/>
              <a:gd name="connsiteX33" fmla="*/ 318284 w 637456"/>
              <a:gd name="connsiteY33" fmla="*/ 0 h 106623"/>
              <a:gd name="connsiteX34" fmla="*/ 386828 w 637456"/>
              <a:gd name="connsiteY34" fmla="*/ 0 h 106623"/>
              <a:gd name="connsiteX35" fmla="*/ 386828 w 637456"/>
              <a:gd name="connsiteY35" fmla="*/ 11424 h 106623"/>
              <a:gd name="connsiteX36" fmla="*/ 330469 w 637456"/>
              <a:gd name="connsiteY36" fmla="*/ 11424 h 106623"/>
              <a:gd name="connsiteX37" fmla="*/ 330469 w 637456"/>
              <a:gd name="connsiteY37" fmla="*/ 47219 h 106623"/>
              <a:gd name="connsiteX38" fmla="*/ 383781 w 637456"/>
              <a:gd name="connsiteY38" fmla="*/ 47219 h 106623"/>
              <a:gd name="connsiteX39" fmla="*/ 383781 w 637456"/>
              <a:gd name="connsiteY39" fmla="*/ 58643 h 106623"/>
              <a:gd name="connsiteX40" fmla="*/ 330469 w 637456"/>
              <a:gd name="connsiteY40" fmla="*/ 58643 h 106623"/>
              <a:gd name="connsiteX41" fmla="*/ 330469 w 637456"/>
              <a:gd name="connsiteY41" fmla="*/ 95200 h 106623"/>
              <a:gd name="connsiteX42" fmla="*/ 386828 w 637456"/>
              <a:gd name="connsiteY42" fmla="*/ 95200 h 106623"/>
              <a:gd name="connsiteX43" fmla="*/ 386828 w 637456"/>
              <a:gd name="connsiteY43" fmla="*/ 106624 h 106623"/>
              <a:gd name="connsiteX44" fmla="*/ 318284 w 637456"/>
              <a:gd name="connsiteY44" fmla="*/ 106624 h 106623"/>
              <a:gd name="connsiteX45" fmla="*/ 233049 w 637456"/>
              <a:gd name="connsiteY45" fmla="*/ 95200 h 106623"/>
              <a:gd name="connsiteX46" fmla="*/ 268082 w 637456"/>
              <a:gd name="connsiteY46" fmla="*/ 95200 h 106623"/>
              <a:gd name="connsiteX47" fmla="*/ 279823 w 637456"/>
              <a:gd name="connsiteY47" fmla="*/ 89995 h 106623"/>
              <a:gd name="connsiteX48" fmla="*/ 284837 w 637456"/>
              <a:gd name="connsiteY48" fmla="*/ 76921 h 106623"/>
              <a:gd name="connsiteX49" fmla="*/ 279823 w 637456"/>
              <a:gd name="connsiteY49" fmla="*/ 63974 h 106623"/>
              <a:gd name="connsiteX50" fmla="*/ 268082 w 637456"/>
              <a:gd name="connsiteY50" fmla="*/ 58643 h 106623"/>
              <a:gd name="connsiteX51" fmla="*/ 233049 w 637456"/>
              <a:gd name="connsiteY51" fmla="*/ 58643 h 106623"/>
              <a:gd name="connsiteX52" fmla="*/ 233049 w 637456"/>
              <a:gd name="connsiteY52" fmla="*/ 95200 h 106623"/>
              <a:gd name="connsiteX53" fmla="*/ 233049 w 637456"/>
              <a:gd name="connsiteY53" fmla="*/ 47981 h 106623"/>
              <a:gd name="connsiteX54" fmla="*/ 266559 w 637456"/>
              <a:gd name="connsiteY54" fmla="*/ 47981 h 106623"/>
              <a:gd name="connsiteX55" fmla="*/ 278300 w 637456"/>
              <a:gd name="connsiteY55" fmla="*/ 42776 h 106623"/>
              <a:gd name="connsiteX56" fmla="*/ 283313 w 637456"/>
              <a:gd name="connsiteY56" fmla="*/ 29702 h 106623"/>
              <a:gd name="connsiteX57" fmla="*/ 278300 w 637456"/>
              <a:gd name="connsiteY57" fmla="*/ 16755 h 106623"/>
              <a:gd name="connsiteX58" fmla="*/ 266559 w 637456"/>
              <a:gd name="connsiteY58" fmla="*/ 11424 h 106623"/>
              <a:gd name="connsiteX59" fmla="*/ 233049 w 637456"/>
              <a:gd name="connsiteY59" fmla="*/ 11424 h 106623"/>
              <a:gd name="connsiteX60" fmla="*/ 233049 w 637456"/>
              <a:gd name="connsiteY60" fmla="*/ 47981 h 106623"/>
              <a:gd name="connsiteX61" fmla="*/ 220863 w 637456"/>
              <a:gd name="connsiteY61" fmla="*/ 106624 h 106623"/>
              <a:gd name="connsiteX62" fmla="*/ 220863 w 637456"/>
              <a:gd name="connsiteY62" fmla="*/ 0 h 106623"/>
              <a:gd name="connsiteX63" fmla="*/ 266559 w 637456"/>
              <a:gd name="connsiteY63" fmla="*/ 0 h 106623"/>
              <a:gd name="connsiteX64" fmla="*/ 286995 w 637456"/>
              <a:gd name="connsiteY64" fmla="*/ 8695 h 106623"/>
              <a:gd name="connsiteX65" fmla="*/ 295499 w 637456"/>
              <a:gd name="connsiteY65" fmla="*/ 29702 h 106623"/>
              <a:gd name="connsiteX66" fmla="*/ 289724 w 637456"/>
              <a:gd name="connsiteY66" fmla="*/ 47092 h 106623"/>
              <a:gd name="connsiteX67" fmla="*/ 284076 w 637456"/>
              <a:gd name="connsiteY67" fmla="*/ 52550 h 106623"/>
              <a:gd name="connsiteX68" fmla="*/ 284076 w 637456"/>
              <a:gd name="connsiteY68" fmla="*/ 53312 h 106623"/>
              <a:gd name="connsiteX69" fmla="*/ 290485 w 637456"/>
              <a:gd name="connsiteY69" fmla="*/ 58516 h 106623"/>
              <a:gd name="connsiteX70" fmla="*/ 297022 w 637456"/>
              <a:gd name="connsiteY70" fmla="*/ 76921 h 106623"/>
              <a:gd name="connsiteX71" fmla="*/ 288518 w 637456"/>
              <a:gd name="connsiteY71" fmla="*/ 98119 h 106623"/>
              <a:gd name="connsiteX72" fmla="*/ 268082 w 637456"/>
              <a:gd name="connsiteY72" fmla="*/ 106624 h 106623"/>
              <a:gd name="connsiteX73" fmla="*/ 220863 w 637456"/>
              <a:gd name="connsiteY73" fmla="*/ 106624 h 106623"/>
              <a:gd name="connsiteX74" fmla="*/ 126361 w 637456"/>
              <a:gd name="connsiteY74" fmla="*/ 95200 h 106623"/>
              <a:gd name="connsiteX75" fmla="*/ 149971 w 637456"/>
              <a:gd name="connsiteY75" fmla="*/ 95200 h 106623"/>
              <a:gd name="connsiteX76" fmla="*/ 177706 w 637456"/>
              <a:gd name="connsiteY76" fmla="*/ 83649 h 106623"/>
              <a:gd name="connsiteX77" fmla="*/ 188813 w 637456"/>
              <a:gd name="connsiteY77" fmla="*/ 53312 h 106623"/>
              <a:gd name="connsiteX78" fmla="*/ 177706 w 637456"/>
              <a:gd name="connsiteY78" fmla="*/ 23165 h 106623"/>
              <a:gd name="connsiteX79" fmla="*/ 149971 w 637456"/>
              <a:gd name="connsiteY79" fmla="*/ 11424 h 106623"/>
              <a:gd name="connsiteX80" fmla="*/ 126361 w 637456"/>
              <a:gd name="connsiteY80" fmla="*/ 11424 h 106623"/>
              <a:gd name="connsiteX81" fmla="*/ 126361 w 637456"/>
              <a:gd name="connsiteY81" fmla="*/ 95200 h 106623"/>
              <a:gd name="connsiteX82" fmla="*/ 114176 w 637456"/>
              <a:gd name="connsiteY82" fmla="*/ 106624 h 106623"/>
              <a:gd name="connsiteX83" fmla="*/ 114176 w 637456"/>
              <a:gd name="connsiteY83" fmla="*/ 0 h 106623"/>
              <a:gd name="connsiteX84" fmla="*/ 149971 w 637456"/>
              <a:gd name="connsiteY84" fmla="*/ 0 h 106623"/>
              <a:gd name="connsiteX85" fmla="*/ 186527 w 637456"/>
              <a:gd name="connsiteY85" fmla="*/ 15105 h 106623"/>
              <a:gd name="connsiteX86" fmla="*/ 200998 w 637456"/>
              <a:gd name="connsiteY86" fmla="*/ 53312 h 106623"/>
              <a:gd name="connsiteX87" fmla="*/ 186527 w 637456"/>
              <a:gd name="connsiteY87" fmla="*/ 91709 h 106623"/>
              <a:gd name="connsiteX88" fmla="*/ 149971 w 637456"/>
              <a:gd name="connsiteY88" fmla="*/ 106624 h 106623"/>
              <a:gd name="connsiteX89" fmla="*/ 114176 w 637456"/>
              <a:gd name="connsiteY89" fmla="*/ 106624 h 106623"/>
              <a:gd name="connsiteX90" fmla="*/ 35033 w 637456"/>
              <a:gd name="connsiteY90" fmla="*/ 67782 h 106623"/>
              <a:gd name="connsiteX91" fmla="*/ 58643 w 637456"/>
              <a:gd name="connsiteY91" fmla="*/ 67782 h 106623"/>
              <a:gd name="connsiteX92" fmla="*/ 64735 w 637456"/>
              <a:gd name="connsiteY92" fmla="*/ 38841 h 106623"/>
              <a:gd name="connsiteX93" fmla="*/ 41126 w 637456"/>
              <a:gd name="connsiteY93" fmla="*/ 38841 h 106623"/>
              <a:gd name="connsiteX94" fmla="*/ 35033 w 637456"/>
              <a:gd name="connsiteY94" fmla="*/ 67782 h 106623"/>
              <a:gd name="connsiteX95" fmla="*/ 15231 w 637456"/>
              <a:gd name="connsiteY95" fmla="*/ 106624 h 106623"/>
              <a:gd name="connsiteX96" fmla="*/ 21325 w 637456"/>
              <a:gd name="connsiteY96" fmla="*/ 78444 h 106623"/>
              <a:gd name="connsiteX97" fmla="*/ 0 w 637456"/>
              <a:gd name="connsiteY97" fmla="*/ 78444 h 106623"/>
              <a:gd name="connsiteX98" fmla="*/ 2285 w 637456"/>
              <a:gd name="connsiteY98" fmla="*/ 67782 h 106623"/>
              <a:gd name="connsiteX99" fmla="*/ 23609 w 637456"/>
              <a:gd name="connsiteY99" fmla="*/ 67782 h 106623"/>
              <a:gd name="connsiteX100" fmla="*/ 29829 w 637456"/>
              <a:gd name="connsiteY100" fmla="*/ 38841 h 106623"/>
              <a:gd name="connsiteX101" fmla="*/ 8377 w 637456"/>
              <a:gd name="connsiteY101" fmla="*/ 38841 h 106623"/>
              <a:gd name="connsiteX102" fmla="*/ 10662 w 637456"/>
              <a:gd name="connsiteY102" fmla="*/ 28179 h 106623"/>
              <a:gd name="connsiteX103" fmla="*/ 32114 w 637456"/>
              <a:gd name="connsiteY103" fmla="*/ 28179 h 106623"/>
              <a:gd name="connsiteX104" fmla="*/ 38080 w 637456"/>
              <a:gd name="connsiteY104" fmla="*/ 0 h 106623"/>
              <a:gd name="connsiteX105" fmla="*/ 49503 w 637456"/>
              <a:gd name="connsiteY105" fmla="*/ 0 h 106623"/>
              <a:gd name="connsiteX106" fmla="*/ 43411 w 637456"/>
              <a:gd name="connsiteY106" fmla="*/ 28179 h 106623"/>
              <a:gd name="connsiteX107" fmla="*/ 67020 w 637456"/>
              <a:gd name="connsiteY107" fmla="*/ 28179 h 106623"/>
              <a:gd name="connsiteX108" fmla="*/ 73113 w 637456"/>
              <a:gd name="connsiteY108" fmla="*/ 0 h 106623"/>
              <a:gd name="connsiteX109" fmla="*/ 84537 w 637456"/>
              <a:gd name="connsiteY109" fmla="*/ 0 h 106623"/>
              <a:gd name="connsiteX110" fmla="*/ 78444 w 637456"/>
              <a:gd name="connsiteY110" fmla="*/ 28179 h 106623"/>
              <a:gd name="connsiteX111" fmla="*/ 99769 w 637456"/>
              <a:gd name="connsiteY111" fmla="*/ 28179 h 106623"/>
              <a:gd name="connsiteX112" fmla="*/ 97484 w 637456"/>
              <a:gd name="connsiteY112" fmla="*/ 38841 h 106623"/>
              <a:gd name="connsiteX113" fmla="*/ 76160 w 637456"/>
              <a:gd name="connsiteY113" fmla="*/ 38841 h 106623"/>
              <a:gd name="connsiteX114" fmla="*/ 69939 w 637456"/>
              <a:gd name="connsiteY114" fmla="*/ 67782 h 106623"/>
              <a:gd name="connsiteX115" fmla="*/ 91391 w 637456"/>
              <a:gd name="connsiteY115" fmla="*/ 67782 h 106623"/>
              <a:gd name="connsiteX116" fmla="*/ 89106 w 637456"/>
              <a:gd name="connsiteY116" fmla="*/ 78444 h 106623"/>
              <a:gd name="connsiteX117" fmla="*/ 67655 w 637456"/>
              <a:gd name="connsiteY117" fmla="*/ 78444 h 106623"/>
              <a:gd name="connsiteX118" fmla="*/ 61689 w 637456"/>
              <a:gd name="connsiteY118" fmla="*/ 106624 h 106623"/>
              <a:gd name="connsiteX119" fmla="*/ 50265 w 637456"/>
              <a:gd name="connsiteY119" fmla="*/ 106624 h 106623"/>
              <a:gd name="connsiteX120" fmla="*/ 56358 w 637456"/>
              <a:gd name="connsiteY120" fmla="*/ 78444 h 106623"/>
              <a:gd name="connsiteX121" fmla="*/ 32748 w 637456"/>
              <a:gd name="connsiteY121" fmla="*/ 78444 h 106623"/>
              <a:gd name="connsiteX122" fmla="*/ 26656 w 637456"/>
              <a:gd name="connsiteY122" fmla="*/ 106624 h 106623"/>
              <a:gd name="connsiteX123" fmla="*/ 15231 w 637456"/>
              <a:gd name="connsiteY123" fmla="*/ 106624 h 10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637456" h="106623">
                <a:moveTo>
                  <a:pt x="568912" y="106624"/>
                </a:moveTo>
                <a:lnTo>
                  <a:pt x="568912" y="0"/>
                </a:lnTo>
                <a:lnTo>
                  <a:pt x="637457" y="0"/>
                </a:lnTo>
                <a:lnTo>
                  <a:pt x="637457" y="11424"/>
                </a:lnTo>
                <a:lnTo>
                  <a:pt x="581098" y="11424"/>
                </a:lnTo>
                <a:lnTo>
                  <a:pt x="581098" y="47219"/>
                </a:lnTo>
                <a:lnTo>
                  <a:pt x="634410" y="47219"/>
                </a:lnTo>
                <a:lnTo>
                  <a:pt x="634410" y="58643"/>
                </a:lnTo>
                <a:lnTo>
                  <a:pt x="581098" y="58643"/>
                </a:lnTo>
                <a:lnTo>
                  <a:pt x="581098" y="95200"/>
                </a:lnTo>
                <a:lnTo>
                  <a:pt x="637457" y="95200"/>
                </a:lnTo>
                <a:lnTo>
                  <a:pt x="637457" y="106624"/>
                </a:lnTo>
                <a:lnTo>
                  <a:pt x="568912" y="106624"/>
                </a:lnTo>
                <a:close/>
                <a:moveTo>
                  <a:pt x="482789" y="106624"/>
                </a:moveTo>
                <a:lnTo>
                  <a:pt x="482789" y="0"/>
                </a:lnTo>
                <a:lnTo>
                  <a:pt x="549810" y="0"/>
                </a:lnTo>
                <a:lnTo>
                  <a:pt x="549810" y="11424"/>
                </a:lnTo>
                <a:lnTo>
                  <a:pt x="494975" y="11424"/>
                </a:lnTo>
                <a:lnTo>
                  <a:pt x="494975" y="47219"/>
                </a:lnTo>
                <a:lnTo>
                  <a:pt x="546763" y="47219"/>
                </a:lnTo>
                <a:lnTo>
                  <a:pt x="546763" y="58643"/>
                </a:lnTo>
                <a:lnTo>
                  <a:pt x="494975" y="58643"/>
                </a:lnTo>
                <a:lnTo>
                  <a:pt x="494975" y="106624"/>
                </a:lnTo>
                <a:lnTo>
                  <a:pt x="482789" y="106624"/>
                </a:lnTo>
                <a:close/>
                <a:moveTo>
                  <a:pt x="415006" y="106624"/>
                </a:moveTo>
                <a:lnTo>
                  <a:pt x="452452" y="11424"/>
                </a:lnTo>
                <a:lnTo>
                  <a:pt x="399013" y="11424"/>
                </a:lnTo>
                <a:lnTo>
                  <a:pt x="399013" y="0"/>
                </a:lnTo>
                <a:lnTo>
                  <a:pt x="466034" y="0"/>
                </a:lnTo>
                <a:lnTo>
                  <a:pt x="466034" y="9901"/>
                </a:lnTo>
                <a:lnTo>
                  <a:pt x="427954" y="106624"/>
                </a:lnTo>
                <a:lnTo>
                  <a:pt x="415006" y="106624"/>
                </a:lnTo>
                <a:close/>
                <a:moveTo>
                  <a:pt x="318284" y="106624"/>
                </a:moveTo>
                <a:lnTo>
                  <a:pt x="318284" y="0"/>
                </a:lnTo>
                <a:lnTo>
                  <a:pt x="386828" y="0"/>
                </a:lnTo>
                <a:lnTo>
                  <a:pt x="386828" y="11424"/>
                </a:lnTo>
                <a:lnTo>
                  <a:pt x="330469" y="11424"/>
                </a:lnTo>
                <a:lnTo>
                  <a:pt x="330469" y="47219"/>
                </a:lnTo>
                <a:lnTo>
                  <a:pt x="383781" y="47219"/>
                </a:lnTo>
                <a:lnTo>
                  <a:pt x="383781" y="58643"/>
                </a:lnTo>
                <a:lnTo>
                  <a:pt x="330469" y="58643"/>
                </a:lnTo>
                <a:lnTo>
                  <a:pt x="330469" y="95200"/>
                </a:lnTo>
                <a:lnTo>
                  <a:pt x="386828" y="95200"/>
                </a:lnTo>
                <a:lnTo>
                  <a:pt x="386828" y="106624"/>
                </a:lnTo>
                <a:lnTo>
                  <a:pt x="318284" y="106624"/>
                </a:lnTo>
                <a:close/>
                <a:moveTo>
                  <a:pt x="233049" y="95200"/>
                </a:moveTo>
                <a:lnTo>
                  <a:pt x="268082" y="95200"/>
                </a:lnTo>
                <a:cubicBezTo>
                  <a:pt x="272652" y="95200"/>
                  <a:pt x="276586" y="93486"/>
                  <a:pt x="279823" y="89995"/>
                </a:cubicBezTo>
                <a:cubicBezTo>
                  <a:pt x="283187" y="86441"/>
                  <a:pt x="284837" y="82062"/>
                  <a:pt x="284837" y="76921"/>
                </a:cubicBezTo>
                <a:cubicBezTo>
                  <a:pt x="284837" y="71781"/>
                  <a:pt x="283187" y="67401"/>
                  <a:pt x="279823" y="63974"/>
                </a:cubicBezTo>
                <a:cubicBezTo>
                  <a:pt x="276586" y="60420"/>
                  <a:pt x="272652" y="58643"/>
                  <a:pt x="268082" y="58643"/>
                </a:cubicBezTo>
                <a:lnTo>
                  <a:pt x="233049" y="58643"/>
                </a:lnTo>
                <a:lnTo>
                  <a:pt x="233049" y="95200"/>
                </a:lnTo>
                <a:close/>
                <a:moveTo>
                  <a:pt x="233049" y="47981"/>
                </a:moveTo>
                <a:lnTo>
                  <a:pt x="266559" y="47981"/>
                </a:lnTo>
                <a:cubicBezTo>
                  <a:pt x="271128" y="47981"/>
                  <a:pt x="275063" y="46267"/>
                  <a:pt x="278300" y="42776"/>
                </a:cubicBezTo>
                <a:cubicBezTo>
                  <a:pt x="281664" y="39222"/>
                  <a:pt x="283313" y="34843"/>
                  <a:pt x="283313" y="29702"/>
                </a:cubicBezTo>
                <a:cubicBezTo>
                  <a:pt x="283313" y="24561"/>
                  <a:pt x="281664" y="20182"/>
                  <a:pt x="278300" y="16755"/>
                </a:cubicBezTo>
                <a:cubicBezTo>
                  <a:pt x="275063" y="13201"/>
                  <a:pt x="271128" y="11424"/>
                  <a:pt x="266559" y="11424"/>
                </a:cubicBezTo>
                <a:lnTo>
                  <a:pt x="233049" y="11424"/>
                </a:lnTo>
                <a:lnTo>
                  <a:pt x="233049" y="47981"/>
                </a:lnTo>
                <a:close/>
                <a:moveTo>
                  <a:pt x="220863" y="106624"/>
                </a:moveTo>
                <a:lnTo>
                  <a:pt x="220863" y="0"/>
                </a:lnTo>
                <a:lnTo>
                  <a:pt x="266559" y="0"/>
                </a:lnTo>
                <a:cubicBezTo>
                  <a:pt x="274556" y="0"/>
                  <a:pt x="281410" y="2919"/>
                  <a:pt x="286995" y="8695"/>
                </a:cubicBezTo>
                <a:cubicBezTo>
                  <a:pt x="292707" y="14407"/>
                  <a:pt x="295499" y="21388"/>
                  <a:pt x="295499" y="29702"/>
                </a:cubicBezTo>
                <a:cubicBezTo>
                  <a:pt x="295499" y="36430"/>
                  <a:pt x="293596" y="42205"/>
                  <a:pt x="289724" y="47092"/>
                </a:cubicBezTo>
                <a:cubicBezTo>
                  <a:pt x="288201" y="48996"/>
                  <a:pt x="286297" y="50837"/>
                  <a:pt x="284076" y="52550"/>
                </a:cubicBezTo>
                <a:lnTo>
                  <a:pt x="284076" y="53312"/>
                </a:lnTo>
                <a:cubicBezTo>
                  <a:pt x="286614" y="54708"/>
                  <a:pt x="288772" y="56485"/>
                  <a:pt x="290485" y="58516"/>
                </a:cubicBezTo>
                <a:cubicBezTo>
                  <a:pt x="294865" y="63466"/>
                  <a:pt x="297022" y="69622"/>
                  <a:pt x="297022" y="76921"/>
                </a:cubicBezTo>
                <a:cubicBezTo>
                  <a:pt x="297022" y="85235"/>
                  <a:pt x="294167" y="92280"/>
                  <a:pt x="288518" y="98119"/>
                </a:cubicBezTo>
                <a:cubicBezTo>
                  <a:pt x="282933" y="103831"/>
                  <a:pt x="276143" y="106624"/>
                  <a:pt x="268082" y="106624"/>
                </a:cubicBezTo>
                <a:lnTo>
                  <a:pt x="220863" y="106624"/>
                </a:lnTo>
                <a:close/>
                <a:moveTo>
                  <a:pt x="126361" y="95200"/>
                </a:moveTo>
                <a:lnTo>
                  <a:pt x="149971" y="95200"/>
                </a:lnTo>
                <a:cubicBezTo>
                  <a:pt x="161141" y="95200"/>
                  <a:pt x="170407" y="91328"/>
                  <a:pt x="177706" y="83649"/>
                </a:cubicBezTo>
                <a:cubicBezTo>
                  <a:pt x="185131" y="75842"/>
                  <a:pt x="188813" y="65751"/>
                  <a:pt x="188813" y="53312"/>
                </a:cubicBezTo>
                <a:cubicBezTo>
                  <a:pt x="188813" y="40872"/>
                  <a:pt x="185131" y="30845"/>
                  <a:pt x="177706" y="23165"/>
                </a:cubicBezTo>
                <a:cubicBezTo>
                  <a:pt x="170407" y="15359"/>
                  <a:pt x="161141" y="11424"/>
                  <a:pt x="149971" y="11424"/>
                </a:cubicBezTo>
                <a:lnTo>
                  <a:pt x="126361" y="11424"/>
                </a:lnTo>
                <a:lnTo>
                  <a:pt x="126361" y="95200"/>
                </a:lnTo>
                <a:close/>
                <a:moveTo>
                  <a:pt x="114176" y="106624"/>
                </a:moveTo>
                <a:lnTo>
                  <a:pt x="114176" y="0"/>
                </a:lnTo>
                <a:lnTo>
                  <a:pt x="149971" y="0"/>
                </a:lnTo>
                <a:cubicBezTo>
                  <a:pt x="164822" y="0"/>
                  <a:pt x="177007" y="5014"/>
                  <a:pt x="186527" y="15105"/>
                </a:cubicBezTo>
                <a:cubicBezTo>
                  <a:pt x="196174" y="25069"/>
                  <a:pt x="200998" y="37826"/>
                  <a:pt x="200998" y="53312"/>
                </a:cubicBezTo>
                <a:cubicBezTo>
                  <a:pt x="200998" y="68797"/>
                  <a:pt x="196174" y="81618"/>
                  <a:pt x="186527" y="91709"/>
                </a:cubicBezTo>
                <a:cubicBezTo>
                  <a:pt x="177007" y="101673"/>
                  <a:pt x="164822" y="106624"/>
                  <a:pt x="149971" y="106624"/>
                </a:cubicBezTo>
                <a:lnTo>
                  <a:pt x="114176" y="106624"/>
                </a:lnTo>
                <a:close/>
                <a:moveTo>
                  <a:pt x="35033" y="67782"/>
                </a:moveTo>
                <a:lnTo>
                  <a:pt x="58643" y="67782"/>
                </a:lnTo>
                <a:lnTo>
                  <a:pt x="64735" y="38841"/>
                </a:lnTo>
                <a:lnTo>
                  <a:pt x="41126" y="38841"/>
                </a:lnTo>
                <a:lnTo>
                  <a:pt x="35033" y="67782"/>
                </a:lnTo>
                <a:close/>
                <a:moveTo>
                  <a:pt x="15231" y="106624"/>
                </a:moveTo>
                <a:lnTo>
                  <a:pt x="21325" y="78444"/>
                </a:lnTo>
                <a:lnTo>
                  <a:pt x="0" y="78444"/>
                </a:lnTo>
                <a:lnTo>
                  <a:pt x="2285" y="67782"/>
                </a:lnTo>
                <a:lnTo>
                  <a:pt x="23609" y="67782"/>
                </a:lnTo>
                <a:lnTo>
                  <a:pt x="29829" y="38841"/>
                </a:lnTo>
                <a:lnTo>
                  <a:pt x="8377" y="38841"/>
                </a:lnTo>
                <a:lnTo>
                  <a:pt x="10662" y="28179"/>
                </a:lnTo>
                <a:lnTo>
                  <a:pt x="32114" y="28179"/>
                </a:lnTo>
                <a:lnTo>
                  <a:pt x="38080" y="0"/>
                </a:lnTo>
                <a:lnTo>
                  <a:pt x="49503" y="0"/>
                </a:lnTo>
                <a:lnTo>
                  <a:pt x="43411" y="28179"/>
                </a:lnTo>
                <a:lnTo>
                  <a:pt x="67020" y="28179"/>
                </a:lnTo>
                <a:lnTo>
                  <a:pt x="73113" y="0"/>
                </a:lnTo>
                <a:lnTo>
                  <a:pt x="84537" y="0"/>
                </a:lnTo>
                <a:lnTo>
                  <a:pt x="78444" y="28179"/>
                </a:lnTo>
                <a:lnTo>
                  <a:pt x="99769" y="28179"/>
                </a:lnTo>
                <a:lnTo>
                  <a:pt x="97484" y="38841"/>
                </a:lnTo>
                <a:lnTo>
                  <a:pt x="76160" y="38841"/>
                </a:lnTo>
                <a:lnTo>
                  <a:pt x="69939" y="67782"/>
                </a:lnTo>
                <a:lnTo>
                  <a:pt x="91391" y="67782"/>
                </a:lnTo>
                <a:lnTo>
                  <a:pt x="89106" y="78444"/>
                </a:lnTo>
                <a:lnTo>
                  <a:pt x="67655" y="78444"/>
                </a:lnTo>
                <a:lnTo>
                  <a:pt x="61689" y="106624"/>
                </a:lnTo>
                <a:lnTo>
                  <a:pt x="50265" y="106624"/>
                </a:lnTo>
                <a:lnTo>
                  <a:pt x="56358" y="78444"/>
                </a:lnTo>
                <a:lnTo>
                  <a:pt x="32748" y="78444"/>
                </a:lnTo>
                <a:lnTo>
                  <a:pt x="26656" y="106624"/>
                </a:lnTo>
                <a:lnTo>
                  <a:pt x="15231" y="106624"/>
                </a:lnTo>
                <a:close/>
              </a:path>
            </a:pathLst>
          </a:custGeom>
          <a:solidFill>
            <a:srgbClr val="13161A"/>
          </a:solidFill>
          <a:ln w="6345" cap="flat">
            <a:noFill/>
            <a:prstDash val="solid"/>
            <a:miter/>
          </a:ln>
        </p:spPr>
        <p:txBody>
          <a:bodyPr rtlCol="0" anchor="ctr"/>
          <a:lstStyle/>
          <a:p>
            <a:endParaRPr lang="de-AT" sz="2700"/>
          </a:p>
        </p:txBody>
      </p:sp>
      <p:sp>
        <p:nvSpPr>
          <p:cNvPr id="57" name="Freeform 56">
            <a:extLst>
              <a:ext uri="{FF2B5EF4-FFF2-40B4-BE49-F238E27FC236}">
                <a16:creationId xmlns:a16="http://schemas.microsoft.com/office/drawing/2014/main" id="{D7354E63-C068-08CE-5892-EBB32CF95C6D}"/>
              </a:ext>
            </a:extLst>
          </p:cNvPr>
          <p:cNvSpPr/>
          <p:nvPr userDrawn="1"/>
        </p:nvSpPr>
        <p:spPr>
          <a:xfrm>
            <a:off x="13498981" y="8465233"/>
            <a:ext cx="871172" cy="164504"/>
          </a:xfrm>
          <a:custGeom>
            <a:avLst/>
            <a:gdLst>
              <a:gd name="connsiteX0" fmla="*/ 526835 w 580781"/>
              <a:gd name="connsiteY0" fmla="*/ 91265 h 109669"/>
              <a:gd name="connsiteX1" fmla="*/ 544225 w 580781"/>
              <a:gd name="connsiteY1" fmla="*/ 98246 h 109669"/>
              <a:gd name="connsiteX2" fmla="*/ 561614 w 580781"/>
              <a:gd name="connsiteY2" fmla="*/ 91265 h 109669"/>
              <a:gd name="connsiteX3" fmla="*/ 568596 w 580781"/>
              <a:gd name="connsiteY3" fmla="*/ 73875 h 109669"/>
              <a:gd name="connsiteX4" fmla="*/ 561614 w 580781"/>
              <a:gd name="connsiteY4" fmla="*/ 56675 h 109669"/>
              <a:gd name="connsiteX5" fmla="*/ 544225 w 580781"/>
              <a:gd name="connsiteY5" fmla="*/ 49504 h 109669"/>
              <a:gd name="connsiteX6" fmla="*/ 526835 w 580781"/>
              <a:gd name="connsiteY6" fmla="*/ 56675 h 109669"/>
              <a:gd name="connsiteX7" fmla="*/ 519854 w 580781"/>
              <a:gd name="connsiteY7" fmla="*/ 73875 h 109669"/>
              <a:gd name="connsiteX8" fmla="*/ 526835 w 580781"/>
              <a:gd name="connsiteY8" fmla="*/ 91265 h 109669"/>
              <a:gd name="connsiteX9" fmla="*/ 513761 w 580781"/>
              <a:gd name="connsiteY9" fmla="*/ 53312 h 109669"/>
              <a:gd name="connsiteX10" fmla="*/ 547272 w 580781"/>
              <a:gd name="connsiteY10" fmla="*/ 1523 h 109669"/>
              <a:gd name="connsiteX11" fmla="*/ 560980 w 580781"/>
              <a:gd name="connsiteY11" fmla="*/ 1523 h 109669"/>
              <a:gd name="connsiteX12" fmla="*/ 535847 w 580781"/>
              <a:gd name="connsiteY12" fmla="*/ 41126 h 109669"/>
              <a:gd name="connsiteX13" fmla="*/ 536609 w 580781"/>
              <a:gd name="connsiteY13" fmla="*/ 41126 h 109669"/>
              <a:gd name="connsiteX14" fmla="*/ 539528 w 580781"/>
              <a:gd name="connsiteY14" fmla="*/ 40365 h 109669"/>
              <a:gd name="connsiteX15" fmla="*/ 546510 w 580781"/>
              <a:gd name="connsiteY15" fmla="*/ 39603 h 109669"/>
              <a:gd name="connsiteX16" fmla="*/ 570881 w 580781"/>
              <a:gd name="connsiteY16" fmla="*/ 49377 h 109669"/>
              <a:gd name="connsiteX17" fmla="*/ 580781 w 580781"/>
              <a:gd name="connsiteY17" fmla="*/ 73875 h 109669"/>
              <a:gd name="connsiteX18" fmla="*/ 570119 w 580781"/>
              <a:gd name="connsiteY18" fmla="*/ 99325 h 109669"/>
              <a:gd name="connsiteX19" fmla="*/ 544225 w 580781"/>
              <a:gd name="connsiteY19" fmla="*/ 109670 h 109669"/>
              <a:gd name="connsiteX20" fmla="*/ 518204 w 580781"/>
              <a:gd name="connsiteY20" fmla="*/ 99325 h 109669"/>
              <a:gd name="connsiteX21" fmla="*/ 507668 w 580781"/>
              <a:gd name="connsiteY21" fmla="*/ 73875 h 109669"/>
              <a:gd name="connsiteX22" fmla="*/ 513761 w 580781"/>
              <a:gd name="connsiteY22" fmla="*/ 53312 h 109669"/>
              <a:gd name="connsiteX23" fmla="*/ 446233 w 580781"/>
              <a:gd name="connsiteY23" fmla="*/ 53185 h 109669"/>
              <a:gd name="connsiteX24" fmla="*/ 463623 w 580781"/>
              <a:gd name="connsiteY24" fmla="*/ 60166 h 109669"/>
              <a:gd name="connsiteX25" fmla="*/ 481012 w 580781"/>
              <a:gd name="connsiteY25" fmla="*/ 53185 h 109669"/>
              <a:gd name="connsiteX26" fmla="*/ 487994 w 580781"/>
              <a:gd name="connsiteY26" fmla="*/ 35795 h 109669"/>
              <a:gd name="connsiteX27" fmla="*/ 481012 w 580781"/>
              <a:gd name="connsiteY27" fmla="*/ 18596 h 109669"/>
              <a:gd name="connsiteX28" fmla="*/ 463623 w 580781"/>
              <a:gd name="connsiteY28" fmla="*/ 11424 h 109669"/>
              <a:gd name="connsiteX29" fmla="*/ 446233 w 580781"/>
              <a:gd name="connsiteY29" fmla="*/ 18596 h 109669"/>
              <a:gd name="connsiteX30" fmla="*/ 439252 w 580781"/>
              <a:gd name="connsiteY30" fmla="*/ 35795 h 109669"/>
              <a:gd name="connsiteX31" fmla="*/ 446233 w 580781"/>
              <a:gd name="connsiteY31" fmla="*/ 53185 h 109669"/>
              <a:gd name="connsiteX32" fmla="*/ 446804 w 580781"/>
              <a:gd name="connsiteY32" fmla="*/ 108147 h 109669"/>
              <a:gd name="connsiteX33" fmla="*/ 471937 w 580781"/>
              <a:gd name="connsiteY33" fmla="*/ 68544 h 109669"/>
              <a:gd name="connsiteX34" fmla="*/ 471175 w 580781"/>
              <a:gd name="connsiteY34" fmla="*/ 68544 h 109669"/>
              <a:gd name="connsiteX35" fmla="*/ 468256 w 580781"/>
              <a:gd name="connsiteY35" fmla="*/ 69305 h 109669"/>
              <a:gd name="connsiteX36" fmla="*/ 461274 w 580781"/>
              <a:gd name="connsiteY36" fmla="*/ 70067 h 109669"/>
              <a:gd name="connsiteX37" fmla="*/ 436903 w 580781"/>
              <a:gd name="connsiteY37" fmla="*/ 60293 h 109669"/>
              <a:gd name="connsiteX38" fmla="*/ 427002 w 580781"/>
              <a:gd name="connsiteY38" fmla="*/ 35795 h 109669"/>
              <a:gd name="connsiteX39" fmla="*/ 437538 w 580781"/>
              <a:gd name="connsiteY39" fmla="*/ 10535 h 109669"/>
              <a:gd name="connsiteX40" fmla="*/ 463559 w 580781"/>
              <a:gd name="connsiteY40" fmla="*/ 0 h 109669"/>
              <a:gd name="connsiteX41" fmla="*/ 489453 w 580781"/>
              <a:gd name="connsiteY41" fmla="*/ 10535 h 109669"/>
              <a:gd name="connsiteX42" fmla="*/ 500116 w 580781"/>
              <a:gd name="connsiteY42" fmla="*/ 35795 h 109669"/>
              <a:gd name="connsiteX43" fmla="*/ 494023 w 580781"/>
              <a:gd name="connsiteY43" fmla="*/ 56358 h 109669"/>
              <a:gd name="connsiteX44" fmla="*/ 460513 w 580781"/>
              <a:gd name="connsiteY44" fmla="*/ 108147 h 109669"/>
              <a:gd name="connsiteX45" fmla="*/ 446804 w 580781"/>
              <a:gd name="connsiteY45" fmla="*/ 108147 h 109669"/>
              <a:gd name="connsiteX46" fmla="*/ 396539 w 580781"/>
              <a:gd name="connsiteY46" fmla="*/ 108147 h 109669"/>
              <a:gd name="connsiteX47" fmla="*/ 396539 w 580781"/>
              <a:gd name="connsiteY47" fmla="*/ 24371 h 109669"/>
              <a:gd name="connsiteX48" fmla="*/ 373690 w 580781"/>
              <a:gd name="connsiteY48" fmla="*/ 24371 h 109669"/>
              <a:gd name="connsiteX49" fmla="*/ 373690 w 580781"/>
              <a:gd name="connsiteY49" fmla="*/ 13709 h 109669"/>
              <a:gd name="connsiteX50" fmla="*/ 391969 w 580781"/>
              <a:gd name="connsiteY50" fmla="*/ 13709 h 109669"/>
              <a:gd name="connsiteX51" fmla="*/ 396539 w 580781"/>
              <a:gd name="connsiteY51" fmla="*/ 9139 h 109669"/>
              <a:gd name="connsiteX52" fmla="*/ 396539 w 580781"/>
              <a:gd name="connsiteY52" fmla="*/ 1523 h 109669"/>
              <a:gd name="connsiteX53" fmla="*/ 408724 w 580781"/>
              <a:gd name="connsiteY53" fmla="*/ 1523 h 109669"/>
              <a:gd name="connsiteX54" fmla="*/ 408724 w 580781"/>
              <a:gd name="connsiteY54" fmla="*/ 108147 h 109669"/>
              <a:gd name="connsiteX55" fmla="*/ 396539 w 580781"/>
              <a:gd name="connsiteY55" fmla="*/ 108147 h 109669"/>
              <a:gd name="connsiteX56" fmla="*/ 309971 w 580781"/>
              <a:gd name="connsiteY56" fmla="*/ 53185 h 109669"/>
              <a:gd name="connsiteX57" fmla="*/ 327360 w 580781"/>
              <a:gd name="connsiteY57" fmla="*/ 60166 h 109669"/>
              <a:gd name="connsiteX58" fmla="*/ 344750 w 580781"/>
              <a:gd name="connsiteY58" fmla="*/ 53185 h 109669"/>
              <a:gd name="connsiteX59" fmla="*/ 351731 w 580781"/>
              <a:gd name="connsiteY59" fmla="*/ 35795 h 109669"/>
              <a:gd name="connsiteX60" fmla="*/ 344750 w 580781"/>
              <a:gd name="connsiteY60" fmla="*/ 18596 h 109669"/>
              <a:gd name="connsiteX61" fmla="*/ 327360 w 580781"/>
              <a:gd name="connsiteY61" fmla="*/ 11424 h 109669"/>
              <a:gd name="connsiteX62" fmla="*/ 309971 w 580781"/>
              <a:gd name="connsiteY62" fmla="*/ 18596 h 109669"/>
              <a:gd name="connsiteX63" fmla="*/ 302989 w 580781"/>
              <a:gd name="connsiteY63" fmla="*/ 35795 h 109669"/>
              <a:gd name="connsiteX64" fmla="*/ 309971 w 580781"/>
              <a:gd name="connsiteY64" fmla="*/ 53185 h 109669"/>
              <a:gd name="connsiteX65" fmla="*/ 310542 w 580781"/>
              <a:gd name="connsiteY65" fmla="*/ 108147 h 109669"/>
              <a:gd name="connsiteX66" fmla="*/ 335674 w 580781"/>
              <a:gd name="connsiteY66" fmla="*/ 68544 h 109669"/>
              <a:gd name="connsiteX67" fmla="*/ 334913 w 580781"/>
              <a:gd name="connsiteY67" fmla="*/ 68544 h 109669"/>
              <a:gd name="connsiteX68" fmla="*/ 331993 w 580781"/>
              <a:gd name="connsiteY68" fmla="*/ 69305 h 109669"/>
              <a:gd name="connsiteX69" fmla="*/ 325012 w 580781"/>
              <a:gd name="connsiteY69" fmla="*/ 70067 h 109669"/>
              <a:gd name="connsiteX70" fmla="*/ 300640 w 580781"/>
              <a:gd name="connsiteY70" fmla="*/ 60293 h 109669"/>
              <a:gd name="connsiteX71" fmla="*/ 290740 w 580781"/>
              <a:gd name="connsiteY71" fmla="*/ 35795 h 109669"/>
              <a:gd name="connsiteX72" fmla="*/ 301276 w 580781"/>
              <a:gd name="connsiteY72" fmla="*/ 10535 h 109669"/>
              <a:gd name="connsiteX73" fmla="*/ 327297 w 580781"/>
              <a:gd name="connsiteY73" fmla="*/ 0 h 109669"/>
              <a:gd name="connsiteX74" fmla="*/ 353191 w 580781"/>
              <a:gd name="connsiteY74" fmla="*/ 10535 h 109669"/>
              <a:gd name="connsiteX75" fmla="*/ 363854 w 580781"/>
              <a:gd name="connsiteY75" fmla="*/ 35795 h 109669"/>
              <a:gd name="connsiteX76" fmla="*/ 357760 w 580781"/>
              <a:gd name="connsiteY76" fmla="*/ 56358 h 109669"/>
              <a:gd name="connsiteX77" fmla="*/ 324251 w 580781"/>
              <a:gd name="connsiteY77" fmla="*/ 108147 h 109669"/>
              <a:gd name="connsiteX78" fmla="*/ 310542 w 580781"/>
              <a:gd name="connsiteY78" fmla="*/ 108147 h 109669"/>
              <a:gd name="connsiteX79" fmla="*/ 211598 w 580781"/>
              <a:gd name="connsiteY79" fmla="*/ 96723 h 109669"/>
              <a:gd name="connsiteX80" fmla="*/ 246631 w 580781"/>
              <a:gd name="connsiteY80" fmla="*/ 96723 h 109669"/>
              <a:gd name="connsiteX81" fmla="*/ 258372 w 580781"/>
              <a:gd name="connsiteY81" fmla="*/ 91518 h 109669"/>
              <a:gd name="connsiteX82" fmla="*/ 263386 w 580781"/>
              <a:gd name="connsiteY82" fmla="*/ 78444 h 109669"/>
              <a:gd name="connsiteX83" fmla="*/ 258372 w 580781"/>
              <a:gd name="connsiteY83" fmla="*/ 65497 h 109669"/>
              <a:gd name="connsiteX84" fmla="*/ 246631 w 580781"/>
              <a:gd name="connsiteY84" fmla="*/ 60166 h 109669"/>
              <a:gd name="connsiteX85" fmla="*/ 211598 w 580781"/>
              <a:gd name="connsiteY85" fmla="*/ 60166 h 109669"/>
              <a:gd name="connsiteX86" fmla="*/ 211598 w 580781"/>
              <a:gd name="connsiteY86" fmla="*/ 96723 h 109669"/>
              <a:gd name="connsiteX87" fmla="*/ 211598 w 580781"/>
              <a:gd name="connsiteY87" fmla="*/ 49504 h 109669"/>
              <a:gd name="connsiteX88" fmla="*/ 245107 w 580781"/>
              <a:gd name="connsiteY88" fmla="*/ 49504 h 109669"/>
              <a:gd name="connsiteX89" fmla="*/ 256849 w 580781"/>
              <a:gd name="connsiteY89" fmla="*/ 44299 h 109669"/>
              <a:gd name="connsiteX90" fmla="*/ 261863 w 580781"/>
              <a:gd name="connsiteY90" fmla="*/ 31225 h 109669"/>
              <a:gd name="connsiteX91" fmla="*/ 256849 w 580781"/>
              <a:gd name="connsiteY91" fmla="*/ 18278 h 109669"/>
              <a:gd name="connsiteX92" fmla="*/ 245107 w 580781"/>
              <a:gd name="connsiteY92" fmla="*/ 12947 h 109669"/>
              <a:gd name="connsiteX93" fmla="*/ 211598 w 580781"/>
              <a:gd name="connsiteY93" fmla="*/ 12947 h 109669"/>
              <a:gd name="connsiteX94" fmla="*/ 211598 w 580781"/>
              <a:gd name="connsiteY94" fmla="*/ 49504 h 109669"/>
              <a:gd name="connsiteX95" fmla="*/ 199412 w 580781"/>
              <a:gd name="connsiteY95" fmla="*/ 108147 h 109669"/>
              <a:gd name="connsiteX96" fmla="*/ 199412 w 580781"/>
              <a:gd name="connsiteY96" fmla="*/ 1523 h 109669"/>
              <a:gd name="connsiteX97" fmla="*/ 245107 w 580781"/>
              <a:gd name="connsiteY97" fmla="*/ 1523 h 109669"/>
              <a:gd name="connsiteX98" fmla="*/ 265544 w 580781"/>
              <a:gd name="connsiteY98" fmla="*/ 10218 h 109669"/>
              <a:gd name="connsiteX99" fmla="*/ 274048 w 580781"/>
              <a:gd name="connsiteY99" fmla="*/ 31225 h 109669"/>
              <a:gd name="connsiteX100" fmla="*/ 268273 w 580781"/>
              <a:gd name="connsiteY100" fmla="*/ 48615 h 109669"/>
              <a:gd name="connsiteX101" fmla="*/ 262624 w 580781"/>
              <a:gd name="connsiteY101" fmla="*/ 54073 h 109669"/>
              <a:gd name="connsiteX102" fmla="*/ 262624 w 580781"/>
              <a:gd name="connsiteY102" fmla="*/ 54835 h 109669"/>
              <a:gd name="connsiteX103" fmla="*/ 269034 w 580781"/>
              <a:gd name="connsiteY103" fmla="*/ 60039 h 109669"/>
              <a:gd name="connsiteX104" fmla="*/ 275572 w 580781"/>
              <a:gd name="connsiteY104" fmla="*/ 78444 h 109669"/>
              <a:gd name="connsiteX105" fmla="*/ 267067 w 580781"/>
              <a:gd name="connsiteY105" fmla="*/ 99642 h 109669"/>
              <a:gd name="connsiteX106" fmla="*/ 246631 w 580781"/>
              <a:gd name="connsiteY106" fmla="*/ 108147 h 109669"/>
              <a:gd name="connsiteX107" fmla="*/ 199412 w 580781"/>
              <a:gd name="connsiteY107" fmla="*/ 108147 h 109669"/>
              <a:gd name="connsiteX108" fmla="*/ 128393 w 580781"/>
              <a:gd name="connsiteY108" fmla="*/ 64292 h 109669"/>
              <a:gd name="connsiteX109" fmla="*/ 121856 w 580781"/>
              <a:gd name="connsiteY109" fmla="*/ 78444 h 109669"/>
              <a:gd name="connsiteX110" fmla="*/ 128393 w 580781"/>
              <a:gd name="connsiteY110" fmla="*/ 92597 h 109669"/>
              <a:gd name="connsiteX111" fmla="*/ 144704 w 580781"/>
              <a:gd name="connsiteY111" fmla="*/ 98246 h 109669"/>
              <a:gd name="connsiteX112" fmla="*/ 161014 w 580781"/>
              <a:gd name="connsiteY112" fmla="*/ 92597 h 109669"/>
              <a:gd name="connsiteX113" fmla="*/ 167552 w 580781"/>
              <a:gd name="connsiteY113" fmla="*/ 78444 h 109669"/>
              <a:gd name="connsiteX114" fmla="*/ 161014 w 580781"/>
              <a:gd name="connsiteY114" fmla="*/ 64292 h 109669"/>
              <a:gd name="connsiteX115" fmla="*/ 144704 w 580781"/>
              <a:gd name="connsiteY115" fmla="*/ 58643 h 109669"/>
              <a:gd name="connsiteX116" fmla="*/ 128393 w 580781"/>
              <a:gd name="connsiteY116" fmla="*/ 64292 h 109669"/>
              <a:gd name="connsiteX117" fmla="*/ 129599 w 580781"/>
              <a:gd name="connsiteY117" fmla="*/ 16755 h 109669"/>
              <a:gd name="connsiteX118" fmla="*/ 124141 w 580781"/>
              <a:gd name="connsiteY118" fmla="*/ 29702 h 109669"/>
              <a:gd name="connsiteX119" fmla="*/ 129599 w 580781"/>
              <a:gd name="connsiteY119" fmla="*/ 42776 h 109669"/>
              <a:gd name="connsiteX120" fmla="*/ 144704 w 580781"/>
              <a:gd name="connsiteY120" fmla="*/ 47981 h 109669"/>
              <a:gd name="connsiteX121" fmla="*/ 159618 w 580781"/>
              <a:gd name="connsiteY121" fmla="*/ 42776 h 109669"/>
              <a:gd name="connsiteX122" fmla="*/ 165267 w 580781"/>
              <a:gd name="connsiteY122" fmla="*/ 29702 h 109669"/>
              <a:gd name="connsiteX123" fmla="*/ 159618 w 580781"/>
              <a:gd name="connsiteY123" fmla="*/ 16755 h 109669"/>
              <a:gd name="connsiteX124" fmla="*/ 144704 w 580781"/>
              <a:gd name="connsiteY124" fmla="*/ 11424 h 109669"/>
              <a:gd name="connsiteX125" fmla="*/ 129599 w 580781"/>
              <a:gd name="connsiteY125" fmla="*/ 16755 h 109669"/>
              <a:gd name="connsiteX126" fmla="*/ 126362 w 580781"/>
              <a:gd name="connsiteY126" fmla="*/ 53312 h 109669"/>
              <a:gd name="connsiteX127" fmla="*/ 126362 w 580781"/>
              <a:gd name="connsiteY127" fmla="*/ 52550 h 109669"/>
              <a:gd name="connsiteX128" fmla="*/ 119063 w 580781"/>
              <a:gd name="connsiteY128" fmla="*/ 47092 h 109669"/>
              <a:gd name="connsiteX129" fmla="*/ 111891 w 580781"/>
              <a:gd name="connsiteY129" fmla="*/ 29702 h 109669"/>
              <a:gd name="connsiteX130" fmla="*/ 121158 w 580781"/>
              <a:gd name="connsiteY130" fmla="*/ 8504 h 109669"/>
              <a:gd name="connsiteX131" fmla="*/ 144640 w 580781"/>
              <a:gd name="connsiteY131" fmla="*/ 0 h 109669"/>
              <a:gd name="connsiteX132" fmla="*/ 168123 w 580781"/>
              <a:gd name="connsiteY132" fmla="*/ 8504 h 109669"/>
              <a:gd name="connsiteX133" fmla="*/ 177389 w 580781"/>
              <a:gd name="connsiteY133" fmla="*/ 29702 h 109669"/>
              <a:gd name="connsiteX134" fmla="*/ 170090 w 580781"/>
              <a:gd name="connsiteY134" fmla="*/ 47092 h 109669"/>
              <a:gd name="connsiteX135" fmla="*/ 162919 w 580781"/>
              <a:gd name="connsiteY135" fmla="*/ 52550 h 109669"/>
              <a:gd name="connsiteX136" fmla="*/ 162919 w 580781"/>
              <a:gd name="connsiteY136" fmla="*/ 53312 h 109669"/>
              <a:gd name="connsiteX137" fmla="*/ 171296 w 580781"/>
              <a:gd name="connsiteY137" fmla="*/ 59087 h 109669"/>
              <a:gd name="connsiteX138" fmla="*/ 179674 w 580781"/>
              <a:gd name="connsiteY138" fmla="*/ 79206 h 109669"/>
              <a:gd name="connsiteX139" fmla="*/ 169773 w 580781"/>
              <a:gd name="connsiteY139" fmla="*/ 100658 h 109669"/>
              <a:gd name="connsiteX140" fmla="*/ 144640 w 580781"/>
              <a:gd name="connsiteY140" fmla="*/ 109670 h 109669"/>
              <a:gd name="connsiteX141" fmla="*/ 119381 w 580781"/>
              <a:gd name="connsiteY141" fmla="*/ 100658 h 109669"/>
              <a:gd name="connsiteX142" fmla="*/ 109607 w 580781"/>
              <a:gd name="connsiteY142" fmla="*/ 79206 h 109669"/>
              <a:gd name="connsiteX143" fmla="*/ 117985 w 580781"/>
              <a:gd name="connsiteY143" fmla="*/ 59087 h 109669"/>
              <a:gd name="connsiteX144" fmla="*/ 126362 w 580781"/>
              <a:gd name="connsiteY144" fmla="*/ 53312 h 109669"/>
              <a:gd name="connsiteX145" fmla="*/ 35034 w 580781"/>
              <a:gd name="connsiteY145" fmla="*/ 69305 h 109669"/>
              <a:gd name="connsiteX146" fmla="*/ 58643 w 580781"/>
              <a:gd name="connsiteY146" fmla="*/ 69305 h 109669"/>
              <a:gd name="connsiteX147" fmla="*/ 64736 w 580781"/>
              <a:gd name="connsiteY147" fmla="*/ 40365 h 109669"/>
              <a:gd name="connsiteX148" fmla="*/ 41127 w 580781"/>
              <a:gd name="connsiteY148" fmla="*/ 40365 h 109669"/>
              <a:gd name="connsiteX149" fmla="*/ 35034 w 580781"/>
              <a:gd name="connsiteY149" fmla="*/ 69305 h 109669"/>
              <a:gd name="connsiteX150" fmla="*/ 15232 w 580781"/>
              <a:gd name="connsiteY150" fmla="*/ 108147 h 109669"/>
              <a:gd name="connsiteX151" fmla="*/ 21325 w 580781"/>
              <a:gd name="connsiteY151" fmla="*/ 79968 h 109669"/>
              <a:gd name="connsiteX152" fmla="*/ 0 w 580781"/>
              <a:gd name="connsiteY152" fmla="*/ 79968 h 109669"/>
              <a:gd name="connsiteX153" fmla="*/ 2285 w 580781"/>
              <a:gd name="connsiteY153" fmla="*/ 69305 h 109669"/>
              <a:gd name="connsiteX154" fmla="*/ 23610 w 580781"/>
              <a:gd name="connsiteY154" fmla="*/ 69305 h 109669"/>
              <a:gd name="connsiteX155" fmla="*/ 29830 w 580781"/>
              <a:gd name="connsiteY155" fmla="*/ 40365 h 109669"/>
              <a:gd name="connsiteX156" fmla="*/ 8378 w 580781"/>
              <a:gd name="connsiteY156" fmla="*/ 40365 h 109669"/>
              <a:gd name="connsiteX157" fmla="*/ 10663 w 580781"/>
              <a:gd name="connsiteY157" fmla="*/ 29702 h 109669"/>
              <a:gd name="connsiteX158" fmla="*/ 32114 w 580781"/>
              <a:gd name="connsiteY158" fmla="*/ 29702 h 109669"/>
              <a:gd name="connsiteX159" fmla="*/ 38080 w 580781"/>
              <a:gd name="connsiteY159" fmla="*/ 1523 h 109669"/>
              <a:gd name="connsiteX160" fmla="*/ 49504 w 580781"/>
              <a:gd name="connsiteY160" fmla="*/ 1523 h 109669"/>
              <a:gd name="connsiteX161" fmla="*/ 43412 w 580781"/>
              <a:gd name="connsiteY161" fmla="*/ 29702 h 109669"/>
              <a:gd name="connsiteX162" fmla="*/ 67021 w 580781"/>
              <a:gd name="connsiteY162" fmla="*/ 29702 h 109669"/>
              <a:gd name="connsiteX163" fmla="*/ 73113 w 580781"/>
              <a:gd name="connsiteY163" fmla="*/ 1523 h 109669"/>
              <a:gd name="connsiteX164" fmla="*/ 84538 w 580781"/>
              <a:gd name="connsiteY164" fmla="*/ 1523 h 109669"/>
              <a:gd name="connsiteX165" fmla="*/ 78445 w 580781"/>
              <a:gd name="connsiteY165" fmla="*/ 29702 h 109669"/>
              <a:gd name="connsiteX166" fmla="*/ 99770 w 580781"/>
              <a:gd name="connsiteY166" fmla="*/ 29702 h 109669"/>
              <a:gd name="connsiteX167" fmla="*/ 97485 w 580781"/>
              <a:gd name="connsiteY167" fmla="*/ 40365 h 109669"/>
              <a:gd name="connsiteX168" fmla="*/ 76160 w 580781"/>
              <a:gd name="connsiteY168" fmla="*/ 40365 h 109669"/>
              <a:gd name="connsiteX169" fmla="*/ 69940 w 580781"/>
              <a:gd name="connsiteY169" fmla="*/ 69305 h 109669"/>
              <a:gd name="connsiteX170" fmla="*/ 91392 w 580781"/>
              <a:gd name="connsiteY170" fmla="*/ 69305 h 109669"/>
              <a:gd name="connsiteX171" fmla="*/ 89107 w 580781"/>
              <a:gd name="connsiteY171" fmla="*/ 79968 h 109669"/>
              <a:gd name="connsiteX172" fmla="*/ 67655 w 580781"/>
              <a:gd name="connsiteY172" fmla="*/ 79968 h 109669"/>
              <a:gd name="connsiteX173" fmla="*/ 61690 w 580781"/>
              <a:gd name="connsiteY173" fmla="*/ 108147 h 109669"/>
              <a:gd name="connsiteX174" fmla="*/ 50266 w 580781"/>
              <a:gd name="connsiteY174" fmla="*/ 108147 h 109669"/>
              <a:gd name="connsiteX175" fmla="*/ 56358 w 580781"/>
              <a:gd name="connsiteY175" fmla="*/ 79968 h 109669"/>
              <a:gd name="connsiteX176" fmla="*/ 32749 w 580781"/>
              <a:gd name="connsiteY176" fmla="*/ 79968 h 109669"/>
              <a:gd name="connsiteX177" fmla="*/ 26656 w 580781"/>
              <a:gd name="connsiteY177" fmla="*/ 108147 h 109669"/>
              <a:gd name="connsiteX178" fmla="*/ 15232 w 580781"/>
              <a:gd name="connsiteY178"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580781" h="109669">
                <a:moveTo>
                  <a:pt x="526835" y="91265"/>
                </a:moveTo>
                <a:cubicBezTo>
                  <a:pt x="531531" y="95961"/>
                  <a:pt x="537307" y="98246"/>
                  <a:pt x="544225" y="98246"/>
                </a:cubicBezTo>
                <a:cubicBezTo>
                  <a:pt x="551143" y="98246"/>
                  <a:pt x="556918" y="95898"/>
                  <a:pt x="561614" y="91265"/>
                </a:cubicBezTo>
                <a:cubicBezTo>
                  <a:pt x="566312" y="86505"/>
                  <a:pt x="568596" y="80729"/>
                  <a:pt x="568596" y="73875"/>
                </a:cubicBezTo>
                <a:cubicBezTo>
                  <a:pt x="568596" y="67021"/>
                  <a:pt x="566248" y="61308"/>
                  <a:pt x="561614" y="56675"/>
                </a:cubicBezTo>
                <a:cubicBezTo>
                  <a:pt x="556918" y="51915"/>
                  <a:pt x="551143" y="49504"/>
                  <a:pt x="544225" y="49504"/>
                </a:cubicBezTo>
                <a:cubicBezTo>
                  <a:pt x="537307" y="49504"/>
                  <a:pt x="531531" y="51915"/>
                  <a:pt x="526835" y="56675"/>
                </a:cubicBezTo>
                <a:cubicBezTo>
                  <a:pt x="522138" y="61372"/>
                  <a:pt x="519854" y="67084"/>
                  <a:pt x="519854" y="73875"/>
                </a:cubicBezTo>
                <a:cubicBezTo>
                  <a:pt x="519854" y="80666"/>
                  <a:pt x="522202" y="86441"/>
                  <a:pt x="526835" y="91265"/>
                </a:cubicBezTo>
                <a:close/>
                <a:moveTo>
                  <a:pt x="513761" y="53312"/>
                </a:moveTo>
                <a:lnTo>
                  <a:pt x="547272" y="1523"/>
                </a:lnTo>
                <a:lnTo>
                  <a:pt x="560980" y="1523"/>
                </a:lnTo>
                <a:lnTo>
                  <a:pt x="535847" y="41126"/>
                </a:lnTo>
                <a:lnTo>
                  <a:pt x="536609" y="41126"/>
                </a:lnTo>
                <a:lnTo>
                  <a:pt x="539528" y="40365"/>
                </a:lnTo>
                <a:cubicBezTo>
                  <a:pt x="541560" y="39857"/>
                  <a:pt x="543908" y="39603"/>
                  <a:pt x="546510" y="39603"/>
                </a:cubicBezTo>
                <a:cubicBezTo>
                  <a:pt x="556156" y="39603"/>
                  <a:pt x="564280" y="42840"/>
                  <a:pt x="570881" y="49377"/>
                </a:cubicBezTo>
                <a:cubicBezTo>
                  <a:pt x="577481" y="55850"/>
                  <a:pt x="580781" y="64037"/>
                  <a:pt x="580781" y="73875"/>
                </a:cubicBezTo>
                <a:cubicBezTo>
                  <a:pt x="580781" y="83712"/>
                  <a:pt x="577228" y="92280"/>
                  <a:pt x="570119" y="99325"/>
                </a:cubicBezTo>
                <a:cubicBezTo>
                  <a:pt x="563138" y="106243"/>
                  <a:pt x="554506" y="109670"/>
                  <a:pt x="544225" y="109670"/>
                </a:cubicBezTo>
                <a:cubicBezTo>
                  <a:pt x="533943" y="109670"/>
                  <a:pt x="525312" y="106243"/>
                  <a:pt x="518204" y="99325"/>
                </a:cubicBezTo>
                <a:cubicBezTo>
                  <a:pt x="511222" y="92344"/>
                  <a:pt x="507668" y="83839"/>
                  <a:pt x="507668" y="73875"/>
                </a:cubicBezTo>
                <a:cubicBezTo>
                  <a:pt x="507668" y="66449"/>
                  <a:pt x="509699" y="59595"/>
                  <a:pt x="513761" y="53312"/>
                </a:cubicBezTo>
                <a:close/>
                <a:moveTo>
                  <a:pt x="446233" y="53185"/>
                </a:moveTo>
                <a:cubicBezTo>
                  <a:pt x="450929" y="57881"/>
                  <a:pt x="456705" y="60166"/>
                  <a:pt x="463623" y="60166"/>
                </a:cubicBezTo>
                <a:cubicBezTo>
                  <a:pt x="470540" y="60166"/>
                  <a:pt x="476316" y="57818"/>
                  <a:pt x="481012" y="53185"/>
                </a:cubicBezTo>
                <a:cubicBezTo>
                  <a:pt x="485709" y="48425"/>
                  <a:pt x="487994" y="42649"/>
                  <a:pt x="487994" y="35795"/>
                </a:cubicBezTo>
                <a:cubicBezTo>
                  <a:pt x="487994" y="28941"/>
                  <a:pt x="485645" y="23229"/>
                  <a:pt x="481012" y="18596"/>
                </a:cubicBezTo>
                <a:cubicBezTo>
                  <a:pt x="476316" y="13836"/>
                  <a:pt x="470540" y="11424"/>
                  <a:pt x="463623" y="11424"/>
                </a:cubicBezTo>
                <a:cubicBezTo>
                  <a:pt x="456705" y="11424"/>
                  <a:pt x="450929" y="13836"/>
                  <a:pt x="446233" y="18596"/>
                </a:cubicBezTo>
                <a:cubicBezTo>
                  <a:pt x="441536" y="23292"/>
                  <a:pt x="439252" y="29004"/>
                  <a:pt x="439252" y="35795"/>
                </a:cubicBezTo>
                <a:cubicBezTo>
                  <a:pt x="439252" y="42586"/>
                  <a:pt x="441600" y="48361"/>
                  <a:pt x="446233" y="53185"/>
                </a:cubicBezTo>
                <a:close/>
                <a:moveTo>
                  <a:pt x="446804" y="108147"/>
                </a:moveTo>
                <a:lnTo>
                  <a:pt x="471937" y="68544"/>
                </a:lnTo>
                <a:lnTo>
                  <a:pt x="471175" y="68544"/>
                </a:lnTo>
                <a:cubicBezTo>
                  <a:pt x="470287" y="68924"/>
                  <a:pt x="469271" y="69178"/>
                  <a:pt x="468256" y="69305"/>
                </a:cubicBezTo>
                <a:cubicBezTo>
                  <a:pt x="466034" y="69813"/>
                  <a:pt x="463686" y="70067"/>
                  <a:pt x="461274" y="70067"/>
                </a:cubicBezTo>
                <a:cubicBezTo>
                  <a:pt x="451627" y="70067"/>
                  <a:pt x="443503" y="66830"/>
                  <a:pt x="436903" y="60293"/>
                </a:cubicBezTo>
                <a:cubicBezTo>
                  <a:pt x="430303" y="53756"/>
                  <a:pt x="427002" y="45632"/>
                  <a:pt x="427002" y="35795"/>
                </a:cubicBezTo>
                <a:cubicBezTo>
                  <a:pt x="427002" y="25958"/>
                  <a:pt x="430493" y="17390"/>
                  <a:pt x="437538" y="10535"/>
                </a:cubicBezTo>
                <a:cubicBezTo>
                  <a:pt x="444646" y="3554"/>
                  <a:pt x="453341" y="0"/>
                  <a:pt x="463559" y="0"/>
                </a:cubicBezTo>
                <a:cubicBezTo>
                  <a:pt x="473777" y="0"/>
                  <a:pt x="482472" y="3491"/>
                  <a:pt x="489453" y="10535"/>
                </a:cubicBezTo>
                <a:cubicBezTo>
                  <a:pt x="496561" y="17453"/>
                  <a:pt x="500116" y="25894"/>
                  <a:pt x="500116" y="35795"/>
                </a:cubicBezTo>
                <a:cubicBezTo>
                  <a:pt x="500116" y="43221"/>
                  <a:pt x="498085" y="50075"/>
                  <a:pt x="494023" y="56358"/>
                </a:cubicBezTo>
                <a:lnTo>
                  <a:pt x="460513" y="108147"/>
                </a:lnTo>
                <a:lnTo>
                  <a:pt x="446804" y="108147"/>
                </a:lnTo>
                <a:close/>
                <a:moveTo>
                  <a:pt x="396539" y="108147"/>
                </a:moveTo>
                <a:lnTo>
                  <a:pt x="396539" y="24371"/>
                </a:lnTo>
                <a:lnTo>
                  <a:pt x="373690" y="24371"/>
                </a:lnTo>
                <a:lnTo>
                  <a:pt x="373690" y="13709"/>
                </a:lnTo>
                <a:lnTo>
                  <a:pt x="391969" y="13709"/>
                </a:lnTo>
                <a:cubicBezTo>
                  <a:pt x="395015" y="13709"/>
                  <a:pt x="396539" y="12185"/>
                  <a:pt x="396539" y="9139"/>
                </a:cubicBezTo>
                <a:lnTo>
                  <a:pt x="396539" y="1523"/>
                </a:lnTo>
                <a:lnTo>
                  <a:pt x="408724" y="1523"/>
                </a:lnTo>
                <a:lnTo>
                  <a:pt x="408724" y="108147"/>
                </a:lnTo>
                <a:lnTo>
                  <a:pt x="396539" y="108147"/>
                </a:lnTo>
                <a:close/>
                <a:moveTo>
                  <a:pt x="309971" y="53185"/>
                </a:moveTo>
                <a:cubicBezTo>
                  <a:pt x="314667" y="57881"/>
                  <a:pt x="320442" y="60166"/>
                  <a:pt x="327360" y="60166"/>
                </a:cubicBezTo>
                <a:cubicBezTo>
                  <a:pt x="334278" y="60166"/>
                  <a:pt x="340054" y="57818"/>
                  <a:pt x="344750" y="53185"/>
                </a:cubicBezTo>
                <a:cubicBezTo>
                  <a:pt x="349447" y="48425"/>
                  <a:pt x="351731" y="42649"/>
                  <a:pt x="351731" y="35795"/>
                </a:cubicBezTo>
                <a:cubicBezTo>
                  <a:pt x="351731" y="28941"/>
                  <a:pt x="349383" y="23229"/>
                  <a:pt x="344750" y="18596"/>
                </a:cubicBezTo>
                <a:cubicBezTo>
                  <a:pt x="340054" y="13836"/>
                  <a:pt x="334278" y="11424"/>
                  <a:pt x="327360" y="11424"/>
                </a:cubicBezTo>
                <a:cubicBezTo>
                  <a:pt x="320442" y="11424"/>
                  <a:pt x="314667" y="13836"/>
                  <a:pt x="309971" y="18596"/>
                </a:cubicBezTo>
                <a:cubicBezTo>
                  <a:pt x="305274" y="23292"/>
                  <a:pt x="302989" y="29004"/>
                  <a:pt x="302989" y="35795"/>
                </a:cubicBezTo>
                <a:cubicBezTo>
                  <a:pt x="302989" y="42586"/>
                  <a:pt x="305338" y="48361"/>
                  <a:pt x="309971" y="53185"/>
                </a:cubicBezTo>
                <a:close/>
                <a:moveTo>
                  <a:pt x="310542" y="108147"/>
                </a:moveTo>
                <a:lnTo>
                  <a:pt x="335674" y="68544"/>
                </a:lnTo>
                <a:lnTo>
                  <a:pt x="334913" y="68544"/>
                </a:lnTo>
                <a:cubicBezTo>
                  <a:pt x="334024" y="68924"/>
                  <a:pt x="333009" y="69178"/>
                  <a:pt x="331993" y="69305"/>
                </a:cubicBezTo>
                <a:cubicBezTo>
                  <a:pt x="329772" y="69813"/>
                  <a:pt x="327424" y="70067"/>
                  <a:pt x="325012" y="70067"/>
                </a:cubicBezTo>
                <a:cubicBezTo>
                  <a:pt x="315365" y="70067"/>
                  <a:pt x="307241" y="66830"/>
                  <a:pt x="300640" y="60293"/>
                </a:cubicBezTo>
                <a:cubicBezTo>
                  <a:pt x="294040" y="53756"/>
                  <a:pt x="290740" y="45632"/>
                  <a:pt x="290740" y="35795"/>
                </a:cubicBezTo>
                <a:cubicBezTo>
                  <a:pt x="290740" y="25958"/>
                  <a:pt x="294231" y="17390"/>
                  <a:pt x="301276" y="10535"/>
                </a:cubicBezTo>
                <a:cubicBezTo>
                  <a:pt x="308384" y="3554"/>
                  <a:pt x="317079" y="0"/>
                  <a:pt x="327297" y="0"/>
                </a:cubicBezTo>
                <a:cubicBezTo>
                  <a:pt x="337515" y="0"/>
                  <a:pt x="346210" y="3491"/>
                  <a:pt x="353191" y="10535"/>
                </a:cubicBezTo>
                <a:cubicBezTo>
                  <a:pt x="360299" y="17453"/>
                  <a:pt x="363854" y="25894"/>
                  <a:pt x="363854" y="35795"/>
                </a:cubicBezTo>
                <a:cubicBezTo>
                  <a:pt x="363854" y="43221"/>
                  <a:pt x="361822" y="50075"/>
                  <a:pt x="357760" y="56358"/>
                </a:cubicBezTo>
                <a:lnTo>
                  <a:pt x="324251" y="108147"/>
                </a:lnTo>
                <a:lnTo>
                  <a:pt x="310542" y="108147"/>
                </a:lnTo>
                <a:close/>
                <a:moveTo>
                  <a:pt x="211598" y="96723"/>
                </a:moveTo>
                <a:lnTo>
                  <a:pt x="246631" y="96723"/>
                </a:lnTo>
                <a:cubicBezTo>
                  <a:pt x="251201" y="96723"/>
                  <a:pt x="255136" y="95009"/>
                  <a:pt x="258372" y="91518"/>
                </a:cubicBezTo>
                <a:cubicBezTo>
                  <a:pt x="261736" y="87964"/>
                  <a:pt x="263386" y="83585"/>
                  <a:pt x="263386" y="78444"/>
                </a:cubicBezTo>
                <a:cubicBezTo>
                  <a:pt x="263386" y="73304"/>
                  <a:pt x="261736" y="68924"/>
                  <a:pt x="258372" y="65497"/>
                </a:cubicBezTo>
                <a:cubicBezTo>
                  <a:pt x="255136" y="61943"/>
                  <a:pt x="251201" y="60166"/>
                  <a:pt x="246631" y="60166"/>
                </a:cubicBezTo>
                <a:lnTo>
                  <a:pt x="211598" y="60166"/>
                </a:lnTo>
                <a:lnTo>
                  <a:pt x="211598" y="96723"/>
                </a:lnTo>
                <a:close/>
                <a:moveTo>
                  <a:pt x="211598" y="49504"/>
                </a:moveTo>
                <a:lnTo>
                  <a:pt x="245107" y="49504"/>
                </a:lnTo>
                <a:cubicBezTo>
                  <a:pt x="249678" y="49504"/>
                  <a:pt x="253612" y="47790"/>
                  <a:pt x="256849" y="44299"/>
                </a:cubicBezTo>
                <a:cubicBezTo>
                  <a:pt x="260212" y="40745"/>
                  <a:pt x="261863" y="36366"/>
                  <a:pt x="261863" y="31225"/>
                </a:cubicBezTo>
                <a:cubicBezTo>
                  <a:pt x="261863" y="26085"/>
                  <a:pt x="260212" y="21705"/>
                  <a:pt x="256849" y="18278"/>
                </a:cubicBezTo>
                <a:cubicBezTo>
                  <a:pt x="253612" y="14724"/>
                  <a:pt x="249678" y="12947"/>
                  <a:pt x="245107" y="12947"/>
                </a:cubicBezTo>
                <a:lnTo>
                  <a:pt x="211598" y="12947"/>
                </a:lnTo>
                <a:lnTo>
                  <a:pt x="211598" y="49504"/>
                </a:lnTo>
                <a:close/>
                <a:moveTo>
                  <a:pt x="199412" y="108147"/>
                </a:moveTo>
                <a:lnTo>
                  <a:pt x="199412" y="1523"/>
                </a:lnTo>
                <a:lnTo>
                  <a:pt x="245107" y="1523"/>
                </a:lnTo>
                <a:cubicBezTo>
                  <a:pt x="253104" y="1523"/>
                  <a:pt x="259959" y="4442"/>
                  <a:pt x="265544" y="10218"/>
                </a:cubicBezTo>
                <a:cubicBezTo>
                  <a:pt x="271255" y="15930"/>
                  <a:pt x="274048" y="22911"/>
                  <a:pt x="274048" y="31225"/>
                </a:cubicBezTo>
                <a:cubicBezTo>
                  <a:pt x="274048" y="37953"/>
                  <a:pt x="272144" y="43728"/>
                  <a:pt x="268273" y="48615"/>
                </a:cubicBezTo>
                <a:cubicBezTo>
                  <a:pt x="266750" y="50519"/>
                  <a:pt x="264846" y="52360"/>
                  <a:pt x="262624" y="54073"/>
                </a:cubicBezTo>
                <a:lnTo>
                  <a:pt x="262624" y="54835"/>
                </a:lnTo>
                <a:cubicBezTo>
                  <a:pt x="265163" y="56231"/>
                  <a:pt x="267321" y="58008"/>
                  <a:pt x="269034" y="60039"/>
                </a:cubicBezTo>
                <a:cubicBezTo>
                  <a:pt x="273414" y="64990"/>
                  <a:pt x="275572" y="71146"/>
                  <a:pt x="275572" y="78444"/>
                </a:cubicBezTo>
                <a:cubicBezTo>
                  <a:pt x="275572" y="86759"/>
                  <a:pt x="272716" y="93803"/>
                  <a:pt x="267067" y="99642"/>
                </a:cubicBezTo>
                <a:cubicBezTo>
                  <a:pt x="261482" y="105354"/>
                  <a:pt x="254691" y="108147"/>
                  <a:pt x="246631" y="108147"/>
                </a:cubicBezTo>
                <a:lnTo>
                  <a:pt x="199412" y="108147"/>
                </a:lnTo>
                <a:close/>
                <a:moveTo>
                  <a:pt x="128393" y="64292"/>
                </a:moveTo>
                <a:cubicBezTo>
                  <a:pt x="124014" y="68036"/>
                  <a:pt x="121856" y="72796"/>
                  <a:pt x="121856" y="78444"/>
                </a:cubicBezTo>
                <a:cubicBezTo>
                  <a:pt x="121856" y="84093"/>
                  <a:pt x="124014" y="88853"/>
                  <a:pt x="128393" y="92597"/>
                </a:cubicBezTo>
                <a:cubicBezTo>
                  <a:pt x="132772" y="96342"/>
                  <a:pt x="138167" y="98246"/>
                  <a:pt x="144704" y="98246"/>
                </a:cubicBezTo>
                <a:cubicBezTo>
                  <a:pt x="151241" y="98246"/>
                  <a:pt x="156636" y="96342"/>
                  <a:pt x="161014" y="92597"/>
                </a:cubicBezTo>
                <a:cubicBezTo>
                  <a:pt x="165394" y="88853"/>
                  <a:pt x="167552" y="84093"/>
                  <a:pt x="167552" y="78444"/>
                </a:cubicBezTo>
                <a:cubicBezTo>
                  <a:pt x="167552" y="72796"/>
                  <a:pt x="165394" y="68036"/>
                  <a:pt x="161014" y="64292"/>
                </a:cubicBezTo>
                <a:cubicBezTo>
                  <a:pt x="156636" y="60547"/>
                  <a:pt x="151241" y="58643"/>
                  <a:pt x="144704" y="58643"/>
                </a:cubicBezTo>
                <a:cubicBezTo>
                  <a:pt x="138167" y="58643"/>
                  <a:pt x="132772" y="60547"/>
                  <a:pt x="128393" y="64292"/>
                </a:cubicBezTo>
                <a:close/>
                <a:moveTo>
                  <a:pt x="129599" y="16755"/>
                </a:moveTo>
                <a:cubicBezTo>
                  <a:pt x="125918" y="20182"/>
                  <a:pt x="124141" y="24498"/>
                  <a:pt x="124141" y="29702"/>
                </a:cubicBezTo>
                <a:cubicBezTo>
                  <a:pt x="124141" y="34907"/>
                  <a:pt x="125981" y="39222"/>
                  <a:pt x="129599" y="42776"/>
                </a:cubicBezTo>
                <a:cubicBezTo>
                  <a:pt x="133343" y="46203"/>
                  <a:pt x="138357" y="47981"/>
                  <a:pt x="144704" y="47981"/>
                </a:cubicBezTo>
                <a:cubicBezTo>
                  <a:pt x="151050" y="47981"/>
                  <a:pt x="156001" y="46267"/>
                  <a:pt x="159618" y="42776"/>
                </a:cubicBezTo>
                <a:cubicBezTo>
                  <a:pt x="163363" y="39222"/>
                  <a:pt x="165267" y="34843"/>
                  <a:pt x="165267" y="29702"/>
                </a:cubicBezTo>
                <a:cubicBezTo>
                  <a:pt x="165267" y="24561"/>
                  <a:pt x="163363" y="20182"/>
                  <a:pt x="159618" y="16755"/>
                </a:cubicBezTo>
                <a:cubicBezTo>
                  <a:pt x="155937" y="13201"/>
                  <a:pt x="150987" y="11424"/>
                  <a:pt x="144704" y="11424"/>
                </a:cubicBezTo>
                <a:cubicBezTo>
                  <a:pt x="138421" y="11424"/>
                  <a:pt x="133407" y="13201"/>
                  <a:pt x="129599" y="16755"/>
                </a:cubicBezTo>
                <a:close/>
                <a:moveTo>
                  <a:pt x="126362" y="53312"/>
                </a:moveTo>
                <a:lnTo>
                  <a:pt x="126362" y="52550"/>
                </a:lnTo>
                <a:cubicBezTo>
                  <a:pt x="123633" y="51027"/>
                  <a:pt x="121158" y="49186"/>
                  <a:pt x="119063" y="47092"/>
                </a:cubicBezTo>
                <a:cubicBezTo>
                  <a:pt x="114303" y="42332"/>
                  <a:pt x="111891" y="36556"/>
                  <a:pt x="111891" y="29702"/>
                </a:cubicBezTo>
                <a:cubicBezTo>
                  <a:pt x="111891" y="21261"/>
                  <a:pt x="115001" y="14216"/>
                  <a:pt x="121158" y="8504"/>
                </a:cubicBezTo>
                <a:cubicBezTo>
                  <a:pt x="127378" y="2793"/>
                  <a:pt x="135184" y="0"/>
                  <a:pt x="144640" y="0"/>
                </a:cubicBezTo>
                <a:cubicBezTo>
                  <a:pt x="154097" y="0"/>
                  <a:pt x="161903" y="2856"/>
                  <a:pt x="168123" y="8504"/>
                </a:cubicBezTo>
                <a:cubicBezTo>
                  <a:pt x="174343" y="14216"/>
                  <a:pt x="177389" y="21261"/>
                  <a:pt x="177389" y="29702"/>
                </a:cubicBezTo>
                <a:cubicBezTo>
                  <a:pt x="177389" y="36430"/>
                  <a:pt x="174977" y="42205"/>
                  <a:pt x="170090" y="47092"/>
                </a:cubicBezTo>
                <a:cubicBezTo>
                  <a:pt x="168060" y="49123"/>
                  <a:pt x="165648" y="50963"/>
                  <a:pt x="162919" y="52550"/>
                </a:cubicBezTo>
                <a:lnTo>
                  <a:pt x="162919" y="53312"/>
                </a:lnTo>
                <a:cubicBezTo>
                  <a:pt x="165774" y="54645"/>
                  <a:pt x="168567" y="56548"/>
                  <a:pt x="171296" y="59087"/>
                </a:cubicBezTo>
                <a:cubicBezTo>
                  <a:pt x="176881" y="64672"/>
                  <a:pt x="179674" y="71400"/>
                  <a:pt x="179674" y="79206"/>
                </a:cubicBezTo>
                <a:cubicBezTo>
                  <a:pt x="179674" y="87457"/>
                  <a:pt x="176373" y="94565"/>
                  <a:pt x="169773" y="100658"/>
                </a:cubicBezTo>
                <a:cubicBezTo>
                  <a:pt x="163300" y="106624"/>
                  <a:pt x="154922" y="109670"/>
                  <a:pt x="144640" y="109670"/>
                </a:cubicBezTo>
                <a:cubicBezTo>
                  <a:pt x="134359" y="109670"/>
                  <a:pt x="125854" y="106687"/>
                  <a:pt x="119381" y="100658"/>
                </a:cubicBezTo>
                <a:cubicBezTo>
                  <a:pt x="112907" y="94692"/>
                  <a:pt x="109607" y="87520"/>
                  <a:pt x="109607" y="79206"/>
                </a:cubicBezTo>
                <a:cubicBezTo>
                  <a:pt x="109607" y="70892"/>
                  <a:pt x="112400" y="64482"/>
                  <a:pt x="117985" y="59087"/>
                </a:cubicBezTo>
                <a:cubicBezTo>
                  <a:pt x="120523" y="56548"/>
                  <a:pt x="123316" y="54645"/>
                  <a:pt x="126362" y="53312"/>
                </a:cubicBezTo>
                <a:close/>
                <a:moveTo>
                  <a:pt x="35034" y="69305"/>
                </a:moveTo>
                <a:lnTo>
                  <a:pt x="58643" y="69305"/>
                </a:lnTo>
                <a:lnTo>
                  <a:pt x="64736" y="40365"/>
                </a:lnTo>
                <a:lnTo>
                  <a:pt x="41127" y="40365"/>
                </a:lnTo>
                <a:lnTo>
                  <a:pt x="35034" y="69305"/>
                </a:lnTo>
                <a:close/>
                <a:moveTo>
                  <a:pt x="15232" y="108147"/>
                </a:moveTo>
                <a:lnTo>
                  <a:pt x="21325" y="79968"/>
                </a:lnTo>
                <a:lnTo>
                  <a:pt x="0" y="79968"/>
                </a:lnTo>
                <a:lnTo>
                  <a:pt x="2285" y="69305"/>
                </a:lnTo>
                <a:lnTo>
                  <a:pt x="23610" y="69305"/>
                </a:lnTo>
                <a:lnTo>
                  <a:pt x="29830" y="40365"/>
                </a:lnTo>
                <a:lnTo>
                  <a:pt x="8378" y="40365"/>
                </a:lnTo>
                <a:lnTo>
                  <a:pt x="10663" y="29702"/>
                </a:lnTo>
                <a:lnTo>
                  <a:pt x="32114" y="29702"/>
                </a:lnTo>
                <a:lnTo>
                  <a:pt x="38080" y="1523"/>
                </a:lnTo>
                <a:lnTo>
                  <a:pt x="49504" y="1523"/>
                </a:lnTo>
                <a:lnTo>
                  <a:pt x="43412" y="29702"/>
                </a:lnTo>
                <a:lnTo>
                  <a:pt x="67021" y="29702"/>
                </a:lnTo>
                <a:lnTo>
                  <a:pt x="73113" y="1523"/>
                </a:lnTo>
                <a:lnTo>
                  <a:pt x="84538" y="1523"/>
                </a:lnTo>
                <a:lnTo>
                  <a:pt x="78445" y="29702"/>
                </a:lnTo>
                <a:lnTo>
                  <a:pt x="99770" y="29702"/>
                </a:lnTo>
                <a:lnTo>
                  <a:pt x="97485" y="40365"/>
                </a:lnTo>
                <a:lnTo>
                  <a:pt x="76160" y="40365"/>
                </a:lnTo>
                <a:lnTo>
                  <a:pt x="69940" y="69305"/>
                </a:lnTo>
                <a:lnTo>
                  <a:pt x="91392" y="69305"/>
                </a:lnTo>
                <a:lnTo>
                  <a:pt x="89107" y="79968"/>
                </a:lnTo>
                <a:lnTo>
                  <a:pt x="67655" y="79968"/>
                </a:lnTo>
                <a:lnTo>
                  <a:pt x="61690"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58" name="Freeform 57">
            <a:extLst>
              <a:ext uri="{FF2B5EF4-FFF2-40B4-BE49-F238E27FC236}">
                <a16:creationId xmlns:a16="http://schemas.microsoft.com/office/drawing/2014/main" id="{1400E041-69FC-DB60-0C4A-E9B9F8133102}"/>
              </a:ext>
            </a:extLst>
          </p:cNvPr>
          <p:cNvSpPr/>
          <p:nvPr userDrawn="1"/>
        </p:nvSpPr>
        <p:spPr>
          <a:xfrm>
            <a:off x="6612524" y="2622259"/>
            <a:ext cx="1037580" cy="159935"/>
          </a:xfrm>
          <a:custGeom>
            <a:avLst/>
            <a:gdLst>
              <a:gd name="connsiteX0" fmla="*/ 617084 w 691720"/>
              <a:gd name="connsiteY0" fmla="*/ 95200 h 106623"/>
              <a:gd name="connsiteX1" fmla="*/ 640694 w 691720"/>
              <a:gd name="connsiteY1" fmla="*/ 95200 h 106623"/>
              <a:gd name="connsiteX2" fmla="*/ 668429 w 691720"/>
              <a:gd name="connsiteY2" fmla="*/ 83649 h 106623"/>
              <a:gd name="connsiteX3" fmla="*/ 679535 w 691720"/>
              <a:gd name="connsiteY3" fmla="*/ 53312 h 106623"/>
              <a:gd name="connsiteX4" fmla="*/ 668429 w 691720"/>
              <a:gd name="connsiteY4" fmla="*/ 23165 h 106623"/>
              <a:gd name="connsiteX5" fmla="*/ 640694 w 691720"/>
              <a:gd name="connsiteY5" fmla="*/ 11424 h 106623"/>
              <a:gd name="connsiteX6" fmla="*/ 617084 w 691720"/>
              <a:gd name="connsiteY6" fmla="*/ 11424 h 106623"/>
              <a:gd name="connsiteX7" fmla="*/ 617084 w 691720"/>
              <a:gd name="connsiteY7" fmla="*/ 95200 h 106623"/>
              <a:gd name="connsiteX8" fmla="*/ 604899 w 691720"/>
              <a:gd name="connsiteY8" fmla="*/ 106624 h 106623"/>
              <a:gd name="connsiteX9" fmla="*/ 604899 w 691720"/>
              <a:gd name="connsiteY9" fmla="*/ 0 h 106623"/>
              <a:gd name="connsiteX10" fmla="*/ 640694 w 691720"/>
              <a:gd name="connsiteY10" fmla="*/ 0 h 106623"/>
              <a:gd name="connsiteX11" fmla="*/ 677250 w 691720"/>
              <a:gd name="connsiteY11" fmla="*/ 15105 h 106623"/>
              <a:gd name="connsiteX12" fmla="*/ 691721 w 691720"/>
              <a:gd name="connsiteY12" fmla="*/ 53312 h 106623"/>
              <a:gd name="connsiteX13" fmla="*/ 677250 w 691720"/>
              <a:gd name="connsiteY13" fmla="*/ 91709 h 106623"/>
              <a:gd name="connsiteX14" fmla="*/ 640694 w 691720"/>
              <a:gd name="connsiteY14" fmla="*/ 106624 h 106623"/>
              <a:gd name="connsiteX15" fmla="*/ 604899 w 691720"/>
              <a:gd name="connsiteY15" fmla="*/ 106624 h 106623"/>
              <a:gd name="connsiteX16" fmla="*/ 521059 w 691720"/>
              <a:gd name="connsiteY16" fmla="*/ 67782 h 106623"/>
              <a:gd name="connsiteX17" fmla="*/ 565232 w 691720"/>
              <a:gd name="connsiteY17" fmla="*/ 67782 h 106623"/>
              <a:gd name="connsiteX18" fmla="*/ 544669 w 691720"/>
              <a:gd name="connsiteY18" fmla="*/ 12947 h 106623"/>
              <a:gd name="connsiteX19" fmla="*/ 541622 w 691720"/>
              <a:gd name="connsiteY19" fmla="*/ 12947 h 106623"/>
              <a:gd name="connsiteX20" fmla="*/ 521059 w 691720"/>
              <a:gd name="connsiteY20" fmla="*/ 67782 h 106623"/>
              <a:gd name="connsiteX21" fmla="*/ 493642 w 691720"/>
              <a:gd name="connsiteY21" fmla="*/ 106624 h 106623"/>
              <a:gd name="connsiteX22" fmla="*/ 534006 w 691720"/>
              <a:gd name="connsiteY22" fmla="*/ 0 h 106623"/>
              <a:gd name="connsiteX23" fmla="*/ 552285 w 691720"/>
              <a:gd name="connsiteY23" fmla="*/ 0 h 106623"/>
              <a:gd name="connsiteX24" fmla="*/ 592650 w 691720"/>
              <a:gd name="connsiteY24" fmla="*/ 106624 h 106623"/>
              <a:gd name="connsiteX25" fmla="*/ 579702 w 691720"/>
              <a:gd name="connsiteY25" fmla="*/ 106624 h 106623"/>
              <a:gd name="connsiteX26" fmla="*/ 569801 w 691720"/>
              <a:gd name="connsiteY26" fmla="*/ 79206 h 106623"/>
              <a:gd name="connsiteX27" fmla="*/ 516490 w 691720"/>
              <a:gd name="connsiteY27" fmla="*/ 79206 h 106623"/>
              <a:gd name="connsiteX28" fmla="*/ 506589 w 691720"/>
              <a:gd name="connsiteY28" fmla="*/ 106624 h 106623"/>
              <a:gd name="connsiteX29" fmla="*/ 493642 w 691720"/>
              <a:gd name="connsiteY29" fmla="*/ 106624 h 106623"/>
              <a:gd name="connsiteX30" fmla="*/ 423575 w 691720"/>
              <a:gd name="connsiteY30" fmla="*/ 95200 h 106623"/>
              <a:gd name="connsiteX31" fmla="*/ 458609 w 691720"/>
              <a:gd name="connsiteY31" fmla="*/ 95200 h 106623"/>
              <a:gd name="connsiteX32" fmla="*/ 470350 w 691720"/>
              <a:gd name="connsiteY32" fmla="*/ 89995 h 106623"/>
              <a:gd name="connsiteX33" fmla="*/ 475363 w 691720"/>
              <a:gd name="connsiteY33" fmla="*/ 76921 h 106623"/>
              <a:gd name="connsiteX34" fmla="*/ 470350 w 691720"/>
              <a:gd name="connsiteY34" fmla="*/ 63974 h 106623"/>
              <a:gd name="connsiteX35" fmla="*/ 458609 w 691720"/>
              <a:gd name="connsiteY35" fmla="*/ 58643 h 106623"/>
              <a:gd name="connsiteX36" fmla="*/ 423575 w 691720"/>
              <a:gd name="connsiteY36" fmla="*/ 58643 h 106623"/>
              <a:gd name="connsiteX37" fmla="*/ 423575 w 691720"/>
              <a:gd name="connsiteY37" fmla="*/ 95200 h 106623"/>
              <a:gd name="connsiteX38" fmla="*/ 423575 w 691720"/>
              <a:gd name="connsiteY38" fmla="*/ 47981 h 106623"/>
              <a:gd name="connsiteX39" fmla="*/ 457085 w 691720"/>
              <a:gd name="connsiteY39" fmla="*/ 47981 h 106623"/>
              <a:gd name="connsiteX40" fmla="*/ 468827 w 691720"/>
              <a:gd name="connsiteY40" fmla="*/ 42776 h 106623"/>
              <a:gd name="connsiteX41" fmla="*/ 473840 w 691720"/>
              <a:gd name="connsiteY41" fmla="*/ 29702 h 106623"/>
              <a:gd name="connsiteX42" fmla="*/ 468827 w 691720"/>
              <a:gd name="connsiteY42" fmla="*/ 16755 h 106623"/>
              <a:gd name="connsiteX43" fmla="*/ 457085 w 691720"/>
              <a:gd name="connsiteY43" fmla="*/ 11424 h 106623"/>
              <a:gd name="connsiteX44" fmla="*/ 423575 w 691720"/>
              <a:gd name="connsiteY44" fmla="*/ 11424 h 106623"/>
              <a:gd name="connsiteX45" fmla="*/ 423575 w 691720"/>
              <a:gd name="connsiteY45" fmla="*/ 47981 h 106623"/>
              <a:gd name="connsiteX46" fmla="*/ 411389 w 691720"/>
              <a:gd name="connsiteY46" fmla="*/ 106624 h 106623"/>
              <a:gd name="connsiteX47" fmla="*/ 411389 w 691720"/>
              <a:gd name="connsiteY47" fmla="*/ 0 h 106623"/>
              <a:gd name="connsiteX48" fmla="*/ 457085 w 691720"/>
              <a:gd name="connsiteY48" fmla="*/ 0 h 106623"/>
              <a:gd name="connsiteX49" fmla="*/ 477521 w 691720"/>
              <a:gd name="connsiteY49" fmla="*/ 8695 h 106623"/>
              <a:gd name="connsiteX50" fmla="*/ 486026 w 691720"/>
              <a:gd name="connsiteY50" fmla="*/ 29702 h 106623"/>
              <a:gd name="connsiteX51" fmla="*/ 480250 w 691720"/>
              <a:gd name="connsiteY51" fmla="*/ 47092 h 106623"/>
              <a:gd name="connsiteX52" fmla="*/ 474602 w 691720"/>
              <a:gd name="connsiteY52" fmla="*/ 52550 h 106623"/>
              <a:gd name="connsiteX53" fmla="*/ 474602 w 691720"/>
              <a:gd name="connsiteY53" fmla="*/ 53312 h 106623"/>
              <a:gd name="connsiteX54" fmla="*/ 481012 w 691720"/>
              <a:gd name="connsiteY54" fmla="*/ 58516 h 106623"/>
              <a:gd name="connsiteX55" fmla="*/ 487549 w 691720"/>
              <a:gd name="connsiteY55" fmla="*/ 76921 h 106623"/>
              <a:gd name="connsiteX56" fmla="*/ 479045 w 691720"/>
              <a:gd name="connsiteY56" fmla="*/ 98119 h 106623"/>
              <a:gd name="connsiteX57" fmla="*/ 458609 w 691720"/>
              <a:gd name="connsiteY57" fmla="*/ 106624 h 106623"/>
              <a:gd name="connsiteX58" fmla="*/ 411389 w 691720"/>
              <a:gd name="connsiteY58" fmla="*/ 106624 h 106623"/>
              <a:gd name="connsiteX59" fmla="*/ 327550 w 691720"/>
              <a:gd name="connsiteY59" fmla="*/ 67782 h 106623"/>
              <a:gd name="connsiteX60" fmla="*/ 371723 w 691720"/>
              <a:gd name="connsiteY60" fmla="*/ 67782 h 106623"/>
              <a:gd name="connsiteX61" fmla="*/ 351160 w 691720"/>
              <a:gd name="connsiteY61" fmla="*/ 12947 h 106623"/>
              <a:gd name="connsiteX62" fmla="*/ 348113 w 691720"/>
              <a:gd name="connsiteY62" fmla="*/ 12947 h 106623"/>
              <a:gd name="connsiteX63" fmla="*/ 327550 w 691720"/>
              <a:gd name="connsiteY63" fmla="*/ 67782 h 106623"/>
              <a:gd name="connsiteX64" fmla="*/ 300133 w 691720"/>
              <a:gd name="connsiteY64" fmla="*/ 106624 h 106623"/>
              <a:gd name="connsiteX65" fmla="*/ 340497 w 691720"/>
              <a:gd name="connsiteY65" fmla="*/ 0 h 106623"/>
              <a:gd name="connsiteX66" fmla="*/ 358776 w 691720"/>
              <a:gd name="connsiteY66" fmla="*/ 0 h 106623"/>
              <a:gd name="connsiteX67" fmla="*/ 399140 w 691720"/>
              <a:gd name="connsiteY67" fmla="*/ 106624 h 106623"/>
              <a:gd name="connsiteX68" fmla="*/ 386193 w 691720"/>
              <a:gd name="connsiteY68" fmla="*/ 106624 h 106623"/>
              <a:gd name="connsiteX69" fmla="*/ 376292 w 691720"/>
              <a:gd name="connsiteY69" fmla="*/ 79206 h 106623"/>
              <a:gd name="connsiteX70" fmla="*/ 322980 w 691720"/>
              <a:gd name="connsiteY70" fmla="*/ 79206 h 106623"/>
              <a:gd name="connsiteX71" fmla="*/ 313080 w 691720"/>
              <a:gd name="connsiteY71" fmla="*/ 106624 h 106623"/>
              <a:gd name="connsiteX72" fmla="*/ 300133 w 691720"/>
              <a:gd name="connsiteY72" fmla="*/ 106624 h 106623"/>
              <a:gd name="connsiteX73" fmla="*/ 228479 w 691720"/>
              <a:gd name="connsiteY73" fmla="*/ 67782 h 106623"/>
              <a:gd name="connsiteX74" fmla="*/ 272652 w 691720"/>
              <a:gd name="connsiteY74" fmla="*/ 67782 h 106623"/>
              <a:gd name="connsiteX75" fmla="*/ 252088 w 691720"/>
              <a:gd name="connsiteY75" fmla="*/ 12947 h 106623"/>
              <a:gd name="connsiteX76" fmla="*/ 249042 w 691720"/>
              <a:gd name="connsiteY76" fmla="*/ 12947 h 106623"/>
              <a:gd name="connsiteX77" fmla="*/ 228479 w 691720"/>
              <a:gd name="connsiteY77" fmla="*/ 67782 h 106623"/>
              <a:gd name="connsiteX78" fmla="*/ 201062 w 691720"/>
              <a:gd name="connsiteY78" fmla="*/ 106624 h 106623"/>
              <a:gd name="connsiteX79" fmla="*/ 241426 w 691720"/>
              <a:gd name="connsiteY79" fmla="*/ 0 h 106623"/>
              <a:gd name="connsiteX80" fmla="*/ 259705 w 691720"/>
              <a:gd name="connsiteY80" fmla="*/ 0 h 106623"/>
              <a:gd name="connsiteX81" fmla="*/ 300069 w 691720"/>
              <a:gd name="connsiteY81" fmla="*/ 106624 h 106623"/>
              <a:gd name="connsiteX82" fmla="*/ 287122 w 691720"/>
              <a:gd name="connsiteY82" fmla="*/ 106624 h 106623"/>
              <a:gd name="connsiteX83" fmla="*/ 277221 w 691720"/>
              <a:gd name="connsiteY83" fmla="*/ 79206 h 106623"/>
              <a:gd name="connsiteX84" fmla="*/ 223909 w 691720"/>
              <a:gd name="connsiteY84" fmla="*/ 79206 h 106623"/>
              <a:gd name="connsiteX85" fmla="*/ 214009 w 691720"/>
              <a:gd name="connsiteY85" fmla="*/ 106624 h 106623"/>
              <a:gd name="connsiteX86" fmla="*/ 201062 w 691720"/>
              <a:gd name="connsiteY86" fmla="*/ 106624 h 106623"/>
              <a:gd name="connsiteX87" fmla="*/ 129408 w 691720"/>
              <a:gd name="connsiteY87" fmla="*/ 67782 h 106623"/>
              <a:gd name="connsiteX88" fmla="*/ 173581 w 691720"/>
              <a:gd name="connsiteY88" fmla="*/ 67782 h 106623"/>
              <a:gd name="connsiteX89" fmla="*/ 153017 w 691720"/>
              <a:gd name="connsiteY89" fmla="*/ 12947 h 106623"/>
              <a:gd name="connsiteX90" fmla="*/ 149971 w 691720"/>
              <a:gd name="connsiteY90" fmla="*/ 12947 h 106623"/>
              <a:gd name="connsiteX91" fmla="*/ 129408 w 691720"/>
              <a:gd name="connsiteY91" fmla="*/ 67782 h 106623"/>
              <a:gd name="connsiteX92" fmla="*/ 101991 w 691720"/>
              <a:gd name="connsiteY92" fmla="*/ 106624 h 106623"/>
              <a:gd name="connsiteX93" fmla="*/ 142355 w 691720"/>
              <a:gd name="connsiteY93" fmla="*/ 0 h 106623"/>
              <a:gd name="connsiteX94" fmla="*/ 160634 w 691720"/>
              <a:gd name="connsiteY94" fmla="*/ 0 h 106623"/>
              <a:gd name="connsiteX95" fmla="*/ 200998 w 691720"/>
              <a:gd name="connsiteY95" fmla="*/ 106624 h 106623"/>
              <a:gd name="connsiteX96" fmla="*/ 188051 w 691720"/>
              <a:gd name="connsiteY96" fmla="*/ 106624 h 106623"/>
              <a:gd name="connsiteX97" fmla="*/ 178150 w 691720"/>
              <a:gd name="connsiteY97" fmla="*/ 79206 h 106623"/>
              <a:gd name="connsiteX98" fmla="*/ 124838 w 691720"/>
              <a:gd name="connsiteY98" fmla="*/ 79206 h 106623"/>
              <a:gd name="connsiteX99" fmla="*/ 114938 w 691720"/>
              <a:gd name="connsiteY99" fmla="*/ 106624 h 106623"/>
              <a:gd name="connsiteX100" fmla="*/ 101991 w 691720"/>
              <a:gd name="connsiteY100" fmla="*/ 106624 h 106623"/>
              <a:gd name="connsiteX101" fmla="*/ 35033 w 691720"/>
              <a:gd name="connsiteY101" fmla="*/ 67782 h 106623"/>
              <a:gd name="connsiteX102" fmla="*/ 58643 w 691720"/>
              <a:gd name="connsiteY102" fmla="*/ 67782 h 106623"/>
              <a:gd name="connsiteX103" fmla="*/ 64736 w 691720"/>
              <a:gd name="connsiteY103" fmla="*/ 38842 h 106623"/>
              <a:gd name="connsiteX104" fmla="*/ 41126 w 691720"/>
              <a:gd name="connsiteY104" fmla="*/ 38842 h 106623"/>
              <a:gd name="connsiteX105" fmla="*/ 35033 w 691720"/>
              <a:gd name="connsiteY105" fmla="*/ 67782 h 106623"/>
              <a:gd name="connsiteX106" fmla="*/ 15232 w 691720"/>
              <a:gd name="connsiteY106" fmla="*/ 106624 h 106623"/>
              <a:gd name="connsiteX107" fmla="*/ 21325 w 691720"/>
              <a:gd name="connsiteY107" fmla="*/ 78445 h 106623"/>
              <a:gd name="connsiteX108" fmla="*/ 0 w 691720"/>
              <a:gd name="connsiteY108" fmla="*/ 78445 h 106623"/>
              <a:gd name="connsiteX109" fmla="*/ 2285 w 691720"/>
              <a:gd name="connsiteY109" fmla="*/ 67782 h 106623"/>
              <a:gd name="connsiteX110" fmla="*/ 23609 w 691720"/>
              <a:gd name="connsiteY110" fmla="*/ 67782 h 106623"/>
              <a:gd name="connsiteX111" fmla="*/ 29829 w 691720"/>
              <a:gd name="connsiteY111" fmla="*/ 38842 h 106623"/>
              <a:gd name="connsiteX112" fmla="*/ 8378 w 691720"/>
              <a:gd name="connsiteY112" fmla="*/ 38842 h 106623"/>
              <a:gd name="connsiteX113" fmla="*/ 10662 w 691720"/>
              <a:gd name="connsiteY113" fmla="*/ 28179 h 106623"/>
              <a:gd name="connsiteX114" fmla="*/ 32114 w 691720"/>
              <a:gd name="connsiteY114" fmla="*/ 28179 h 106623"/>
              <a:gd name="connsiteX115" fmla="*/ 38080 w 691720"/>
              <a:gd name="connsiteY115" fmla="*/ 0 h 106623"/>
              <a:gd name="connsiteX116" fmla="*/ 49504 w 691720"/>
              <a:gd name="connsiteY116" fmla="*/ 0 h 106623"/>
              <a:gd name="connsiteX117" fmla="*/ 43411 w 691720"/>
              <a:gd name="connsiteY117" fmla="*/ 28179 h 106623"/>
              <a:gd name="connsiteX118" fmla="*/ 67021 w 691720"/>
              <a:gd name="connsiteY118" fmla="*/ 28179 h 106623"/>
              <a:gd name="connsiteX119" fmla="*/ 73113 w 691720"/>
              <a:gd name="connsiteY119" fmla="*/ 0 h 106623"/>
              <a:gd name="connsiteX120" fmla="*/ 84537 w 691720"/>
              <a:gd name="connsiteY120" fmla="*/ 0 h 106623"/>
              <a:gd name="connsiteX121" fmla="*/ 78444 w 691720"/>
              <a:gd name="connsiteY121" fmla="*/ 28179 h 106623"/>
              <a:gd name="connsiteX122" fmla="*/ 99769 w 691720"/>
              <a:gd name="connsiteY122" fmla="*/ 28179 h 106623"/>
              <a:gd name="connsiteX123" fmla="*/ 97484 w 691720"/>
              <a:gd name="connsiteY123" fmla="*/ 38842 h 106623"/>
              <a:gd name="connsiteX124" fmla="*/ 76160 w 691720"/>
              <a:gd name="connsiteY124" fmla="*/ 38842 h 106623"/>
              <a:gd name="connsiteX125" fmla="*/ 69940 w 691720"/>
              <a:gd name="connsiteY125" fmla="*/ 67782 h 106623"/>
              <a:gd name="connsiteX126" fmla="*/ 91391 w 691720"/>
              <a:gd name="connsiteY126" fmla="*/ 67782 h 106623"/>
              <a:gd name="connsiteX127" fmla="*/ 89107 w 691720"/>
              <a:gd name="connsiteY127" fmla="*/ 78445 h 106623"/>
              <a:gd name="connsiteX128" fmla="*/ 67655 w 691720"/>
              <a:gd name="connsiteY128" fmla="*/ 78445 h 106623"/>
              <a:gd name="connsiteX129" fmla="*/ 61689 w 691720"/>
              <a:gd name="connsiteY129" fmla="*/ 106624 h 106623"/>
              <a:gd name="connsiteX130" fmla="*/ 50265 w 691720"/>
              <a:gd name="connsiteY130" fmla="*/ 106624 h 106623"/>
              <a:gd name="connsiteX131" fmla="*/ 56358 w 691720"/>
              <a:gd name="connsiteY131" fmla="*/ 78445 h 106623"/>
              <a:gd name="connsiteX132" fmla="*/ 32749 w 691720"/>
              <a:gd name="connsiteY132" fmla="*/ 78445 h 106623"/>
              <a:gd name="connsiteX133" fmla="*/ 26656 w 691720"/>
              <a:gd name="connsiteY133" fmla="*/ 106624 h 106623"/>
              <a:gd name="connsiteX134" fmla="*/ 15232 w 691720"/>
              <a:gd name="connsiteY134" fmla="*/ 106624 h 10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91720" h="106623">
                <a:moveTo>
                  <a:pt x="617084" y="95200"/>
                </a:moveTo>
                <a:lnTo>
                  <a:pt x="640694" y="95200"/>
                </a:lnTo>
                <a:cubicBezTo>
                  <a:pt x="651864" y="95200"/>
                  <a:pt x="661130" y="91328"/>
                  <a:pt x="668429" y="83649"/>
                </a:cubicBezTo>
                <a:cubicBezTo>
                  <a:pt x="675854" y="75842"/>
                  <a:pt x="679535" y="65751"/>
                  <a:pt x="679535" y="53312"/>
                </a:cubicBezTo>
                <a:cubicBezTo>
                  <a:pt x="679535" y="40872"/>
                  <a:pt x="675854" y="30845"/>
                  <a:pt x="668429" y="23165"/>
                </a:cubicBezTo>
                <a:cubicBezTo>
                  <a:pt x="661130" y="15359"/>
                  <a:pt x="651864" y="11424"/>
                  <a:pt x="640694" y="11424"/>
                </a:cubicBezTo>
                <a:lnTo>
                  <a:pt x="617084" y="11424"/>
                </a:lnTo>
                <a:lnTo>
                  <a:pt x="617084" y="95200"/>
                </a:lnTo>
                <a:close/>
                <a:moveTo>
                  <a:pt x="604899" y="106624"/>
                </a:moveTo>
                <a:lnTo>
                  <a:pt x="604899" y="0"/>
                </a:lnTo>
                <a:lnTo>
                  <a:pt x="640694" y="0"/>
                </a:lnTo>
                <a:cubicBezTo>
                  <a:pt x="655545" y="0"/>
                  <a:pt x="667730" y="5014"/>
                  <a:pt x="677250" y="15105"/>
                </a:cubicBezTo>
                <a:cubicBezTo>
                  <a:pt x="686897" y="25069"/>
                  <a:pt x="691721" y="37826"/>
                  <a:pt x="691721" y="53312"/>
                </a:cubicBezTo>
                <a:cubicBezTo>
                  <a:pt x="691721" y="68798"/>
                  <a:pt x="686897" y="81618"/>
                  <a:pt x="677250" y="91709"/>
                </a:cubicBezTo>
                <a:cubicBezTo>
                  <a:pt x="667730" y="101673"/>
                  <a:pt x="655545" y="106624"/>
                  <a:pt x="640694" y="106624"/>
                </a:cubicBezTo>
                <a:lnTo>
                  <a:pt x="604899" y="106624"/>
                </a:lnTo>
                <a:close/>
                <a:moveTo>
                  <a:pt x="521059" y="67782"/>
                </a:moveTo>
                <a:lnTo>
                  <a:pt x="565232" y="67782"/>
                </a:lnTo>
                <a:lnTo>
                  <a:pt x="544669" y="12947"/>
                </a:lnTo>
                <a:lnTo>
                  <a:pt x="541622" y="12947"/>
                </a:lnTo>
                <a:lnTo>
                  <a:pt x="521059" y="67782"/>
                </a:lnTo>
                <a:close/>
                <a:moveTo>
                  <a:pt x="493642" y="106624"/>
                </a:moveTo>
                <a:lnTo>
                  <a:pt x="534006" y="0"/>
                </a:lnTo>
                <a:lnTo>
                  <a:pt x="552285" y="0"/>
                </a:lnTo>
                <a:lnTo>
                  <a:pt x="592650" y="106624"/>
                </a:lnTo>
                <a:lnTo>
                  <a:pt x="579702" y="106624"/>
                </a:lnTo>
                <a:lnTo>
                  <a:pt x="569801" y="79206"/>
                </a:lnTo>
                <a:lnTo>
                  <a:pt x="516490" y="79206"/>
                </a:lnTo>
                <a:lnTo>
                  <a:pt x="506589" y="106624"/>
                </a:lnTo>
                <a:lnTo>
                  <a:pt x="493642" y="106624"/>
                </a:lnTo>
                <a:close/>
                <a:moveTo>
                  <a:pt x="423575" y="95200"/>
                </a:moveTo>
                <a:lnTo>
                  <a:pt x="458609" y="95200"/>
                </a:lnTo>
                <a:cubicBezTo>
                  <a:pt x="463178" y="95200"/>
                  <a:pt x="467113" y="93486"/>
                  <a:pt x="470350" y="89995"/>
                </a:cubicBezTo>
                <a:cubicBezTo>
                  <a:pt x="473713" y="86441"/>
                  <a:pt x="475363" y="82062"/>
                  <a:pt x="475363" y="76921"/>
                </a:cubicBezTo>
                <a:cubicBezTo>
                  <a:pt x="475363" y="71781"/>
                  <a:pt x="473713" y="67401"/>
                  <a:pt x="470350" y="63974"/>
                </a:cubicBezTo>
                <a:cubicBezTo>
                  <a:pt x="467113" y="60420"/>
                  <a:pt x="463178" y="58643"/>
                  <a:pt x="458609" y="58643"/>
                </a:cubicBezTo>
                <a:lnTo>
                  <a:pt x="423575" y="58643"/>
                </a:lnTo>
                <a:lnTo>
                  <a:pt x="423575" y="95200"/>
                </a:lnTo>
                <a:close/>
                <a:moveTo>
                  <a:pt x="423575" y="47981"/>
                </a:moveTo>
                <a:lnTo>
                  <a:pt x="457085" y="47981"/>
                </a:lnTo>
                <a:cubicBezTo>
                  <a:pt x="461655" y="47981"/>
                  <a:pt x="465590" y="46267"/>
                  <a:pt x="468827" y="42776"/>
                </a:cubicBezTo>
                <a:cubicBezTo>
                  <a:pt x="472190" y="39222"/>
                  <a:pt x="473840" y="34843"/>
                  <a:pt x="473840" y="29702"/>
                </a:cubicBezTo>
                <a:cubicBezTo>
                  <a:pt x="473840" y="24562"/>
                  <a:pt x="472190" y="20182"/>
                  <a:pt x="468827" y="16755"/>
                </a:cubicBezTo>
                <a:cubicBezTo>
                  <a:pt x="465590" y="13201"/>
                  <a:pt x="461655" y="11424"/>
                  <a:pt x="457085" y="11424"/>
                </a:cubicBezTo>
                <a:lnTo>
                  <a:pt x="423575" y="11424"/>
                </a:lnTo>
                <a:lnTo>
                  <a:pt x="423575" y="47981"/>
                </a:lnTo>
                <a:close/>
                <a:moveTo>
                  <a:pt x="411389" y="106624"/>
                </a:moveTo>
                <a:lnTo>
                  <a:pt x="411389" y="0"/>
                </a:lnTo>
                <a:lnTo>
                  <a:pt x="457085" y="0"/>
                </a:lnTo>
                <a:cubicBezTo>
                  <a:pt x="465082" y="0"/>
                  <a:pt x="471936" y="2919"/>
                  <a:pt x="477521" y="8695"/>
                </a:cubicBezTo>
                <a:cubicBezTo>
                  <a:pt x="483233" y="14407"/>
                  <a:pt x="486026" y="21388"/>
                  <a:pt x="486026" y="29702"/>
                </a:cubicBezTo>
                <a:cubicBezTo>
                  <a:pt x="486026" y="36430"/>
                  <a:pt x="484122" y="42205"/>
                  <a:pt x="480250" y="47092"/>
                </a:cubicBezTo>
                <a:cubicBezTo>
                  <a:pt x="478727" y="48996"/>
                  <a:pt x="476823" y="50837"/>
                  <a:pt x="474602" y="52550"/>
                </a:cubicBezTo>
                <a:lnTo>
                  <a:pt x="474602" y="53312"/>
                </a:lnTo>
                <a:cubicBezTo>
                  <a:pt x="477141" y="54708"/>
                  <a:pt x="479298" y="56485"/>
                  <a:pt x="481012" y="58516"/>
                </a:cubicBezTo>
                <a:cubicBezTo>
                  <a:pt x="485391" y="63466"/>
                  <a:pt x="487549" y="69623"/>
                  <a:pt x="487549" y="76921"/>
                </a:cubicBezTo>
                <a:cubicBezTo>
                  <a:pt x="487549" y="85235"/>
                  <a:pt x="484693" y="92280"/>
                  <a:pt x="479045" y="98119"/>
                </a:cubicBezTo>
                <a:cubicBezTo>
                  <a:pt x="473459" y="103831"/>
                  <a:pt x="466668" y="106624"/>
                  <a:pt x="458609" y="106624"/>
                </a:cubicBezTo>
                <a:lnTo>
                  <a:pt x="411389" y="106624"/>
                </a:lnTo>
                <a:close/>
                <a:moveTo>
                  <a:pt x="327550" y="67782"/>
                </a:moveTo>
                <a:lnTo>
                  <a:pt x="371723" y="67782"/>
                </a:lnTo>
                <a:lnTo>
                  <a:pt x="351160" y="12947"/>
                </a:lnTo>
                <a:lnTo>
                  <a:pt x="348113" y="12947"/>
                </a:lnTo>
                <a:lnTo>
                  <a:pt x="327550" y="67782"/>
                </a:lnTo>
                <a:close/>
                <a:moveTo>
                  <a:pt x="300133" y="106624"/>
                </a:moveTo>
                <a:lnTo>
                  <a:pt x="340497" y="0"/>
                </a:lnTo>
                <a:lnTo>
                  <a:pt x="358776" y="0"/>
                </a:lnTo>
                <a:lnTo>
                  <a:pt x="399140" y="106624"/>
                </a:lnTo>
                <a:lnTo>
                  <a:pt x="386193" y="106624"/>
                </a:lnTo>
                <a:lnTo>
                  <a:pt x="376292" y="79206"/>
                </a:lnTo>
                <a:lnTo>
                  <a:pt x="322980" y="79206"/>
                </a:lnTo>
                <a:lnTo>
                  <a:pt x="313080" y="106624"/>
                </a:lnTo>
                <a:lnTo>
                  <a:pt x="300133" y="106624"/>
                </a:lnTo>
                <a:close/>
                <a:moveTo>
                  <a:pt x="228479" y="67782"/>
                </a:moveTo>
                <a:lnTo>
                  <a:pt x="272652" y="67782"/>
                </a:lnTo>
                <a:lnTo>
                  <a:pt x="252088" y="12947"/>
                </a:lnTo>
                <a:lnTo>
                  <a:pt x="249042" y="12947"/>
                </a:lnTo>
                <a:lnTo>
                  <a:pt x="228479" y="67782"/>
                </a:lnTo>
                <a:close/>
                <a:moveTo>
                  <a:pt x="201062" y="106624"/>
                </a:moveTo>
                <a:lnTo>
                  <a:pt x="241426" y="0"/>
                </a:lnTo>
                <a:lnTo>
                  <a:pt x="259705" y="0"/>
                </a:lnTo>
                <a:lnTo>
                  <a:pt x="300069" y="106624"/>
                </a:lnTo>
                <a:lnTo>
                  <a:pt x="287122" y="106624"/>
                </a:lnTo>
                <a:lnTo>
                  <a:pt x="277221" y="79206"/>
                </a:lnTo>
                <a:lnTo>
                  <a:pt x="223909" y="79206"/>
                </a:lnTo>
                <a:lnTo>
                  <a:pt x="214009" y="106624"/>
                </a:lnTo>
                <a:lnTo>
                  <a:pt x="201062" y="106624"/>
                </a:lnTo>
                <a:close/>
                <a:moveTo>
                  <a:pt x="129408" y="67782"/>
                </a:moveTo>
                <a:lnTo>
                  <a:pt x="173581" y="67782"/>
                </a:lnTo>
                <a:lnTo>
                  <a:pt x="153017" y="12947"/>
                </a:lnTo>
                <a:lnTo>
                  <a:pt x="149971" y="12947"/>
                </a:lnTo>
                <a:lnTo>
                  <a:pt x="129408" y="67782"/>
                </a:lnTo>
                <a:close/>
                <a:moveTo>
                  <a:pt x="101991" y="106624"/>
                </a:moveTo>
                <a:lnTo>
                  <a:pt x="142355" y="0"/>
                </a:lnTo>
                <a:lnTo>
                  <a:pt x="160634" y="0"/>
                </a:lnTo>
                <a:lnTo>
                  <a:pt x="200998" y="106624"/>
                </a:lnTo>
                <a:lnTo>
                  <a:pt x="188051" y="106624"/>
                </a:lnTo>
                <a:lnTo>
                  <a:pt x="178150" y="79206"/>
                </a:lnTo>
                <a:lnTo>
                  <a:pt x="124838" y="79206"/>
                </a:lnTo>
                <a:lnTo>
                  <a:pt x="114938" y="106624"/>
                </a:lnTo>
                <a:lnTo>
                  <a:pt x="101991" y="106624"/>
                </a:lnTo>
                <a:close/>
                <a:moveTo>
                  <a:pt x="35033" y="67782"/>
                </a:moveTo>
                <a:lnTo>
                  <a:pt x="58643" y="67782"/>
                </a:lnTo>
                <a:lnTo>
                  <a:pt x="64736" y="38842"/>
                </a:lnTo>
                <a:lnTo>
                  <a:pt x="41126" y="38842"/>
                </a:lnTo>
                <a:lnTo>
                  <a:pt x="35033" y="67782"/>
                </a:lnTo>
                <a:close/>
                <a:moveTo>
                  <a:pt x="15232" y="106624"/>
                </a:moveTo>
                <a:lnTo>
                  <a:pt x="21325" y="78445"/>
                </a:lnTo>
                <a:lnTo>
                  <a:pt x="0" y="78445"/>
                </a:lnTo>
                <a:lnTo>
                  <a:pt x="2285" y="67782"/>
                </a:lnTo>
                <a:lnTo>
                  <a:pt x="23609" y="67782"/>
                </a:lnTo>
                <a:lnTo>
                  <a:pt x="29829" y="38842"/>
                </a:lnTo>
                <a:lnTo>
                  <a:pt x="8378" y="38842"/>
                </a:lnTo>
                <a:lnTo>
                  <a:pt x="10662" y="28179"/>
                </a:lnTo>
                <a:lnTo>
                  <a:pt x="32114" y="28179"/>
                </a:lnTo>
                <a:lnTo>
                  <a:pt x="38080" y="0"/>
                </a:lnTo>
                <a:lnTo>
                  <a:pt x="49504" y="0"/>
                </a:lnTo>
                <a:lnTo>
                  <a:pt x="43411" y="28179"/>
                </a:lnTo>
                <a:lnTo>
                  <a:pt x="67021" y="28179"/>
                </a:lnTo>
                <a:lnTo>
                  <a:pt x="73113" y="0"/>
                </a:lnTo>
                <a:lnTo>
                  <a:pt x="84537" y="0"/>
                </a:lnTo>
                <a:lnTo>
                  <a:pt x="78444" y="28179"/>
                </a:lnTo>
                <a:lnTo>
                  <a:pt x="99769" y="28179"/>
                </a:lnTo>
                <a:lnTo>
                  <a:pt x="97484" y="38842"/>
                </a:lnTo>
                <a:lnTo>
                  <a:pt x="76160" y="38842"/>
                </a:lnTo>
                <a:lnTo>
                  <a:pt x="69940" y="67782"/>
                </a:lnTo>
                <a:lnTo>
                  <a:pt x="91391" y="67782"/>
                </a:lnTo>
                <a:lnTo>
                  <a:pt x="89107" y="78445"/>
                </a:lnTo>
                <a:lnTo>
                  <a:pt x="67655" y="78445"/>
                </a:lnTo>
                <a:lnTo>
                  <a:pt x="61689" y="106624"/>
                </a:lnTo>
                <a:lnTo>
                  <a:pt x="50265" y="106624"/>
                </a:lnTo>
                <a:lnTo>
                  <a:pt x="56358" y="78445"/>
                </a:lnTo>
                <a:lnTo>
                  <a:pt x="32749" y="78445"/>
                </a:lnTo>
                <a:lnTo>
                  <a:pt x="26656" y="106624"/>
                </a:lnTo>
                <a:lnTo>
                  <a:pt x="15232" y="106624"/>
                </a:lnTo>
                <a:close/>
              </a:path>
            </a:pathLst>
          </a:custGeom>
          <a:solidFill>
            <a:srgbClr val="13161A"/>
          </a:solidFill>
          <a:ln w="6345" cap="flat">
            <a:noFill/>
            <a:prstDash val="solid"/>
            <a:miter/>
          </a:ln>
        </p:spPr>
        <p:txBody>
          <a:bodyPr rtlCol="0" anchor="ctr"/>
          <a:lstStyle/>
          <a:p>
            <a:endParaRPr lang="de-AT" sz="2700"/>
          </a:p>
        </p:txBody>
      </p:sp>
      <p:sp>
        <p:nvSpPr>
          <p:cNvPr id="59" name="Freeform 58">
            <a:extLst>
              <a:ext uri="{FF2B5EF4-FFF2-40B4-BE49-F238E27FC236}">
                <a16:creationId xmlns:a16="http://schemas.microsoft.com/office/drawing/2014/main" id="{E47C6401-3AC9-B6B5-CDDD-1338DA5359E5}"/>
              </a:ext>
            </a:extLst>
          </p:cNvPr>
          <p:cNvSpPr/>
          <p:nvPr userDrawn="1"/>
        </p:nvSpPr>
        <p:spPr>
          <a:xfrm>
            <a:off x="6638324" y="4076530"/>
            <a:ext cx="997406" cy="164504"/>
          </a:xfrm>
          <a:custGeom>
            <a:avLst/>
            <a:gdLst>
              <a:gd name="connsiteX0" fmla="*/ 593348 w 664937"/>
              <a:gd name="connsiteY0" fmla="*/ 69305 h 109669"/>
              <a:gd name="connsiteX1" fmla="*/ 637520 w 664937"/>
              <a:gd name="connsiteY1" fmla="*/ 69305 h 109669"/>
              <a:gd name="connsiteX2" fmla="*/ 616957 w 664937"/>
              <a:gd name="connsiteY2" fmla="*/ 14470 h 109669"/>
              <a:gd name="connsiteX3" fmla="*/ 613911 w 664937"/>
              <a:gd name="connsiteY3" fmla="*/ 14470 h 109669"/>
              <a:gd name="connsiteX4" fmla="*/ 593348 w 664937"/>
              <a:gd name="connsiteY4" fmla="*/ 69305 h 109669"/>
              <a:gd name="connsiteX5" fmla="*/ 565930 w 664937"/>
              <a:gd name="connsiteY5" fmla="*/ 108147 h 109669"/>
              <a:gd name="connsiteX6" fmla="*/ 606295 w 664937"/>
              <a:gd name="connsiteY6" fmla="*/ 1523 h 109669"/>
              <a:gd name="connsiteX7" fmla="*/ 624573 w 664937"/>
              <a:gd name="connsiteY7" fmla="*/ 1523 h 109669"/>
              <a:gd name="connsiteX8" fmla="*/ 664938 w 664937"/>
              <a:gd name="connsiteY8" fmla="*/ 108147 h 109669"/>
              <a:gd name="connsiteX9" fmla="*/ 651991 w 664937"/>
              <a:gd name="connsiteY9" fmla="*/ 108147 h 109669"/>
              <a:gd name="connsiteX10" fmla="*/ 642090 w 664937"/>
              <a:gd name="connsiteY10" fmla="*/ 80729 h 109669"/>
              <a:gd name="connsiteX11" fmla="*/ 588778 w 664937"/>
              <a:gd name="connsiteY11" fmla="*/ 80729 h 109669"/>
              <a:gd name="connsiteX12" fmla="*/ 578877 w 664937"/>
              <a:gd name="connsiteY12" fmla="*/ 108147 h 109669"/>
              <a:gd name="connsiteX13" fmla="*/ 565930 w 664937"/>
              <a:gd name="connsiteY13" fmla="*/ 108147 h 109669"/>
              <a:gd name="connsiteX14" fmla="*/ 498085 w 664937"/>
              <a:gd name="connsiteY14" fmla="*/ 108147 h 109669"/>
              <a:gd name="connsiteX15" fmla="*/ 498085 w 664937"/>
              <a:gd name="connsiteY15" fmla="*/ 1523 h 109669"/>
              <a:gd name="connsiteX16" fmla="*/ 565105 w 664937"/>
              <a:gd name="connsiteY16" fmla="*/ 1523 h 109669"/>
              <a:gd name="connsiteX17" fmla="*/ 565105 w 664937"/>
              <a:gd name="connsiteY17" fmla="*/ 12947 h 109669"/>
              <a:gd name="connsiteX18" fmla="*/ 510270 w 664937"/>
              <a:gd name="connsiteY18" fmla="*/ 12947 h 109669"/>
              <a:gd name="connsiteX19" fmla="*/ 510270 w 664937"/>
              <a:gd name="connsiteY19" fmla="*/ 48742 h 109669"/>
              <a:gd name="connsiteX20" fmla="*/ 562059 w 664937"/>
              <a:gd name="connsiteY20" fmla="*/ 48742 h 109669"/>
              <a:gd name="connsiteX21" fmla="*/ 562059 w 664937"/>
              <a:gd name="connsiteY21" fmla="*/ 60166 h 109669"/>
              <a:gd name="connsiteX22" fmla="*/ 510270 w 664937"/>
              <a:gd name="connsiteY22" fmla="*/ 60166 h 109669"/>
              <a:gd name="connsiteX23" fmla="*/ 510270 w 664937"/>
              <a:gd name="connsiteY23" fmla="*/ 108147 h 109669"/>
              <a:gd name="connsiteX24" fmla="*/ 498085 w 664937"/>
              <a:gd name="connsiteY24" fmla="*/ 108147 h 109669"/>
              <a:gd name="connsiteX25" fmla="*/ 408978 w 664937"/>
              <a:gd name="connsiteY25" fmla="*/ 108147 h 109669"/>
              <a:gd name="connsiteX26" fmla="*/ 408978 w 664937"/>
              <a:gd name="connsiteY26" fmla="*/ 1523 h 109669"/>
              <a:gd name="connsiteX27" fmla="*/ 477522 w 664937"/>
              <a:gd name="connsiteY27" fmla="*/ 1523 h 109669"/>
              <a:gd name="connsiteX28" fmla="*/ 477522 w 664937"/>
              <a:gd name="connsiteY28" fmla="*/ 12947 h 109669"/>
              <a:gd name="connsiteX29" fmla="*/ 421164 w 664937"/>
              <a:gd name="connsiteY29" fmla="*/ 12947 h 109669"/>
              <a:gd name="connsiteX30" fmla="*/ 421164 w 664937"/>
              <a:gd name="connsiteY30" fmla="*/ 48742 h 109669"/>
              <a:gd name="connsiteX31" fmla="*/ 474475 w 664937"/>
              <a:gd name="connsiteY31" fmla="*/ 48742 h 109669"/>
              <a:gd name="connsiteX32" fmla="*/ 474475 w 664937"/>
              <a:gd name="connsiteY32" fmla="*/ 60166 h 109669"/>
              <a:gd name="connsiteX33" fmla="*/ 421164 w 664937"/>
              <a:gd name="connsiteY33" fmla="*/ 60166 h 109669"/>
              <a:gd name="connsiteX34" fmla="*/ 421164 w 664937"/>
              <a:gd name="connsiteY34" fmla="*/ 96723 h 109669"/>
              <a:gd name="connsiteX35" fmla="*/ 477522 w 664937"/>
              <a:gd name="connsiteY35" fmla="*/ 96723 h 109669"/>
              <a:gd name="connsiteX36" fmla="*/ 477522 w 664937"/>
              <a:gd name="connsiteY36" fmla="*/ 108147 h 109669"/>
              <a:gd name="connsiteX37" fmla="*/ 408978 w 664937"/>
              <a:gd name="connsiteY37" fmla="*/ 108147 h 109669"/>
              <a:gd name="connsiteX38" fmla="*/ 314540 w 664937"/>
              <a:gd name="connsiteY38" fmla="*/ 96723 h 109669"/>
              <a:gd name="connsiteX39" fmla="*/ 338149 w 664937"/>
              <a:gd name="connsiteY39" fmla="*/ 96723 h 109669"/>
              <a:gd name="connsiteX40" fmla="*/ 365884 w 664937"/>
              <a:gd name="connsiteY40" fmla="*/ 85172 h 109669"/>
              <a:gd name="connsiteX41" fmla="*/ 376991 w 664937"/>
              <a:gd name="connsiteY41" fmla="*/ 54835 h 109669"/>
              <a:gd name="connsiteX42" fmla="*/ 365884 w 664937"/>
              <a:gd name="connsiteY42" fmla="*/ 24689 h 109669"/>
              <a:gd name="connsiteX43" fmla="*/ 338149 w 664937"/>
              <a:gd name="connsiteY43" fmla="*/ 12947 h 109669"/>
              <a:gd name="connsiteX44" fmla="*/ 314540 w 664937"/>
              <a:gd name="connsiteY44" fmla="*/ 12947 h 109669"/>
              <a:gd name="connsiteX45" fmla="*/ 314540 w 664937"/>
              <a:gd name="connsiteY45" fmla="*/ 96723 h 109669"/>
              <a:gd name="connsiteX46" fmla="*/ 302354 w 664937"/>
              <a:gd name="connsiteY46" fmla="*/ 108147 h 109669"/>
              <a:gd name="connsiteX47" fmla="*/ 302354 w 664937"/>
              <a:gd name="connsiteY47" fmla="*/ 1523 h 109669"/>
              <a:gd name="connsiteX48" fmla="*/ 338149 w 664937"/>
              <a:gd name="connsiteY48" fmla="*/ 1523 h 109669"/>
              <a:gd name="connsiteX49" fmla="*/ 374706 w 664937"/>
              <a:gd name="connsiteY49" fmla="*/ 16628 h 109669"/>
              <a:gd name="connsiteX50" fmla="*/ 389176 w 664937"/>
              <a:gd name="connsiteY50" fmla="*/ 54835 h 109669"/>
              <a:gd name="connsiteX51" fmla="*/ 374706 w 664937"/>
              <a:gd name="connsiteY51" fmla="*/ 93232 h 109669"/>
              <a:gd name="connsiteX52" fmla="*/ 338149 w 664937"/>
              <a:gd name="connsiteY52" fmla="*/ 108147 h 109669"/>
              <a:gd name="connsiteX53" fmla="*/ 302354 w 664937"/>
              <a:gd name="connsiteY53" fmla="*/ 108147 h 109669"/>
              <a:gd name="connsiteX54" fmla="*/ 261165 w 664937"/>
              <a:gd name="connsiteY54" fmla="*/ 22848 h 109669"/>
              <a:gd name="connsiteX55" fmla="*/ 240601 w 664937"/>
              <a:gd name="connsiteY55" fmla="*/ 11424 h 109669"/>
              <a:gd name="connsiteX56" fmla="*/ 220038 w 664937"/>
              <a:gd name="connsiteY56" fmla="*/ 22848 h 109669"/>
              <a:gd name="connsiteX57" fmla="*/ 211661 w 664937"/>
              <a:gd name="connsiteY57" fmla="*/ 54835 h 109669"/>
              <a:gd name="connsiteX58" fmla="*/ 220038 w 664937"/>
              <a:gd name="connsiteY58" fmla="*/ 86822 h 109669"/>
              <a:gd name="connsiteX59" fmla="*/ 240601 w 664937"/>
              <a:gd name="connsiteY59" fmla="*/ 98246 h 109669"/>
              <a:gd name="connsiteX60" fmla="*/ 261165 w 664937"/>
              <a:gd name="connsiteY60" fmla="*/ 86822 h 109669"/>
              <a:gd name="connsiteX61" fmla="*/ 269542 w 664937"/>
              <a:gd name="connsiteY61" fmla="*/ 54835 h 109669"/>
              <a:gd name="connsiteX62" fmla="*/ 261165 w 664937"/>
              <a:gd name="connsiteY62" fmla="*/ 22848 h 109669"/>
              <a:gd name="connsiteX63" fmla="*/ 211344 w 664937"/>
              <a:gd name="connsiteY63" fmla="*/ 95200 h 109669"/>
              <a:gd name="connsiteX64" fmla="*/ 199475 w 664937"/>
              <a:gd name="connsiteY64" fmla="*/ 54835 h 109669"/>
              <a:gd name="connsiteX65" fmla="*/ 211344 w 664937"/>
              <a:gd name="connsiteY65" fmla="*/ 14470 h 109669"/>
              <a:gd name="connsiteX66" fmla="*/ 240601 w 664937"/>
              <a:gd name="connsiteY66" fmla="*/ 0 h 109669"/>
              <a:gd name="connsiteX67" fmla="*/ 269859 w 664937"/>
              <a:gd name="connsiteY67" fmla="*/ 14470 h 109669"/>
              <a:gd name="connsiteX68" fmla="*/ 281728 w 664937"/>
              <a:gd name="connsiteY68" fmla="*/ 54835 h 109669"/>
              <a:gd name="connsiteX69" fmla="*/ 269859 w 664937"/>
              <a:gd name="connsiteY69" fmla="*/ 95200 h 109669"/>
              <a:gd name="connsiteX70" fmla="*/ 240601 w 664937"/>
              <a:gd name="connsiteY70" fmla="*/ 109670 h 109669"/>
              <a:gd name="connsiteX71" fmla="*/ 211344 w 664937"/>
              <a:gd name="connsiteY71" fmla="*/ 95200 h 109669"/>
              <a:gd name="connsiteX72" fmla="*/ 114176 w 664937"/>
              <a:gd name="connsiteY72" fmla="*/ 108147 h 109669"/>
              <a:gd name="connsiteX73" fmla="*/ 114176 w 664937"/>
              <a:gd name="connsiteY73" fmla="*/ 1523 h 109669"/>
              <a:gd name="connsiteX74" fmla="*/ 182720 w 664937"/>
              <a:gd name="connsiteY74" fmla="*/ 1523 h 109669"/>
              <a:gd name="connsiteX75" fmla="*/ 182720 w 664937"/>
              <a:gd name="connsiteY75" fmla="*/ 12947 h 109669"/>
              <a:gd name="connsiteX76" fmla="*/ 126362 w 664937"/>
              <a:gd name="connsiteY76" fmla="*/ 12947 h 109669"/>
              <a:gd name="connsiteX77" fmla="*/ 126362 w 664937"/>
              <a:gd name="connsiteY77" fmla="*/ 48742 h 109669"/>
              <a:gd name="connsiteX78" fmla="*/ 179673 w 664937"/>
              <a:gd name="connsiteY78" fmla="*/ 48742 h 109669"/>
              <a:gd name="connsiteX79" fmla="*/ 179673 w 664937"/>
              <a:gd name="connsiteY79" fmla="*/ 60166 h 109669"/>
              <a:gd name="connsiteX80" fmla="*/ 126362 w 664937"/>
              <a:gd name="connsiteY80" fmla="*/ 60166 h 109669"/>
              <a:gd name="connsiteX81" fmla="*/ 126362 w 664937"/>
              <a:gd name="connsiteY81" fmla="*/ 96723 h 109669"/>
              <a:gd name="connsiteX82" fmla="*/ 182720 w 664937"/>
              <a:gd name="connsiteY82" fmla="*/ 96723 h 109669"/>
              <a:gd name="connsiteX83" fmla="*/ 182720 w 664937"/>
              <a:gd name="connsiteY83" fmla="*/ 108147 h 109669"/>
              <a:gd name="connsiteX84" fmla="*/ 114176 w 664937"/>
              <a:gd name="connsiteY84" fmla="*/ 108147 h 109669"/>
              <a:gd name="connsiteX85" fmla="*/ 35034 w 664937"/>
              <a:gd name="connsiteY85" fmla="*/ 69305 h 109669"/>
              <a:gd name="connsiteX86" fmla="*/ 58643 w 664937"/>
              <a:gd name="connsiteY86" fmla="*/ 69305 h 109669"/>
              <a:gd name="connsiteX87" fmla="*/ 64736 w 664937"/>
              <a:gd name="connsiteY87" fmla="*/ 40365 h 109669"/>
              <a:gd name="connsiteX88" fmla="*/ 41127 w 664937"/>
              <a:gd name="connsiteY88" fmla="*/ 40365 h 109669"/>
              <a:gd name="connsiteX89" fmla="*/ 35034 w 664937"/>
              <a:gd name="connsiteY89" fmla="*/ 69305 h 109669"/>
              <a:gd name="connsiteX90" fmla="*/ 15232 w 664937"/>
              <a:gd name="connsiteY90" fmla="*/ 108147 h 109669"/>
              <a:gd name="connsiteX91" fmla="*/ 21325 w 664937"/>
              <a:gd name="connsiteY91" fmla="*/ 79968 h 109669"/>
              <a:gd name="connsiteX92" fmla="*/ 0 w 664937"/>
              <a:gd name="connsiteY92" fmla="*/ 79968 h 109669"/>
              <a:gd name="connsiteX93" fmla="*/ 2285 w 664937"/>
              <a:gd name="connsiteY93" fmla="*/ 69305 h 109669"/>
              <a:gd name="connsiteX94" fmla="*/ 23610 w 664937"/>
              <a:gd name="connsiteY94" fmla="*/ 69305 h 109669"/>
              <a:gd name="connsiteX95" fmla="*/ 29829 w 664937"/>
              <a:gd name="connsiteY95" fmla="*/ 40365 h 109669"/>
              <a:gd name="connsiteX96" fmla="*/ 8378 w 664937"/>
              <a:gd name="connsiteY96" fmla="*/ 40365 h 109669"/>
              <a:gd name="connsiteX97" fmla="*/ 10662 w 664937"/>
              <a:gd name="connsiteY97" fmla="*/ 29702 h 109669"/>
              <a:gd name="connsiteX98" fmla="*/ 32114 w 664937"/>
              <a:gd name="connsiteY98" fmla="*/ 29702 h 109669"/>
              <a:gd name="connsiteX99" fmla="*/ 38080 w 664937"/>
              <a:gd name="connsiteY99" fmla="*/ 1523 h 109669"/>
              <a:gd name="connsiteX100" fmla="*/ 49504 w 664937"/>
              <a:gd name="connsiteY100" fmla="*/ 1523 h 109669"/>
              <a:gd name="connsiteX101" fmla="*/ 43411 w 664937"/>
              <a:gd name="connsiteY101" fmla="*/ 29702 h 109669"/>
              <a:gd name="connsiteX102" fmla="*/ 67021 w 664937"/>
              <a:gd name="connsiteY102" fmla="*/ 29702 h 109669"/>
              <a:gd name="connsiteX103" fmla="*/ 73113 w 664937"/>
              <a:gd name="connsiteY103" fmla="*/ 1523 h 109669"/>
              <a:gd name="connsiteX104" fmla="*/ 84537 w 664937"/>
              <a:gd name="connsiteY104" fmla="*/ 1523 h 109669"/>
              <a:gd name="connsiteX105" fmla="*/ 78445 w 664937"/>
              <a:gd name="connsiteY105" fmla="*/ 29702 h 109669"/>
              <a:gd name="connsiteX106" fmla="*/ 99769 w 664937"/>
              <a:gd name="connsiteY106" fmla="*/ 29702 h 109669"/>
              <a:gd name="connsiteX107" fmla="*/ 97485 w 664937"/>
              <a:gd name="connsiteY107" fmla="*/ 40365 h 109669"/>
              <a:gd name="connsiteX108" fmla="*/ 76160 w 664937"/>
              <a:gd name="connsiteY108" fmla="*/ 40365 h 109669"/>
              <a:gd name="connsiteX109" fmla="*/ 69940 w 664937"/>
              <a:gd name="connsiteY109" fmla="*/ 69305 h 109669"/>
              <a:gd name="connsiteX110" fmla="*/ 91392 w 664937"/>
              <a:gd name="connsiteY110" fmla="*/ 69305 h 109669"/>
              <a:gd name="connsiteX111" fmla="*/ 89107 w 664937"/>
              <a:gd name="connsiteY111" fmla="*/ 79968 h 109669"/>
              <a:gd name="connsiteX112" fmla="*/ 67655 w 664937"/>
              <a:gd name="connsiteY112" fmla="*/ 79968 h 109669"/>
              <a:gd name="connsiteX113" fmla="*/ 61690 w 664937"/>
              <a:gd name="connsiteY113" fmla="*/ 108147 h 109669"/>
              <a:gd name="connsiteX114" fmla="*/ 50266 w 664937"/>
              <a:gd name="connsiteY114" fmla="*/ 108147 h 109669"/>
              <a:gd name="connsiteX115" fmla="*/ 56358 w 664937"/>
              <a:gd name="connsiteY115" fmla="*/ 79968 h 109669"/>
              <a:gd name="connsiteX116" fmla="*/ 32749 w 664937"/>
              <a:gd name="connsiteY116" fmla="*/ 79968 h 109669"/>
              <a:gd name="connsiteX117" fmla="*/ 26656 w 664937"/>
              <a:gd name="connsiteY117" fmla="*/ 108147 h 109669"/>
              <a:gd name="connsiteX118" fmla="*/ 15232 w 664937"/>
              <a:gd name="connsiteY118"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64937" h="109669">
                <a:moveTo>
                  <a:pt x="593348" y="69305"/>
                </a:moveTo>
                <a:lnTo>
                  <a:pt x="637520" y="69305"/>
                </a:lnTo>
                <a:lnTo>
                  <a:pt x="616957" y="14470"/>
                </a:lnTo>
                <a:lnTo>
                  <a:pt x="613911" y="14470"/>
                </a:lnTo>
                <a:lnTo>
                  <a:pt x="593348" y="69305"/>
                </a:lnTo>
                <a:close/>
                <a:moveTo>
                  <a:pt x="565930" y="108147"/>
                </a:moveTo>
                <a:lnTo>
                  <a:pt x="606295" y="1523"/>
                </a:lnTo>
                <a:lnTo>
                  <a:pt x="624573" y="1523"/>
                </a:lnTo>
                <a:lnTo>
                  <a:pt x="664938" y="108147"/>
                </a:lnTo>
                <a:lnTo>
                  <a:pt x="651991" y="108147"/>
                </a:lnTo>
                <a:lnTo>
                  <a:pt x="642090" y="80729"/>
                </a:lnTo>
                <a:lnTo>
                  <a:pt x="588778" y="80729"/>
                </a:lnTo>
                <a:lnTo>
                  <a:pt x="578877" y="108147"/>
                </a:lnTo>
                <a:lnTo>
                  <a:pt x="565930" y="108147"/>
                </a:lnTo>
                <a:close/>
                <a:moveTo>
                  <a:pt x="498085" y="108147"/>
                </a:moveTo>
                <a:lnTo>
                  <a:pt x="498085" y="1523"/>
                </a:lnTo>
                <a:lnTo>
                  <a:pt x="565105" y="1523"/>
                </a:lnTo>
                <a:lnTo>
                  <a:pt x="565105" y="12947"/>
                </a:lnTo>
                <a:lnTo>
                  <a:pt x="510270" y="12947"/>
                </a:lnTo>
                <a:lnTo>
                  <a:pt x="510270" y="48742"/>
                </a:lnTo>
                <a:lnTo>
                  <a:pt x="562059" y="48742"/>
                </a:lnTo>
                <a:lnTo>
                  <a:pt x="562059" y="60166"/>
                </a:lnTo>
                <a:lnTo>
                  <a:pt x="510270" y="60166"/>
                </a:lnTo>
                <a:lnTo>
                  <a:pt x="510270" y="108147"/>
                </a:lnTo>
                <a:lnTo>
                  <a:pt x="498085" y="108147"/>
                </a:lnTo>
                <a:close/>
                <a:moveTo>
                  <a:pt x="408978" y="108147"/>
                </a:moveTo>
                <a:lnTo>
                  <a:pt x="408978" y="1523"/>
                </a:lnTo>
                <a:lnTo>
                  <a:pt x="477522" y="1523"/>
                </a:lnTo>
                <a:lnTo>
                  <a:pt x="477522" y="12947"/>
                </a:lnTo>
                <a:lnTo>
                  <a:pt x="421164" y="12947"/>
                </a:lnTo>
                <a:lnTo>
                  <a:pt x="421164" y="48742"/>
                </a:lnTo>
                <a:lnTo>
                  <a:pt x="474475" y="48742"/>
                </a:lnTo>
                <a:lnTo>
                  <a:pt x="474475" y="60166"/>
                </a:lnTo>
                <a:lnTo>
                  <a:pt x="421164" y="60166"/>
                </a:lnTo>
                <a:lnTo>
                  <a:pt x="421164" y="96723"/>
                </a:lnTo>
                <a:lnTo>
                  <a:pt x="477522" y="96723"/>
                </a:lnTo>
                <a:lnTo>
                  <a:pt x="477522" y="108147"/>
                </a:lnTo>
                <a:lnTo>
                  <a:pt x="408978" y="108147"/>
                </a:lnTo>
                <a:close/>
                <a:moveTo>
                  <a:pt x="314540" y="96723"/>
                </a:moveTo>
                <a:lnTo>
                  <a:pt x="338149" y="96723"/>
                </a:lnTo>
                <a:cubicBezTo>
                  <a:pt x="349320" y="96723"/>
                  <a:pt x="358585" y="92851"/>
                  <a:pt x="365884" y="85172"/>
                </a:cubicBezTo>
                <a:cubicBezTo>
                  <a:pt x="373310" y="77366"/>
                  <a:pt x="376991" y="67274"/>
                  <a:pt x="376991" y="54835"/>
                </a:cubicBezTo>
                <a:cubicBezTo>
                  <a:pt x="376991" y="42396"/>
                  <a:pt x="373310" y="32368"/>
                  <a:pt x="365884" y="24689"/>
                </a:cubicBezTo>
                <a:cubicBezTo>
                  <a:pt x="358585" y="16882"/>
                  <a:pt x="349320" y="12947"/>
                  <a:pt x="338149" y="12947"/>
                </a:cubicBezTo>
                <a:lnTo>
                  <a:pt x="314540" y="12947"/>
                </a:lnTo>
                <a:lnTo>
                  <a:pt x="314540" y="96723"/>
                </a:lnTo>
                <a:close/>
                <a:moveTo>
                  <a:pt x="302354" y="108147"/>
                </a:moveTo>
                <a:lnTo>
                  <a:pt x="302354" y="1523"/>
                </a:lnTo>
                <a:lnTo>
                  <a:pt x="338149" y="1523"/>
                </a:lnTo>
                <a:cubicBezTo>
                  <a:pt x="353000" y="1523"/>
                  <a:pt x="365186" y="6537"/>
                  <a:pt x="374706" y="16628"/>
                </a:cubicBezTo>
                <a:cubicBezTo>
                  <a:pt x="384353" y="26592"/>
                  <a:pt x="389176" y="39349"/>
                  <a:pt x="389176" y="54835"/>
                </a:cubicBezTo>
                <a:cubicBezTo>
                  <a:pt x="389176" y="70321"/>
                  <a:pt x="384353" y="83141"/>
                  <a:pt x="374706" y="93232"/>
                </a:cubicBezTo>
                <a:cubicBezTo>
                  <a:pt x="365186" y="103196"/>
                  <a:pt x="353000" y="108147"/>
                  <a:pt x="338149" y="108147"/>
                </a:cubicBezTo>
                <a:lnTo>
                  <a:pt x="302354" y="108147"/>
                </a:lnTo>
                <a:close/>
                <a:moveTo>
                  <a:pt x="261165" y="22848"/>
                </a:moveTo>
                <a:cubicBezTo>
                  <a:pt x="255579" y="15232"/>
                  <a:pt x="248725" y="11424"/>
                  <a:pt x="240601" y="11424"/>
                </a:cubicBezTo>
                <a:cubicBezTo>
                  <a:pt x="232478" y="11424"/>
                  <a:pt x="225623" y="15232"/>
                  <a:pt x="220038" y="22848"/>
                </a:cubicBezTo>
                <a:cubicBezTo>
                  <a:pt x="214453" y="30464"/>
                  <a:pt x="211661" y="41126"/>
                  <a:pt x="211661" y="54835"/>
                </a:cubicBezTo>
                <a:cubicBezTo>
                  <a:pt x="211661" y="68544"/>
                  <a:pt x="214453" y="79206"/>
                  <a:pt x="220038" y="86822"/>
                </a:cubicBezTo>
                <a:cubicBezTo>
                  <a:pt x="225623" y="94438"/>
                  <a:pt x="232478" y="98246"/>
                  <a:pt x="240601" y="98246"/>
                </a:cubicBezTo>
                <a:cubicBezTo>
                  <a:pt x="248725" y="98246"/>
                  <a:pt x="255579" y="94438"/>
                  <a:pt x="261165" y="86822"/>
                </a:cubicBezTo>
                <a:cubicBezTo>
                  <a:pt x="266750" y="79206"/>
                  <a:pt x="269542" y="68544"/>
                  <a:pt x="269542" y="54835"/>
                </a:cubicBezTo>
                <a:cubicBezTo>
                  <a:pt x="269542" y="41126"/>
                  <a:pt x="266750" y="30464"/>
                  <a:pt x="261165" y="22848"/>
                </a:cubicBezTo>
                <a:close/>
                <a:moveTo>
                  <a:pt x="211344" y="95200"/>
                </a:moveTo>
                <a:cubicBezTo>
                  <a:pt x="203410" y="85553"/>
                  <a:pt x="199475" y="72098"/>
                  <a:pt x="199475" y="54835"/>
                </a:cubicBezTo>
                <a:cubicBezTo>
                  <a:pt x="199475" y="37572"/>
                  <a:pt x="203410" y="24117"/>
                  <a:pt x="211344" y="14470"/>
                </a:cubicBezTo>
                <a:cubicBezTo>
                  <a:pt x="219277" y="4824"/>
                  <a:pt x="228987" y="0"/>
                  <a:pt x="240601" y="0"/>
                </a:cubicBezTo>
                <a:cubicBezTo>
                  <a:pt x="252216" y="0"/>
                  <a:pt x="261926" y="4824"/>
                  <a:pt x="269859" y="14470"/>
                </a:cubicBezTo>
                <a:cubicBezTo>
                  <a:pt x="277793" y="24117"/>
                  <a:pt x="281728" y="37572"/>
                  <a:pt x="281728" y="54835"/>
                </a:cubicBezTo>
                <a:cubicBezTo>
                  <a:pt x="281728" y="72098"/>
                  <a:pt x="277793" y="85553"/>
                  <a:pt x="269859" y="95200"/>
                </a:cubicBezTo>
                <a:cubicBezTo>
                  <a:pt x="261926" y="104847"/>
                  <a:pt x="252216" y="109670"/>
                  <a:pt x="240601" y="109670"/>
                </a:cubicBezTo>
                <a:cubicBezTo>
                  <a:pt x="228987" y="109670"/>
                  <a:pt x="219277" y="104847"/>
                  <a:pt x="211344" y="95200"/>
                </a:cubicBezTo>
                <a:close/>
                <a:moveTo>
                  <a:pt x="114176" y="108147"/>
                </a:moveTo>
                <a:lnTo>
                  <a:pt x="114176" y="1523"/>
                </a:lnTo>
                <a:lnTo>
                  <a:pt x="182720" y="1523"/>
                </a:lnTo>
                <a:lnTo>
                  <a:pt x="182720" y="12947"/>
                </a:lnTo>
                <a:lnTo>
                  <a:pt x="126362" y="12947"/>
                </a:lnTo>
                <a:lnTo>
                  <a:pt x="126362" y="48742"/>
                </a:lnTo>
                <a:lnTo>
                  <a:pt x="179673" y="48742"/>
                </a:lnTo>
                <a:lnTo>
                  <a:pt x="179673" y="60166"/>
                </a:lnTo>
                <a:lnTo>
                  <a:pt x="126362" y="60166"/>
                </a:lnTo>
                <a:lnTo>
                  <a:pt x="126362" y="96723"/>
                </a:lnTo>
                <a:lnTo>
                  <a:pt x="182720" y="96723"/>
                </a:lnTo>
                <a:lnTo>
                  <a:pt x="182720" y="108147"/>
                </a:lnTo>
                <a:lnTo>
                  <a:pt x="114176" y="108147"/>
                </a:lnTo>
                <a:close/>
                <a:moveTo>
                  <a:pt x="35034" y="69305"/>
                </a:moveTo>
                <a:lnTo>
                  <a:pt x="58643" y="69305"/>
                </a:lnTo>
                <a:lnTo>
                  <a:pt x="64736" y="40365"/>
                </a:lnTo>
                <a:lnTo>
                  <a:pt x="41127" y="40365"/>
                </a:lnTo>
                <a:lnTo>
                  <a:pt x="35034" y="69305"/>
                </a:lnTo>
                <a:close/>
                <a:moveTo>
                  <a:pt x="15232" y="108147"/>
                </a:moveTo>
                <a:lnTo>
                  <a:pt x="21325" y="79968"/>
                </a:lnTo>
                <a:lnTo>
                  <a:pt x="0" y="79968"/>
                </a:lnTo>
                <a:lnTo>
                  <a:pt x="2285" y="69305"/>
                </a:lnTo>
                <a:lnTo>
                  <a:pt x="23610" y="69305"/>
                </a:lnTo>
                <a:lnTo>
                  <a:pt x="29829" y="40365"/>
                </a:lnTo>
                <a:lnTo>
                  <a:pt x="8378" y="40365"/>
                </a:lnTo>
                <a:lnTo>
                  <a:pt x="10662" y="29702"/>
                </a:lnTo>
                <a:lnTo>
                  <a:pt x="32114" y="29702"/>
                </a:lnTo>
                <a:lnTo>
                  <a:pt x="38080" y="1523"/>
                </a:lnTo>
                <a:lnTo>
                  <a:pt x="49504" y="1523"/>
                </a:lnTo>
                <a:lnTo>
                  <a:pt x="43411" y="29702"/>
                </a:lnTo>
                <a:lnTo>
                  <a:pt x="67021" y="29702"/>
                </a:lnTo>
                <a:lnTo>
                  <a:pt x="73113" y="1523"/>
                </a:lnTo>
                <a:lnTo>
                  <a:pt x="84537" y="1523"/>
                </a:lnTo>
                <a:lnTo>
                  <a:pt x="78445" y="29702"/>
                </a:lnTo>
                <a:lnTo>
                  <a:pt x="99769" y="29702"/>
                </a:lnTo>
                <a:lnTo>
                  <a:pt x="97485" y="40365"/>
                </a:lnTo>
                <a:lnTo>
                  <a:pt x="76160" y="40365"/>
                </a:lnTo>
                <a:lnTo>
                  <a:pt x="69940" y="69305"/>
                </a:lnTo>
                <a:lnTo>
                  <a:pt x="91392" y="69305"/>
                </a:lnTo>
                <a:lnTo>
                  <a:pt x="89107" y="79968"/>
                </a:lnTo>
                <a:lnTo>
                  <a:pt x="67655" y="79968"/>
                </a:lnTo>
                <a:lnTo>
                  <a:pt x="61690"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60" name="Freeform 59">
            <a:extLst>
              <a:ext uri="{FF2B5EF4-FFF2-40B4-BE49-F238E27FC236}">
                <a16:creationId xmlns:a16="http://schemas.microsoft.com/office/drawing/2014/main" id="{702F2366-32AF-A900-B49B-CAEEF27EBCC1}"/>
              </a:ext>
            </a:extLst>
          </p:cNvPr>
          <p:cNvSpPr/>
          <p:nvPr userDrawn="1"/>
        </p:nvSpPr>
        <p:spPr>
          <a:xfrm>
            <a:off x="6918877" y="1553738"/>
            <a:ext cx="432968" cy="164505"/>
          </a:xfrm>
          <a:custGeom>
            <a:avLst/>
            <a:gdLst>
              <a:gd name="connsiteX0" fmla="*/ 255897 w 288645"/>
              <a:gd name="connsiteY0" fmla="*/ 96088 h 109670"/>
              <a:gd name="connsiteX1" fmla="*/ 265036 w 288645"/>
              <a:gd name="connsiteY1" fmla="*/ 99769 h 109670"/>
              <a:gd name="connsiteX2" fmla="*/ 274175 w 288645"/>
              <a:gd name="connsiteY2" fmla="*/ 96088 h 109670"/>
              <a:gd name="connsiteX3" fmla="*/ 277983 w 288645"/>
              <a:gd name="connsiteY3" fmla="*/ 86061 h 109670"/>
              <a:gd name="connsiteX4" fmla="*/ 274175 w 288645"/>
              <a:gd name="connsiteY4" fmla="*/ 76160 h 109670"/>
              <a:gd name="connsiteX5" fmla="*/ 265036 w 288645"/>
              <a:gd name="connsiteY5" fmla="*/ 72352 h 109670"/>
              <a:gd name="connsiteX6" fmla="*/ 255897 w 288645"/>
              <a:gd name="connsiteY6" fmla="*/ 76160 h 109670"/>
              <a:gd name="connsiteX7" fmla="*/ 252088 w 288645"/>
              <a:gd name="connsiteY7" fmla="*/ 86061 h 109670"/>
              <a:gd name="connsiteX8" fmla="*/ 255897 w 288645"/>
              <a:gd name="connsiteY8" fmla="*/ 96088 h 109670"/>
              <a:gd name="connsiteX9" fmla="*/ 248281 w 288645"/>
              <a:gd name="connsiteY9" fmla="*/ 102943 h 109670"/>
              <a:gd name="connsiteX10" fmla="*/ 241426 w 288645"/>
              <a:gd name="connsiteY10" fmla="*/ 86061 h 109670"/>
              <a:gd name="connsiteX11" fmla="*/ 248281 w 288645"/>
              <a:gd name="connsiteY11" fmla="*/ 69178 h 109670"/>
              <a:gd name="connsiteX12" fmla="*/ 265036 w 288645"/>
              <a:gd name="connsiteY12" fmla="*/ 62451 h 109670"/>
              <a:gd name="connsiteX13" fmla="*/ 281664 w 288645"/>
              <a:gd name="connsiteY13" fmla="*/ 69178 h 109670"/>
              <a:gd name="connsiteX14" fmla="*/ 288645 w 288645"/>
              <a:gd name="connsiteY14" fmla="*/ 86061 h 109670"/>
              <a:gd name="connsiteX15" fmla="*/ 281664 w 288645"/>
              <a:gd name="connsiteY15" fmla="*/ 102943 h 109670"/>
              <a:gd name="connsiteX16" fmla="*/ 265036 w 288645"/>
              <a:gd name="connsiteY16" fmla="*/ 109670 h 109670"/>
              <a:gd name="connsiteX17" fmla="*/ 248281 w 288645"/>
              <a:gd name="connsiteY17" fmla="*/ 102943 h 109670"/>
              <a:gd name="connsiteX18" fmla="*/ 198777 w 288645"/>
              <a:gd name="connsiteY18" fmla="*/ 33637 h 109670"/>
              <a:gd name="connsiteX19" fmla="*/ 207916 w 288645"/>
              <a:gd name="connsiteY19" fmla="*/ 37318 h 109670"/>
              <a:gd name="connsiteX20" fmla="*/ 217055 w 288645"/>
              <a:gd name="connsiteY20" fmla="*/ 33637 h 109670"/>
              <a:gd name="connsiteX21" fmla="*/ 220863 w 288645"/>
              <a:gd name="connsiteY21" fmla="*/ 23609 h 109670"/>
              <a:gd name="connsiteX22" fmla="*/ 217055 w 288645"/>
              <a:gd name="connsiteY22" fmla="*/ 13709 h 109670"/>
              <a:gd name="connsiteX23" fmla="*/ 207916 w 288645"/>
              <a:gd name="connsiteY23" fmla="*/ 9901 h 109670"/>
              <a:gd name="connsiteX24" fmla="*/ 198777 w 288645"/>
              <a:gd name="connsiteY24" fmla="*/ 13709 h 109670"/>
              <a:gd name="connsiteX25" fmla="*/ 194969 w 288645"/>
              <a:gd name="connsiteY25" fmla="*/ 23609 h 109670"/>
              <a:gd name="connsiteX26" fmla="*/ 198777 w 288645"/>
              <a:gd name="connsiteY26" fmla="*/ 33637 h 109670"/>
              <a:gd name="connsiteX27" fmla="*/ 191161 w 288645"/>
              <a:gd name="connsiteY27" fmla="*/ 40492 h 109670"/>
              <a:gd name="connsiteX28" fmla="*/ 184306 w 288645"/>
              <a:gd name="connsiteY28" fmla="*/ 23609 h 109670"/>
              <a:gd name="connsiteX29" fmla="*/ 191161 w 288645"/>
              <a:gd name="connsiteY29" fmla="*/ 6727 h 109670"/>
              <a:gd name="connsiteX30" fmla="*/ 207916 w 288645"/>
              <a:gd name="connsiteY30" fmla="*/ 0 h 109670"/>
              <a:gd name="connsiteX31" fmla="*/ 224544 w 288645"/>
              <a:gd name="connsiteY31" fmla="*/ 6727 h 109670"/>
              <a:gd name="connsiteX32" fmla="*/ 231525 w 288645"/>
              <a:gd name="connsiteY32" fmla="*/ 23609 h 109670"/>
              <a:gd name="connsiteX33" fmla="*/ 224544 w 288645"/>
              <a:gd name="connsiteY33" fmla="*/ 40492 h 109670"/>
              <a:gd name="connsiteX34" fmla="*/ 207916 w 288645"/>
              <a:gd name="connsiteY34" fmla="*/ 47219 h 109670"/>
              <a:gd name="connsiteX35" fmla="*/ 191161 w 288645"/>
              <a:gd name="connsiteY35" fmla="*/ 40492 h 109670"/>
              <a:gd name="connsiteX36" fmla="*/ 197254 w 288645"/>
              <a:gd name="connsiteY36" fmla="*/ 108147 h 109670"/>
              <a:gd name="connsiteX37" fmla="*/ 263513 w 288645"/>
              <a:gd name="connsiteY37" fmla="*/ 1523 h 109670"/>
              <a:gd name="connsiteX38" fmla="*/ 275698 w 288645"/>
              <a:gd name="connsiteY38" fmla="*/ 1523 h 109670"/>
              <a:gd name="connsiteX39" fmla="*/ 209439 w 288645"/>
              <a:gd name="connsiteY39" fmla="*/ 108147 h 109670"/>
              <a:gd name="connsiteX40" fmla="*/ 197254 w 288645"/>
              <a:gd name="connsiteY40" fmla="*/ 108147 h 109670"/>
              <a:gd name="connsiteX41" fmla="*/ 149210 w 288645"/>
              <a:gd name="connsiteY41" fmla="*/ 22848 h 109670"/>
              <a:gd name="connsiteX42" fmla="*/ 128647 w 288645"/>
              <a:gd name="connsiteY42" fmla="*/ 11424 h 109670"/>
              <a:gd name="connsiteX43" fmla="*/ 108083 w 288645"/>
              <a:gd name="connsiteY43" fmla="*/ 22848 h 109670"/>
              <a:gd name="connsiteX44" fmla="*/ 99706 w 288645"/>
              <a:gd name="connsiteY44" fmla="*/ 54835 h 109670"/>
              <a:gd name="connsiteX45" fmla="*/ 108083 w 288645"/>
              <a:gd name="connsiteY45" fmla="*/ 86822 h 109670"/>
              <a:gd name="connsiteX46" fmla="*/ 128647 w 288645"/>
              <a:gd name="connsiteY46" fmla="*/ 98246 h 109670"/>
              <a:gd name="connsiteX47" fmla="*/ 149210 w 288645"/>
              <a:gd name="connsiteY47" fmla="*/ 86822 h 109670"/>
              <a:gd name="connsiteX48" fmla="*/ 157587 w 288645"/>
              <a:gd name="connsiteY48" fmla="*/ 54835 h 109670"/>
              <a:gd name="connsiteX49" fmla="*/ 149210 w 288645"/>
              <a:gd name="connsiteY49" fmla="*/ 22848 h 109670"/>
              <a:gd name="connsiteX50" fmla="*/ 99452 w 288645"/>
              <a:gd name="connsiteY50" fmla="*/ 95200 h 109670"/>
              <a:gd name="connsiteX51" fmla="*/ 87584 w 288645"/>
              <a:gd name="connsiteY51" fmla="*/ 54835 h 109670"/>
              <a:gd name="connsiteX52" fmla="*/ 99452 w 288645"/>
              <a:gd name="connsiteY52" fmla="*/ 14470 h 109670"/>
              <a:gd name="connsiteX53" fmla="*/ 128710 w 288645"/>
              <a:gd name="connsiteY53" fmla="*/ 0 h 109670"/>
              <a:gd name="connsiteX54" fmla="*/ 157968 w 288645"/>
              <a:gd name="connsiteY54" fmla="*/ 14470 h 109670"/>
              <a:gd name="connsiteX55" fmla="*/ 169836 w 288645"/>
              <a:gd name="connsiteY55" fmla="*/ 54835 h 109670"/>
              <a:gd name="connsiteX56" fmla="*/ 157968 w 288645"/>
              <a:gd name="connsiteY56" fmla="*/ 95200 h 109670"/>
              <a:gd name="connsiteX57" fmla="*/ 128710 w 288645"/>
              <a:gd name="connsiteY57" fmla="*/ 109670 h 109670"/>
              <a:gd name="connsiteX58" fmla="*/ 99452 w 288645"/>
              <a:gd name="connsiteY58" fmla="*/ 95200 h 109670"/>
              <a:gd name="connsiteX59" fmla="*/ 19230 w 288645"/>
              <a:gd name="connsiteY59" fmla="*/ 91265 h 109670"/>
              <a:gd name="connsiteX60" fmla="*/ 36620 w 288645"/>
              <a:gd name="connsiteY60" fmla="*/ 98246 h 109670"/>
              <a:gd name="connsiteX61" fmla="*/ 54010 w 288645"/>
              <a:gd name="connsiteY61" fmla="*/ 91265 h 109670"/>
              <a:gd name="connsiteX62" fmla="*/ 60991 w 288645"/>
              <a:gd name="connsiteY62" fmla="*/ 73875 h 109670"/>
              <a:gd name="connsiteX63" fmla="*/ 54010 w 288645"/>
              <a:gd name="connsiteY63" fmla="*/ 56676 h 109670"/>
              <a:gd name="connsiteX64" fmla="*/ 36620 w 288645"/>
              <a:gd name="connsiteY64" fmla="*/ 49504 h 109670"/>
              <a:gd name="connsiteX65" fmla="*/ 19230 w 288645"/>
              <a:gd name="connsiteY65" fmla="*/ 56676 h 109670"/>
              <a:gd name="connsiteX66" fmla="*/ 12249 w 288645"/>
              <a:gd name="connsiteY66" fmla="*/ 73875 h 109670"/>
              <a:gd name="connsiteX67" fmla="*/ 19230 w 288645"/>
              <a:gd name="connsiteY67" fmla="*/ 91265 h 109670"/>
              <a:gd name="connsiteX68" fmla="*/ 6093 w 288645"/>
              <a:gd name="connsiteY68" fmla="*/ 53312 h 109670"/>
              <a:gd name="connsiteX69" fmla="*/ 39603 w 288645"/>
              <a:gd name="connsiteY69" fmla="*/ 1523 h 109670"/>
              <a:gd name="connsiteX70" fmla="*/ 53312 w 288645"/>
              <a:gd name="connsiteY70" fmla="*/ 1523 h 109670"/>
              <a:gd name="connsiteX71" fmla="*/ 28179 w 288645"/>
              <a:gd name="connsiteY71" fmla="*/ 41126 h 109670"/>
              <a:gd name="connsiteX72" fmla="*/ 28941 w 288645"/>
              <a:gd name="connsiteY72" fmla="*/ 41126 h 109670"/>
              <a:gd name="connsiteX73" fmla="*/ 31860 w 288645"/>
              <a:gd name="connsiteY73" fmla="*/ 40365 h 109670"/>
              <a:gd name="connsiteX74" fmla="*/ 38841 w 288645"/>
              <a:gd name="connsiteY74" fmla="*/ 39603 h 109670"/>
              <a:gd name="connsiteX75" fmla="*/ 63212 w 288645"/>
              <a:gd name="connsiteY75" fmla="*/ 49377 h 109670"/>
              <a:gd name="connsiteX76" fmla="*/ 73113 w 288645"/>
              <a:gd name="connsiteY76" fmla="*/ 73875 h 109670"/>
              <a:gd name="connsiteX77" fmla="*/ 62451 w 288645"/>
              <a:gd name="connsiteY77" fmla="*/ 99325 h 109670"/>
              <a:gd name="connsiteX78" fmla="*/ 36557 w 288645"/>
              <a:gd name="connsiteY78" fmla="*/ 109670 h 109670"/>
              <a:gd name="connsiteX79" fmla="*/ 10535 w 288645"/>
              <a:gd name="connsiteY79" fmla="*/ 99325 h 109670"/>
              <a:gd name="connsiteX80" fmla="*/ 0 w 288645"/>
              <a:gd name="connsiteY80" fmla="*/ 73875 h 109670"/>
              <a:gd name="connsiteX81" fmla="*/ 6093 w 288645"/>
              <a:gd name="connsiteY81" fmla="*/ 53312 h 10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88645" h="109670">
                <a:moveTo>
                  <a:pt x="255897" y="96088"/>
                </a:moveTo>
                <a:cubicBezTo>
                  <a:pt x="258435" y="98500"/>
                  <a:pt x="261482" y="99769"/>
                  <a:pt x="265036" y="99769"/>
                </a:cubicBezTo>
                <a:cubicBezTo>
                  <a:pt x="268590" y="99769"/>
                  <a:pt x="271636" y="98563"/>
                  <a:pt x="274175" y="96088"/>
                </a:cubicBezTo>
                <a:cubicBezTo>
                  <a:pt x="276714" y="93550"/>
                  <a:pt x="277983" y="90186"/>
                  <a:pt x="277983" y="86061"/>
                </a:cubicBezTo>
                <a:cubicBezTo>
                  <a:pt x="277983" y="81935"/>
                  <a:pt x="276714" y="78571"/>
                  <a:pt x="274175" y="76160"/>
                </a:cubicBezTo>
                <a:cubicBezTo>
                  <a:pt x="271636" y="73621"/>
                  <a:pt x="268590" y="72352"/>
                  <a:pt x="265036" y="72352"/>
                </a:cubicBezTo>
                <a:cubicBezTo>
                  <a:pt x="261482" y="72352"/>
                  <a:pt x="258435" y="73621"/>
                  <a:pt x="255897" y="76160"/>
                </a:cubicBezTo>
                <a:cubicBezTo>
                  <a:pt x="253358" y="78571"/>
                  <a:pt x="252088" y="81872"/>
                  <a:pt x="252088" y="86061"/>
                </a:cubicBezTo>
                <a:cubicBezTo>
                  <a:pt x="252088" y="90249"/>
                  <a:pt x="253358" y="93550"/>
                  <a:pt x="255897" y="96088"/>
                </a:cubicBezTo>
                <a:close/>
                <a:moveTo>
                  <a:pt x="248281" y="102943"/>
                </a:moveTo>
                <a:cubicBezTo>
                  <a:pt x="243711" y="98500"/>
                  <a:pt x="241426" y="92851"/>
                  <a:pt x="241426" y="86061"/>
                </a:cubicBezTo>
                <a:cubicBezTo>
                  <a:pt x="241426" y="79270"/>
                  <a:pt x="243711" y="73621"/>
                  <a:pt x="248281" y="69178"/>
                </a:cubicBezTo>
                <a:cubicBezTo>
                  <a:pt x="252977" y="64736"/>
                  <a:pt x="258562" y="62451"/>
                  <a:pt x="265036" y="62451"/>
                </a:cubicBezTo>
                <a:cubicBezTo>
                  <a:pt x="271509" y="62451"/>
                  <a:pt x="277094" y="64672"/>
                  <a:pt x="281664" y="69178"/>
                </a:cubicBezTo>
                <a:cubicBezTo>
                  <a:pt x="286361" y="73621"/>
                  <a:pt x="288645" y="79270"/>
                  <a:pt x="288645" y="86061"/>
                </a:cubicBezTo>
                <a:cubicBezTo>
                  <a:pt x="288645" y="92851"/>
                  <a:pt x="286297" y="98500"/>
                  <a:pt x="281664" y="102943"/>
                </a:cubicBezTo>
                <a:cubicBezTo>
                  <a:pt x="277094" y="107385"/>
                  <a:pt x="271573" y="109670"/>
                  <a:pt x="265036" y="109670"/>
                </a:cubicBezTo>
                <a:cubicBezTo>
                  <a:pt x="258499" y="109670"/>
                  <a:pt x="252977" y="107449"/>
                  <a:pt x="248281" y="102943"/>
                </a:cubicBezTo>
                <a:close/>
                <a:moveTo>
                  <a:pt x="198777" y="33637"/>
                </a:moveTo>
                <a:cubicBezTo>
                  <a:pt x="201315" y="36049"/>
                  <a:pt x="204362" y="37318"/>
                  <a:pt x="207916" y="37318"/>
                </a:cubicBezTo>
                <a:cubicBezTo>
                  <a:pt x="211470" y="37318"/>
                  <a:pt x="214516" y="36112"/>
                  <a:pt x="217055" y="33637"/>
                </a:cubicBezTo>
                <a:cubicBezTo>
                  <a:pt x="219594" y="31099"/>
                  <a:pt x="220863" y="27735"/>
                  <a:pt x="220863" y="23609"/>
                </a:cubicBezTo>
                <a:cubicBezTo>
                  <a:pt x="220863" y="19484"/>
                  <a:pt x="219594" y="16120"/>
                  <a:pt x="217055" y="13709"/>
                </a:cubicBezTo>
                <a:cubicBezTo>
                  <a:pt x="214516" y="11170"/>
                  <a:pt x="211470" y="9901"/>
                  <a:pt x="207916" y="9901"/>
                </a:cubicBezTo>
                <a:cubicBezTo>
                  <a:pt x="204362" y="9901"/>
                  <a:pt x="201315" y="11170"/>
                  <a:pt x="198777" y="13709"/>
                </a:cubicBezTo>
                <a:cubicBezTo>
                  <a:pt x="196238" y="16120"/>
                  <a:pt x="194969" y="19421"/>
                  <a:pt x="194969" y="23609"/>
                </a:cubicBezTo>
                <a:cubicBezTo>
                  <a:pt x="194969" y="27798"/>
                  <a:pt x="196238" y="31099"/>
                  <a:pt x="198777" y="33637"/>
                </a:cubicBezTo>
                <a:close/>
                <a:moveTo>
                  <a:pt x="191161" y="40492"/>
                </a:moveTo>
                <a:cubicBezTo>
                  <a:pt x="186591" y="36049"/>
                  <a:pt x="184306" y="30400"/>
                  <a:pt x="184306" y="23609"/>
                </a:cubicBezTo>
                <a:cubicBezTo>
                  <a:pt x="184306" y="16819"/>
                  <a:pt x="186591" y="11170"/>
                  <a:pt x="191161" y="6727"/>
                </a:cubicBezTo>
                <a:cubicBezTo>
                  <a:pt x="195857" y="2285"/>
                  <a:pt x="201442" y="0"/>
                  <a:pt x="207916" y="0"/>
                </a:cubicBezTo>
                <a:cubicBezTo>
                  <a:pt x="214389" y="0"/>
                  <a:pt x="219974" y="2221"/>
                  <a:pt x="224544" y="6727"/>
                </a:cubicBezTo>
                <a:cubicBezTo>
                  <a:pt x="229241" y="11170"/>
                  <a:pt x="231525" y="16819"/>
                  <a:pt x="231525" y="23609"/>
                </a:cubicBezTo>
                <a:cubicBezTo>
                  <a:pt x="231525" y="30400"/>
                  <a:pt x="229177" y="36049"/>
                  <a:pt x="224544" y="40492"/>
                </a:cubicBezTo>
                <a:cubicBezTo>
                  <a:pt x="219974" y="44934"/>
                  <a:pt x="214453" y="47219"/>
                  <a:pt x="207916" y="47219"/>
                </a:cubicBezTo>
                <a:cubicBezTo>
                  <a:pt x="201379" y="47219"/>
                  <a:pt x="195857" y="44998"/>
                  <a:pt x="191161" y="40492"/>
                </a:cubicBezTo>
                <a:close/>
                <a:moveTo>
                  <a:pt x="197254" y="108147"/>
                </a:moveTo>
                <a:lnTo>
                  <a:pt x="263513" y="1523"/>
                </a:lnTo>
                <a:lnTo>
                  <a:pt x="275698" y="1523"/>
                </a:lnTo>
                <a:lnTo>
                  <a:pt x="209439" y="108147"/>
                </a:lnTo>
                <a:lnTo>
                  <a:pt x="197254" y="108147"/>
                </a:lnTo>
                <a:close/>
                <a:moveTo>
                  <a:pt x="149210" y="22848"/>
                </a:moveTo>
                <a:cubicBezTo>
                  <a:pt x="143625" y="15232"/>
                  <a:pt x="136770" y="11424"/>
                  <a:pt x="128647" y="11424"/>
                </a:cubicBezTo>
                <a:cubicBezTo>
                  <a:pt x="120523" y="11424"/>
                  <a:pt x="113668" y="15232"/>
                  <a:pt x="108083" y="22848"/>
                </a:cubicBezTo>
                <a:cubicBezTo>
                  <a:pt x="102498" y="30464"/>
                  <a:pt x="99706" y="41126"/>
                  <a:pt x="99706" y="54835"/>
                </a:cubicBezTo>
                <a:cubicBezTo>
                  <a:pt x="99706" y="68544"/>
                  <a:pt x="102498" y="79206"/>
                  <a:pt x="108083" y="86822"/>
                </a:cubicBezTo>
                <a:cubicBezTo>
                  <a:pt x="113668" y="94438"/>
                  <a:pt x="120523" y="98246"/>
                  <a:pt x="128647" y="98246"/>
                </a:cubicBezTo>
                <a:cubicBezTo>
                  <a:pt x="136770" y="98246"/>
                  <a:pt x="143625" y="94438"/>
                  <a:pt x="149210" y="86822"/>
                </a:cubicBezTo>
                <a:cubicBezTo>
                  <a:pt x="154795" y="79206"/>
                  <a:pt x="157587" y="68544"/>
                  <a:pt x="157587" y="54835"/>
                </a:cubicBezTo>
                <a:cubicBezTo>
                  <a:pt x="157587" y="41126"/>
                  <a:pt x="154795" y="30464"/>
                  <a:pt x="149210" y="22848"/>
                </a:cubicBezTo>
                <a:close/>
                <a:moveTo>
                  <a:pt x="99452" y="95200"/>
                </a:moveTo>
                <a:cubicBezTo>
                  <a:pt x="91518" y="85553"/>
                  <a:pt x="87584" y="72098"/>
                  <a:pt x="87584" y="54835"/>
                </a:cubicBezTo>
                <a:cubicBezTo>
                  <a:pt x="87584" y="37572"/>
                  <a:pt x="91518" y="24117"/>
                  <a:pt x="99452" y="14470"/>
                </a:cubicBezTo>
                <a:cubicBezTo>
                  <a:pt x="107385" y="4823"/>
                  <a:pt x="117096" y="0"/>
                  <a:pt x="128710" y="0"/>
                </a:cubicBezTo>
                <a:cubicBezTo>
                  <a:pt x="140324" y="0"/>
                  <a:pt x="150035" y="4823"/>
                  <a:pt x="157968" y="14470"/>
                </a:cubicBezTo>
                <a:cubicBezTo>
                  <a:pt x="165901" y="24117"/>
                  <a:pt x="169836" y="37572"/>
                  <a:pt x="169836" y="54835"/>
                </a:cubicBezTo>
                <a:cubicBezTo>
                  <a:pt x="169836" y="72098"/>
                  <a:pt x="165901" y="85553"/>
                  <a:pt x="157968" y="95200"/>
                </a:cubicBezTo>
                <a:cubicBezTo>
                  <a:pt x="150035" y="104847"/>
                  <a:pt x="140324" y="109670"/>
                  <a:pt x="128710" y="109670"/>
                </a:cubicBezTo>
                <a:cubicBezTo>
                  <a:pt x="117096" y="109670"/>
                  <a:pt x="107385" y="104847"/>
                  <a:pt x="99452" y="95200"/>
                </a:cubicBezTo>
                <a:close/>
                <a:moveTo>
                  <a:pt x="19230" y="91265"/>
                </a:moveTo>
                <a:cubicBezTo>
                  <a:pt x="23927" y="95961"/>
                  <a:pt x="29702" y="98246"/>
                  <a:pt x="36620" y="98246"/>
                </a:cubicBezTo>
                <a:cubicBezTo>
                  <a:pt x="43538" y="98246"/>
                  <a:pt x="49314" y="95898"/>
                  <a:pt x="54010" y="91265"/>
                </a:cubicBezTo>
                <a:cubicBezTo>
                  <a:pt x="58706" y="86505"/>
                  <a:pt x="60991" y="80729"/>
                  <a:pt x="60991" y="73875"/>
                </a:cubicBezTo>
                <a:cubicBezTo>
                  <a:pt x="60991" y="67021"/>
                  <a:pt x="58643" y="61309"/>
                  <a:pt x="54010" y="56676"/>
                </a:cubicBezTo>
                <a:cubicBezTo>
                  <a:pt x="49314" y="51916"/>
                  <a:pt x="43538" y="49504"/>
                  <a:pt x="36620" y="49504"/>
                </a:cubicBezTo>
                <a:cubicBezTo>
                  <a:pt x="29702" y="49504"/>
                  <a:pt x="23927" y="51916"/>
                  <a:pt x="19230" y="56676"/>
                </a:cubicBezTo>
                <a:cubicBezTo>
                  <a:pt x="14534" y="61372"/>
                  <a:pt x="12249" y="67084"/>
                  <a:pt x="12249" y="73875"/>
                </a:cubicBezTo>
                <a:cubicBezTo>
                  <a:pt x="12249" y="80666"/>
                  <a:pt x="14597" y="86441"/>
                  <a:pt x="19230" y="91265"/>
                </a:cubicBezTo>
                <a:close/>
                <a:moveTo>
                  <a:pt x="6093" y="53312"/>
                </a:moveTo>
                <a:lnTo>
                  <a:pt x="39603" y="1523"/>
                </a:lnTo>
                <a:lnTo>
                  <a:pt x="53312" y="1523"/>
                </a:lnTo>
                <a:lnTo>
                  <a:pt x="28179" y="41126"/>
                </a:lnTo>
                <a:lnTo>
                  <a:pt x="28941" y="41126"/>
                </a:lnTo>
                <a:lnTo>
                  <a:pt x="31860" y="40365"/>
                </a:lnTo>
                <a:cubicBezTo>
                  <a:pt x="33891" y="39857"/>
                  <a:pt x="36239" y="39603"/>
                  <a:pt x="38841" y="39603"/>
                </a:cubicBezTo>
                <a:cubicBezTo>
                  <a:pt x="48488" y="39603"/>
                  <a:pt x="56612" y="42840"/>
                  <a:pt x="63212" y="49377"/>
                </a:cubicBezTo>
                <a:cubicBezTo>
                  <a:pt x="69813" y="55850"/>
                  <a:pt x="73113" y="64038"/>
                  <a:pt x="73113" y="73875"/>
                </a:cubicBezTo>
                <a:cubicBezTo>
                  <a:pt x="73113" y="83712"/>
                  <a:pt x="69559" y="92280"/>
                  <a:pt x="62451" y="99325"/>
                </a:cubicBezTo>
                <a:cubicBezTo>
                  <a:pt x="55470" y="106243"/>
                  <a:pt x="46838" y="109670"/>
                  <a:pt x="36557" y="109670"/>
                </a:cubicBezTo>
                <a:cubicBezTo>
                  <a:pt x="26275" y="109670"/>
                  <a:pt x="17643" y="106243"/>
                  <a:pt x="10535" y="99325"/>
                </a:cubicBezTo>
                <a:cubicBezTo>
                  <a:pt x="3554" y="92344"/>
                  <a:pt x="0" y="83839"/>
                  <a:pt x="0" y="73875"/>
                </a:cubicBezTo>
                <a:cubicBezTo>
                  <a:pt x="0" y="66449"/>
                  <a:pt x="2031" y="59595"/>
                  <a:pt x="6093" y="53312"/>
                </a:cubicBezTo>
                <a:close/>
              </a:path>
            </a:pathLst>
          </a:custGeom>
          <a:solidFill>
            <a:srgbClr val="13161A"/>
          </a:solidFill>
          <a:ln w="6345" cap="flat">
            <a:noFill/>
            <a:prstDash val="solid"/>
            <a:miter/>
          </a:ln>
        </p:spPr>
        <p:txBody>
          <a:bodyPr rtlCol="0" anchor="ctr"/>
          <a:lstStyle/>
          <a:p>
            <a:endParaRPr lang="de-AT" sz="2700"/>
          </a:p>
        </p:txBody>
      </p:sp>
      <p:sp>
        <p:nvSpPr>
          <p:cNvPr id="61" name="Freeform 60">
            <a:extLst>
              <a:ext uri="{FF2B5EF4-FFF2-40B4-BE49-F238E27FC236}">
                <a16:creationId xmlns:a16="http://schemas.microsoft.com/office/drawing/2014/main" id="{8C6C64EB-BFEC-8BAA-1898-3D0E4E8E8062}"/>
              </a:ext>
            </a:extLst>
          </p:cNvPr>
          <p:cNvSpPr/>
          <p:nvPr userDrawn="1"/>
        </p:nvSpPr>
        <p:spPr>
          <a:xfrm>
            <a:off x="6640703" y="5544889"/>
            <a:ext cx="981318" cy="159935"/>
          </a:xfrm>
          <a:custGeom>
            <a:avLst/>
            <a:gdLst>
              <a:gd name="connsiteX0" fmla="*/ 579576 w 654212"/>
              <a:gd name="connsiteY0" fmla="*/ 95200 h 106623"/>
              <a:gd name="connsiteX1" fmla="*/ 603185 w 654212"/>
              <a:gd name="connsiteY1" fmla="*/ 95200 h 106623"/>
              <a:gd name="connsiteX2" fmla="*/ 630920 w 654212"/>
              <a:gd name="connsiteY2" fmla="*/ 83649 h 106623"/>
              <a:gd name="connsiteX3" fmla="*/ 642027 w 654212"/>
              <a:gd name="connsiteY3" fmla="*/ 53312 h 106623"/>
              <a:gd name="connsiteX4" fmla="*/ 630920 w 654212"/>
              <a:gd name="connsiteY4" fmla="*/ 23165 h 106623"/>
              <a:gd name="connsiteX5" fmla="*/ 603185 w 654212"/>
              <a:gd name="connsiteY5" fmla="*/ 11424 h 106623"/>
              <a:gd name="connsiteX6" fmla="*/ 579576 w 654212"/>
              <a:gd name="connsiteY6" fmla="*/ 11424 h 106623"/>
              <a:gd name="connsiteX7" fmla="*/ 579576 w 654212"/>
              <a:gd name="connsiteY7" fmla="*/ 95200 h 106623"/>
              <a:gd name="connsiteX8" fmla="*/ 567390 w 654212"/>
              <a:gd name="connsiteY8" fmla="*/ 106624 h 106623"/>
              <a:gd name="connsiteX9" fmla="*/ 567390 w 654212"/>
              <a:gd name="connsiteY9" fmla="*/ 0 h 106623"/>
              <a:gd name="connsiteX10" fmla="*/ 603185 w 654212"/>
              <a:gd name="connsiteY10" fmla="*/ 0 h 106623"/>
              <a:gd name="connsiteX11" fmla="*/ 639742 w 654212"/>
              <a:gd name="connsiteY11" fmla="*/ 15105 h 106623"/>
              <a:gd name="connsiteX12" fmla="*/ 654212 w 654212"/>
              <a:gd name="connsiteY12" fmla="*/ 53312 h 106623"/>
              <a:gd name="connsiteX13" fmla="*/ 639742 w 654212"/>
              <a:gd name="connsiteY13" fmla="*/ 91709 h 106623"/>
              <a:gd name="connsiteX14" fmla="*/ 603185 w 654212"/>
              <a:gd name="connsiteY14" fmla="*/ 106624 h 106623"/>
              <a:gd name="connsiteX15" fmla="*/ 567390 w 654212"/>
              <a:gd name="connsiteY15" fmla="*/ 106624 h 106623"/>
              <a:gd name="connsiteX16" fmla="*/ 482155 w 654212"/>
              <a:gd name="connsiteY16" fmla="*/ 95200 h 106623"/>
              <a:gd name="connsiteX17" fmla="*/ 517188 w 654212"/>
              <a:gd name="connsiteY17" fmla="*/ 95200 h 106623"/>
              <a:gd name="connsiteX18" fmla="*/ 528929 w 654212"/>
              <a:gd name="connsiteY18" fmla="*/ 89995 h 106623"/>
              <a:gd name="connsiteX19" fmla="*/ 533943 w 654212"/>
              <a:gd name="connsiteY19" fmla="*/ 76921 h 106623"/>
              <a:gd name="connsiteX20" fmla="*/ 528929 w 654212"/>
              <a:gd name="connsiteY20" fmla="*/ 63974 h 106623"/>
              <a:gd name="connsiteX21" fmla="*/ 517188 w 654212"/>
              <a:gd name="connsiteY21" fmla="*/ 58643 h 106623"/>
              <a:gd name="connsiteX22" fmla="*/ 482155 w 654212"/>
              <a:gd name="connsiteY22" fmla="*/ 58643 h 106623"/>
              <a:gd name="connsiteX23" fmla="*/ 482155 w 654212"/>
              <a:gd name="connsiteY23" fmla="*/ 95200 h 106623"/>
              <a:gd name="connsiteX24" fmla="*/ 482155 w 654212"/>
              <a:gd name="connsiteY24" fmla="*/ 47981 h 106623"/>
              <a:gd name="connsiteX25" fmla="*/ 515665 w 654212"/>
              <a:gd name="connsiteY25" fmla="*/ 47981 h 106623"/>
              <a:gd name="connsiteX26" fmla="*/ 527406 w 654212"/>
              <a:gd name="connsiteY26" fmla="*/ 42776 h 106623"/>
              <a:gd name="connsiteX27" fmla="*/ 532420 w 654212"/>
              <a:gd name="connsiteY27" fmla="*/ 29702 h 106623"/>
              <a:gd name="connsiteX28" fmla="*/ 527406 w 654212"/>
              <a:gd name="connsiteY28" fmla="*/ 16755 h 106623"/>
              <a:gd name="connsiteX29" fmla="*/ 515665 w 654212"/>
              <a:gd name="connsiteY29" fmla="*/ 11424 h 106623"/>
              <a:gd name="connsiteX30" fmla="*/ 482155 w 654212"/>
              <a:gd name="connsiteY30" fmla="*/ 11424 h 106623"/>
              <a:gd name="connsiteX31" fmla="*/ 482155 w 654212"/>
              <a:gd name="connsiteY31" fmla="*/ 47981 h 106623"/>
              <a:gd name="connsiteX32" fmla="*/ 469969 w 654212"/>
              <a:gd name="connsiteY32" fmla="*/ 106624 h 106623"/>
              <a:gd name="connsiteX33" fmla="*/ 469969 w 654212"/>
              <a:gd name="connsiteY33" fmla="*/ 0 h 106623"/>
              <a:gd name="connsiteX34" fmla="*/ 515665 w 654212"/>
              <a:gd name="connsiteY34" fmla="*/ 0 h 106623"/>
              <a:gd name="connsiteX35" fmla="*/ 536101 w 654212"/>
              <a:gd name="connsiteY35" fmla="*/ 8695 h 106623"/>
              <a:gd name="connsiteX36" fmla="*/ 544605 w 654212"/>
              <a:gd name="connsiteY36" fmla="*/ 29702 h 106623"/>
              <a:gd name="connsiteX37" fmla="*/ 538830 w 654212"/>
              <a:gd name="connsiteY37" fmla="*/ 47092 h 106623"/>
              <a:gd name="connsiteX38" fmla="*/ 533182 w 654212"/>
              <a:gd name="connsiteY38" fmla="*/ 52550 h 106623"/>
              <a:gd name="connsiteX39" fmla="*/ 533182 w 654212"/>
              <a:gd name="connsiteY39" fmla="*/ 53312 h 106623"/>
              <a:gd name="connsiteX40" fmla="*/ 539592 w 654212"/>
              <a:gd name="connsiteY40" fmla="*/ 58516 h 106623"/>
              <a:gd name="connsiteX41" fmla="*/ 546129 w 654212"/>
              <a:gd name="connsiteY41" fmla="*/ 76921 h 106623"/>
              <a:gd name="connsiteX42" fmla="*/ 537624 w 654212"/>
              <a:gd name="connsiteY42" fmla="*/ 98119 h 106623"/>
              <a:gd name="connsiteX43" fmla="*/ 517188 w 654212"/>
              <a:gd name="connsiteY43" fmla="*/ 106624 h 106623"/>
              <a:gd name="connsiteX44" fmla="*/ 469969 w 654212"/>
              <a:gd name="connsiteY44" fmla="*/ 106624 h 106623"/>
              <a:gd name="connsiteX45" fmla="*/ 384733 w 654212"/>
              <a:gd name="connsiteY45" fmla="*/ 95200 h 106623"/>
              <a:gd name="connsiteX46" fmla="*/ 419767 w 654212"/>
              <a:gd name="connsiteY46" fmla="*/ 95200 h 106623"/>
              <a:gd name="connsiteX47" fmla="*/ 431509 w 654212"/>
              <a:gd name="connsiteY47" fmla="*/ 89995 h 106623"/>
              <a:gd name="connsiteX48" fmla="*/ 436522 w 654212"/>
              <a:gd name="connsiteY48" fmla="*/ 76921 h 106623"/>
              <a:gd name="connsiteX49" fmla="*/ 431509 w 654212"/>
              <a:gd name="connsiteY49" fmla="*/ 63974 h 106623"/>
              <a:gd name="connsiteX50" fmla="*/ 419767 w 654212"/>
              <a:gd name="connsiteY50" fmla="*/ 58643 h 106623"/>
              <a:gd name="connsiteX51" fmla="*/ 384733 w 654212"/>
              <a:gd name="connsiteY51" fmla="*/ 58643 h 106623"/>
              <a:gd name="connsiteX52" fmla="*/ 384733 w 654212"/>
              <a:gd name="connsiteY52" fmla="*/ 95200 h 106623"/>
              <a:gd name="connsiteX53" fmla="*/ 384733 w 654212"/>
              <a:gd name="connsiteY53" fmla="*/ 47981 h 106623"/>
              <a:gd name="connsiteX54" fmla="*/ 418244 w 654212"/>
              <a:gd name="connsiteY54" fmla="*/ 47981 h 106623"/>
              <a:gd name="connsiteX55" fmla="*/ 429985 w 654212"/>
              <a:gd name="connsiteY55" fmla="*/ 42776 h 106623"/>
              <a:gd name="connsiteX56" fmla="*/ 434999 w 654212"/>
              <a:gd name="connsiteY56" fmla="*/ 29702 h 106623"/>
              <a:gd name="connsiteX57" fmla="*/ 429985 w 654212"/>
              <a:gd name="connsiteY57" fmla="*/ 16755 h 106623"/>
              <a:gd name="connsiteX58" fmla="*/ 418244 w 654212"/>
              <a:gd name="connsiteY58" fmla="*/ 11424 h 106623"/>
              <a:gd name="connsiteX59" fmla="*/ 384733 w 654212"/>
              <a:gd name="connsiteY59" fmla="*/ 11424 h 106623"/>
              <a:gd name="connsiteX60" fmla="*/ 384733 w 654212"/>
              <a:gd name="connsiteY60" fmla="*/ 47981 h 106623"/>
              <a:gd name="connsiteX61" fmla="*/ 372548 w 654212"/>
              <a:gd name="connsiteY61" fmla="*/ 106624 h 106623"/>
              <a:gd name="connsiteX62" fmla="*/ 372548 w 654212"/>
              <a:gd name="connsiteY62" fmla="*/ 0 h 106623"/>
              <a:gd name="connsiteX63" fmla="*/ 418244 w 654212"/>
              <a:gd name="connsiteY63" fmla="*/ 0 h 106623"/>
              <a:gd name="connsiteX64" fmla="*/ 438680 w 654212"/>
              <a:gd name="connsiteY64" fmla="*/ 8695 h 106623"/>
              <a:gd name="connsiteX65" fmla="*/ 447185 w 654212"/>
              <a:gd name="connsiteY65" fmla="*/ 29702 h 106623"/>
              <a:gd name="connsiteX66" fmla="*/ 441409 w 654212"/>
              <a:gd name="connsiteY66" fmla="*/ 47092 h 106623"/>
              <a:gd name="connsiteX67" fmla="*/ 435761 w 654212"/>
              <a:gd name="connsiteY67" fmla="*/ 52550 h 106623"/>
              <a:gd name="connsiteX68" fmla="*/ 435761 w 654212"/>
              <a:gd name="connsiteY68" fmla="*/ 53312 h 106623"/>
              <a:gd name="connsiteX69" fmla="*/ 442171 w 654212"/>
              <a:gd name="connsiteY69" fmla="*/ 58516 h 106623"/>
              <a:gd name="connsiteX70" fmla="*/ 448708 w 654212"/>
              <a:gd name="connsiteY70" fmla="*/ 76921 h 106623"/>
              <a:gd name="connsiteX71" fmla="*/ 440203 w 654212"/>
              <a:gd name="connsiteY71" fmla="*/ 98119 h 106623"/>
              <a:gd name="connsiteX72" fmla="*/ 419767 w 654212"/>
              <a:gd name="connsiteY72" fmla="*/ 106624 h 106623"/>
              <a:gd name="connsiteX73" fmla="*/ 372548 w 654212"/>
              <a:gd name="connsiteY73" fmla="*/ 106624 h 106623"/>
              <a:gd name="connsiteX74" fmla="*/ 286424 w 654212"/>
              <a:gd name="connsiteY74" fmla="*/ 106624 h 106623"/>
              <a:gd name="connsiteX75" fmla="*/ 286424 w 654212"/>
              <a:gd name="connsiteY75" fmla="*/ 0 h 106623"/>
              <a:gd name="connsiteX76" fmla="*/ 353445 w 654212"/>
              <a:gd name="connsiteY76" fmla="*/ 0 h 106623"/>
              <a:gd name="connsiteX77" fmla="*/ 353445 w 654212"/>
              <a:gd name="connsiteY77" fmla="*/ 11424 h 106623"/>
              <a:gd name="connsiteX78" fmla="*/ 298610 w 654212"/>
              <a:gd name="connsiteY78" fmla="*/ 11424 h 106623"/>
              <a:gd name="connsiteX79" fmla="*/ 298610 w 654212"/>
              <a:gd name="connsiteY79" fmla="*/ 47219 h 106623"/>
              <a:gd name="connsiteX80" fmla="*/ 350398 w 654212"/>
              <a:gd name="connsiteY80" fmla="*/ 47219 h 106623"/>
              <a:gd name="connsiteX81" fmla="*/ 350398 w 654212"/>
              <a:gd name="connsiteY81" fmla="*/ 58643 h 106623"/>
              <a:gd name="connsiteX82" fmla="*/ 298610 w 654212"/>
              <a:gd name="connsiteY82" fmla="*/ 58643 h 106623"/>
              <a:gd name="connsiteX83" fmla="*/ 298610 w 654212"/>
              <a:gd name="connsiteY83" fmla="*/ 106624 h 106623"/>
              <a:gd name="connsiteX84" fmla="*/ 286424 w 654212"/>
              <a:gd name="connsiteY84" fmla="*/ 106624 h 106623"/>
              <a:gd name="connsiteX85" fmla="*/ 200300 w 654212"/>
              <a:gd name="connsiteY85" fmla="*/ 106624 h 106623"/>
              <a:gd name="connsiteX86" fmla="*/ 200300 w 654212"/>
              <a:gd name="connsiteY86" fmla="*/ 0 h 106623"/>
              <a:gd name="connsiteX87" fmla="*/ 267321 w 654212"/>
              <a:gd name="connsiteY87" fmla="*/ 0 h 106623"/>
              <a:gd name="connsiteX88" fmla="*/ 267321 w 654212"/>
              <a:gd name="connsiteY88" fmla="*/ 11424 h 106623"/>
              <a:gd name="connsiteX89" fmla="*/ 212486 w 654212"/>
              <a:gd name="connsiteY89" fmla="*/ 11424 h 106623"/>
              <a:gd name="connsiteX90" fmla="*/ 212486 w 654212"/>
              <a:gd name="connsiteY90" fmla="*/ 47219 h 106623"/>
              <a:gd name="connsiteX91" fmla="*/ 264274 w 654212"/>
              <a:gd name="connsiteY91" fmla="*/ 47219 h 106623"/>
              <a:gd name="connsiteX92" fmla="*/ 264274 w 654212"/>
              <a:gd name="connsiteY92" fmla="*/ 58643 h 106623"/>
              <a:gd name="connsiteX93" fmla="*/ 212486 w 654212"/>
              <a:gd name="connsiteY93" fmla="*/ 58643 h 106623"/>
              <a:gd name="connsiteX94" fmla="*/ 212486 w 654212"/>
              <a:gd name="connsiteY94" fmla="*/ 106624 h 106623"/>
              <a:gd name="connsiteX95" fmla="*/ 200300 w 654212"/>
              <a:gd name="connsiteY95" fmla="*/ 106624 h 106623"/>
              <a:gd name="connsiteX96" fmla="*/ 114176 w 654212"/>
              <a:gd name="connsiteY96" fmla="*/ 106624 h 106623"/>
              <a:gd name="connsiteX97" fmla="*/ 114176 w 654212"/>
              <a:gd name="connsiteY97" fmla="*/ 0 h 106623"/>
              <a:gd name="connsiteX98" fmla="*/ 181197 w 654212"/>
              <a:gd name="connsiteY98" fmla="*/ 0 h 106623"/>
              <a:gd name="connsiteX99" fmla="*/ 181197 w 654212"/>
              <a:gd name="connsiteY99" fmla="*/ 11424 h 106623"/>
              <a:gd name="connsiteX100" fmla="*/ 126362 w 654212"/>
              <a:gd name="connsiteY100" fmla="*/ 11424 h 106623"/>
              <a:gd name="connsiteX101" fmla="*/ 126362 w 654212"/>
              <a:gd name="connsiteY101" fmla="*/ 47219 h 106623"/>
              <a:gd name="connsiteX102" fmla="*/ 178150 w 654212"/>
              <a:gd name="connsiteY102" fmla="*/ 47219 h 106623"/>
              <a:gd name="connsiteX103" fmla="*/ 178150 w 654212"/>
              <a:gd name="connsiteY103" fmla="*/ 58643 h 106623"/>
              <a:gd name="connsiteX104" fmla="*/ 126362 w 654212"/>
              <a:gd name="connsiteY104" fmla="*/ 58643 h 106623"/>
              <a:gd name="connsiteX105" fmla="*/ 126362 w 654212"/>
              <a:gd name="connsiteY105" fmla="*/ 106624 h 106623"/>
              <a:gd name="connsiteX106" fmla="*/ 114176 w 654212"/>
              <a:gd name="connsiteY106" fmla="*/ 106624 h 106623"/>
              <a:gd name="connsiteX107" fmla="*/ 35034 w 654212"/>
              <a:gd name="connsiteY107" fmla="*/ 67782 h 106623"/>
              <a:gd name="connsiteX108" fmla="*/ 58643 w 654212"/>
              <a:gd name="connsiteY108" fmla="*/ 67782 h 106623"/>
              <a:gd name="connsiteX109" fmla="*/ 64736 w 654212"/>
              <a:gd name="connsiteY109" fmla="*/ 38841 h 106623"/>
              <a:gd name="connsiteX110" fmla="*/ 41127 w 654212"/>
              <a:gd name="connsiteY110" fmla="*/ 38841 h 106623"/>
              <a:gd name="connsiteX111" fmla="*/ 35034 w 654212"/>
              <a:gd name="connsiteY111" fmla="*/ 67782 h 106623"/>
              <a:gd name="connsiteX112" fmla="*/ 15232 w 654212"/>
              <a:gd name="connsiteY112" fmla="*/ 106624 h 106623"/>
              <a:gd name="connsiteX113" fmla="*/ 21325 w 654212"/>
              <a:gd name="connsiteY113" fmla="*/ 78444 h 106623"/>
              <a:gd name="connsiteX114" fmla="*/ 0 w 654212"/>
              <a:gd name="connsiteY114" fmla="*/ 78444 h 106623"/>
              <a:gd name="connsiteX115" fmla="*/ 2285 w 654212"/>
              <a:gd name="connsiteY115" fmla="*/ 67782 h 106623"/>
              <a:gd name="connsiteX116" fmla="*/ 23610 w 654212"/>
              <a:gd name="connsiteY116" fmla="*/ 67782 h 106623"/>
              <a:gd name="connsiteX117" fmla="*/ 29829 w 654212"/>
              <a:gd name="connsiteY117" fmla="*/ 38841 h 106623"/>
              <a:gd name="connsiteX118" fmla="*/ 8378 w 654212"/>
              <a:gd name="connsiteY118" fmla="*/ 38841 h 106623"/>
              <a:gd name="connsiteX119" fmla="*/ 10662 w 654212"/>
              <a:gd name="connsiteY119" fmla="*/ 28179 h 106623"/>
              <a:gd name="connsiteX120" fmla="*/ 32114 w 654212"/>
              <a:gd name="connsiteY120" fmla="*/ 28179 h 106623"/>
              <a:gd name="connsiteX121" fmla="*/ 38080 w 654212"/>
              <a:gd name="connsiteY121" fmla="*/ 0 h 106623"/>
              <a:gd name="connsiteX122" fmla="*/ 49504 w 654212"/>
              <a:gd name="connsiteY122" fmla="*/ 0 h 106623"/>
              <a:gd name="connsiteX123" fmla="*/ 43411 w 654212"/>
              <a:gd name="connsiteY123" fmla="*/ 28179 h 106623"/>
              <a:gd name="connsiteX124" fmla="*/ 67021 w 654212"/>
              <a:gd name="connsiteY124" fmla="*/ 28179 h 106623"/>
              <a:gd name="connsiteX125" fmla="*/ 73113 w 654212"/>
              <a:gd name="connsiteY125" fmla="*/ 0 h 106623"/>
              <a:gd name="connsiteX126" fmla="*/ 84537 w 654212"/>
              <a:gd name="connsiteY126" fmla="*/ 0 h 106623"/>
              <a:gd name="connsiteX127" fmla="*/ 78445 w 654212"/>
              <a:gd name="connsiteY127" fmla="*/ 28179 h 106623"/>
              <a:gd name="connsiteX128" fmla="*/ 99769 w 654212"/>
              <a:gd name="connsiteY128" fmla="*/ 28179 h 106623"/>
              <a:gd name="connsiteX129" fmla="*/ 97485 w 654212"/>
              <a:gd name="connsiteY129" fmla="*/ 38841 h 106623"/>
              <a:gd name="connsiteX130" fmla="*/ 76160 w 654212"/>
              <a:gd name="connsiteY130" fmla="*/ 38841 h 106623"/>
              <a:gd name="connsiteX131" fmla="*/ 69940 w 654212"/>
              <a:gd name="connsiteY131" fmla="*/ 67782 h 106623"/>
              <a:gd name="connsiteX132" fmla="*/ 91392 w 654212"/>
              <a:gd name="connsiteY132" fmla="*/ 67782 h 106623"/>
              <a:gd name="connsiteX133" fmla="*/ 89107 w 654212"/>
              <a:gd name="connsiteY133" fmla="*/ 78444 h 106623"/>
              <a:gd name="connsiteX134" fmla="*/ 67655 w 654212"/>
              <a:gd name="connsiteY134" fmla="*/ 78444 h 106623"/>
              <a:gd name="connsiteX135" fmla="*/ 61690 w 654212"/>
              <a:gd name="connsiteY135" fmla="*/ 106624 h 106623"/>
              <a:gd name="connsiteX136" fmla="*/ 50266 w 654212"/>
              <a:gd name="connsiteY136" fmla="*/ 106624 h 106623"/>
              <a:gd name="connsiteX137" fmla="*/ 56358 w 654212"/>
              <a:gd name="connsiteY137" fmla="*/ 78444 h 106623"/>
              <a:gd name="connsiteX138" fmla="*/ 32749 w 654212"/>
              <a:gd name="connsiteY138" fmla="*/ 78444 h 106623"/>
              <a:gd name="connsiteX139" fmla="*/ 26656 w 654212"/>
              <a:gd name="connsiteY139" fmla="*/ 106624 h 106623"/>
              <a:gd name="connsiteX140" fmla="*/ 15232 w 654212"/>
              <a:gd name="connsiteY140" fmla="*/ 106624 h 10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54212" h="106623">
                <a:moveTo>
                  <a:pt x="579576" y="95200"/>
                </a:moveTo>
                <a:lnTo>
                  <a:pt x="603185" y="95200"/>
                </a:lnTo>
                <a:cubicBezTo>
                  <a:pt x="614355" y="95200"/>
                  <a:pt x="623621" y="91328"/>
                  <a:pt x="630920" y="83649"/>
                </a:cubicBezTo>
                <a:cubicBezTo>
                  <a:pt x="638346" y="75842"/>
                  <a:pt x="642027" y="65751"/>
                  <a:pt x="642027" y="53312"/>
                </a:cubicBezTo>
                <a:cubicBezTo>
                  <a:pt x="642027" y="40872"/>
                  <a:pt x="638346" y="30845"/>
                  <a:pt x="630920" y="23165"/>
                </a:cubicBezTo>
                <a:cubicBezTo>
                  <a:pt x="623621" y="15359"/>
                  <a:pt x="614355" y="11424"/>
                  <a:pt x="603185" y="11424"/>
                </a:cubicBezTo>
                <a:lnTo>
                  <a:pt x="579576" y="11424"/>
                </a:lnTo>
                <a:lnTo>
                  <a:pt x="579576" y="95200"/>
                </a:lnTo>
                <a:close/>
                <a:moveTo>
                  <a:pt x="567390" y="106624"/>
                </a:moveTo>
                <a:lnTo>
                  <a:pt x="567390" y="0"/>
                </a:lnTo>
                <a:lnTo>
                  <a:pt x="603185" y="0"/>
                </a:lnTo>
                <a:cubicBezTo>
                  <a:pt x="618036" y="0"/>
                  <a:pt x="630222" y="5014"/>
                  <a:pt x="639742" y="15105"/>
                </a:cubicBezTo>
                <a:cubicBezTo>
                  <a:pt x="649389" y="25069"/>
                  <a:pt x="654212" y="37826"/>
                  <a:pt x="654212" y="53312"/>
                </a:cubicBezTo>
                <a:cubicBezTo>
                  <a:pt x="654212" y="68797"/>
                  <a:pt x="649389" y="81618"/>
                  <a:pt x="639742" y="91709"/>
                </a:cubicBezTo>
                <a:cubicBezTo>
                  <a:pt x="630222" y="101673"/>
                  <a:pt x="618036" y="106624"/>
                  <a:pt x="603185" y="106624"/>
                </a:cubicBezTo>
                <a:lnTo>
                  <a:pt x="567390" y="106624"/>
                </a:lnTo>
                <a:close/>
                <a:moveTo>
                  <a:pt x="482155" y="95200"/>
                </a:moveTo>
                <a:lnTo>
                  <a:pt x="517188" y="95200"/>
                </a:lnTo>
                <a:cubicBezTo>
                  <a:pt x="521758" y="95200"/>
                  <a:pt x="525693" y="93486"/>
                  <a:pt x="528929" y="89995"/>
                </a:cubicBezTo>
                <a:cubicBezTo>
                  <a:pt x="532293" y="86441"/>
                  <a:pt x="533943" y="82062"/>
                  <a:pt x="533943" y="76921"/>
                </a:cubicBezTo>
                <a:cubicBezTo>
                  <a:pt x="533943" y="71781"/>
                  <a:pt x="532293" y="67401"/>
                  <a:pt x="528929" y="63974"/>
                </a:cubicBezTo>
                <a:cubicBezTo>
                  <a:pt x="525693" y="60420"/>
                  <a:pt x="521758" y="58643"/>
                  <a:pt x="517188" y="58643"/>
                </a:cubicBezTo>
                <a:lnTo>
                  <a:pt x="482155" y="58643"/>
                </a:lnTo>
                <a:lnTo>
                  <a:pt x="482155" y="95200"/>
                </a:lnTo>
                <a:close/>
                <a:moveTo>
                  <a:pt x="482155" y="47981"/>
                </a:moveTo>
                <a:lnTo>
                  <a:pt x="515665" y="47981"/>
                </a:lnTo>
                <a:cubicBezTo>
                  <a:pt x="520235" y="47981"/>
                  <a:pt x="524169" y="46267"/>
                  <a:pt x="527406" y="42776"/>
                </a:cubicBezTo>
                <a:cubicBezTo>
                  <a:pt x="530770" y="39222"/>
                  <a:pt x="532420" y="34843"/>
                  <a:pt x="532420" y="29702"/>
                </a:cubicBezTo>
                <a:cubicBezTo>
                  <a:pt x="532420" y="24561"/>
                  <a:pt x="530770" y="20182"/>
                  <a:pt x="527406" y="16755"/>
                </a:cubicBezTo>
                <a:cubicBezTo>
                  <a:pt x="524169" y="13201"/>
                  <a:pt x="520235" y="11424"/>
                  <a:pt x="515665" y="11424"/>
                </a:cubicBezTo>
                <a:lnTo>
                  <a:pt x="482155" y="11424"/>
                </a:lnTo>
                <a:lnTo>
                  <a:pt x="482155" y="47981"/>
                </a:lnTo>
                <a:close/>
                <a:moveTo>
                  <a:pt x="469969" y="106624"/>
                </a:moveTo>
                <a:lnTo>
                  <a:pt x="469969" y="0"/>
                </a:lnTo>
                <a:lnTo>
                  <a:pt x="515665" y="0"/>
                </a:lnTo>
                <a:cubicBezTo>
                  <a:pt x="523662" y="0"/>
                  <a:pt x="530516" y="2919"/>
                  <a:pt x="536101" y="8695"/>
                </a:cubicBezTo>
                <a:cubicBezTo>
                  <a:pt x="541813" y="14407"/>
                  <a:pt x="544605" y="21388"/>
                  <a:pt x="544605" y="29702"/>
                </a:cubicBezTo>
                <a:cubicBezTo>
                  <a:pt x="544605" y="36430"/>
                  <a:pt x="542702" y="42205"/>
                  <a:pt x="538830" y="47092"/>
                </a:cubicBezTo>
                <a:cubicBezTo>
                  <a:pt x="537307" y="48996"/>
                  <a:pt x="535403" y="50837"/>
                  <a:pt x="533182" y="52550"/>
                </a:cubicBezTo>
                <a:lnTo>
                  <a:pt x="533182" y="53312"/>
                </a:lnTo>
                <a:cubicBezTo>
                  <a:pt x="535720" y="54708"/>
                  <a:pt x="537878" y="56485"/>
                  <a:pt x="539592" y="58516"/>
                </a:cubicBezTo>
                <a:cubicBezTo>
                  <a:pt x="543971" y="63466"/>
                  <a:pt x="546129" y="69622"/>
                  <a:pt x="546129" y="76921"/>
                </a:cubicBezTo>
                <a:cubicBezTo>
                  <a:pt x="546129" y="85235"/>
                  <a:pt x="543273" y="92280"/>
                  <a:pt x="537624" y="98119"/>
                </a:cubicBezTo>
                <a:cubicBezTo>
                  <a:pt x="532039" y="103831"/>
                  <a:pt x="525248" y="106624"/>
                  <a:pt x="517188" y="106624"/>
                </a:cubicBezTo>
                <a:lnTo>
                  <a:pt x="469969" y="106624"/>
                </a:lnTo>
                <a:close/>
                <a:moveTo>
                  <a:pt x="384733" y="95200"/>
                </a:moveTo>
                <a:lnTo>
                  <a:pt x="419767" y="95200"/>
                </a:lnTo>
                <a:cubicBezTo>
                  <a:pt x="424337" y="95200"/>
                  <a:pt x="428272" y="93486"/>
                  <a:pt x="431509" y="89995"/>
                </a:cubicBezTo>
                <a:cubicBezTo>
                  <a:pt x="434872" y="86441"/>
                  <a:pt x="436522" y="82062"/>
                  <a:pt x="436522" y="76921"/>
                </a:cubicBezTo>
                <a:cubicBezTo>
                  <a:pt x="436522" y="71781"/>
                  <a:pt x="434872" y="67401"/>
                  <a:pt x="431509" y="63974"/>
                </a:cubicBezTo>
                <a:cubicBezTo>
                  <a:pt x="428272" y="60420"/>
                  <a:pt x="424337" y="58643"/>
                  <a:pt x="419767" y="58643"/>
                </a:cubicBezTo>
                <a:lnTo>
                  <a:pt x="384733" y="58643"/>
                </a:lnTo>
                <a:lnTo>
                  <a:pt x="384733" y="95200"/>
                </a:lnTo>
                <a:close/>
                <a:moveTo>
                  <a:pt x="384733" y="47981"/>
                </a:moveTo>
                <a:lnTo>
                  <a:pt x="418244" y="47981"/>
                </a:lnTo>
                <a:cubicBezTo>
                  <a:pt x="422813" y="47981"/>
                  <a:pt x="426749" y="46267"/>
                  <a:pt x="429985" y="42776"/>
                </a:cubicBezTo>
                <a:cubicBezTo>
                  <a:pt x="433349" y="39222"/>
                  <a:pt x="434999" y="34843"/>
                  <a:pt x="434999" y="29702"/>
                </a:cubicBezTo>
                <a:cubicBezTo>
                  <a:pt x="434999" y="24561"/>
                  <a:pt x="433349" y="20182"/>
                  <a:pt x="429985" y="16755"/>
                </a:cubicBezTo>
                <a:cubicBezTo>
                  <a:pt x="426749" y="13201"/>
                  <a:pt x="422813" y="11424"/>
                  <a:pt x="418244" y="11424"/>
                </a:cubicBezTo>
                <a:lnTo>
                  <a:pt x="384733" y="11424"/>
                </a:lnTo>
                <a:lnTo>
                  <a:pt x="384733" y="47981"/>
                </a:lnTo>
                <a:close/>
                <a:moveTo>
                  <a:pt x="372548" y="106624"/>
                </a:moveTo>
                <a:lnTo>
                  <a:pt x="372548" y="0"/>
                </a:lnTo>
                <a:lnTo>
                  <a:pt x="418244" y="0"/>
                </a:lnTo>
                <a:cubicBezTo>
                  <a:pt x="426241" y="0"/>
                  <a:pt x="433095" y="2919"/>
                  <a:pt x="438680" y="8695"/>
                </a:cubicBezTo>
                <a:cubicBezTo>
                  <a:pt x="444392" y="14407"/>
                  <a:pt x="447185" y="21388"/>
                  <a:pt x="447185" y="29702"/>
                </a:cubicBezTo>
                <a:cubicBezTo>
                  <a:pt x="447185" y="36430"/>
                  <a:pt x="445281" y="42205"/>
                  <a:pt x="441409" y="47092"/>
                </a:cubicBezTo>
                <a:cubicBezTo>
                  <a:pt x="439886" y="48996"/>
                  <a:pt x="437982" y="50837"/>
                  <a:pt x="435761" y="52550"/>
                </a:cubicBezTo>
                <a:lnTo>
                  <a:pt x="435761" y="53312"/>
                </a:lnTo>
                <a:cubicBezTo>
                  <a:pt x="438299" y="54708"/>
                  <a:pt x="440457" y="56485"/>
                  <a:pt x="442171" y="58516"/>
                </a:cubicBezTo>
                <a:cubicBezTo>
                  <a:pt x="446550" y="63466"/>
                  <a:pt x="448708" y="69622"/>
                  <a:pt x="448708" y="76921"/>
                </a:cubicBezTo>
                <a:cubicBezTo>
                  <a:pt x="448708" y="85235"/>
                  <a:pt x="445852" y="92280"/>
                  <a:pt x="440203" y="98119"/>
                </a:cubicBezTo>
                <a:cubicBezTo>
                  <a:pt x="434618" y="103831"/>
                  <a:pt x="427827" y="106624"/>
                  <a:pt x="419767" y="106624"/>
                </a:cubicBezTo>
                <a:lnTo>
                  <a:pt x="372548" y="106624"/>
                </a:lnTo>
                <a:close/>
                <a:moveTo>
                  <a:pt x="286424" y="106624"/>
                </a:moveTo>
                <a:lnTo>
                  <a:pt x="286424" y="0"/>
                </a:lnTo>
                <a:lnTo>
                  <a:pt x="353445" y="0"/>
                </a:lnTo>
                <a:lnTo>
                  <a:pt x="353445" y="11424"/>
                </a:lnTo>
                <a:lnTo>
                  <a:pt x="298610" y="11424"/>
                </a:lnTo>
                <a:lnTo>
                  <a:pt x="298610" y="47219"/>
                </a:lnTo>
                <a:lnTo>
                  <a:pt x="350398" y="47219"/>
                </a:lnTo>
                <a:lnTo>
                  <a:pt x="350398" y="58643"/>
                </a:lnTo>
                <a:lnTo>
                  <a:pt x="298610" y="58643"/>
                </a:lnTo>
                <a:lnTo>
                  <a:pt x="298610" y="106624"/>
                </a:lnTo>
                <a:lnTo>
                  <a:pt x="286424" y="106624"/>
                </a:lnTo>
                <a:close/>
                <a:moveTo>
                  <a:pt x="200300" y="106624"/>
                </a:moveTo>
                <a:lnTo>
                  <a:pt x="200300" y="0"/>
                </a:lnTo>
                <a:lnTo>
                  <a:pt x="267321" y="0"/>
                </a:lnTo>
                <a:lnTo>
                  <a:pt x="267321" y="11424"/>
                </a:lnTo>
                <a:lnTo>
                  <a:pt x="212486" y="11424"/>
                </a:lnTo>
                <a:lnTo>
                  <a:pt x="212486" y="47219"/>
                </a:lnTo>
                <a:lnTo>
                  <a:pt x="264274" y="47219"/>
                </a:lnTo>
                <a:lnTo>
                  <a:pt x="264274" y="58643"/>
                </a:lnTo>
                <a:lnTo>
                  <a:pt x="212486" y="58643"/>
                </a:lnTo>
                <a:lnTo>
                  <a:pt x="212486" y="106624"/>
                </a:lnTo>
                <a:lnTo>
                  <a:pt x="200300" y="106624"/>
                </a:lnTo>
                <a:close/>
                <a:moveTo>
                  <a:pt x="114176" y="106624"/>
                </a:moveTo>
                <a:lnTo>
                  <a:pt x="114176" y="0"/>
                </a:lnTo>
                <a:lnTo>
                  <a:pt x="181197" y="0"/>
                </a:lnTo>
                <a:lnTo>
                  <a:pt x="181197" y="11424"/>
                </a:lnTo>
                <a:lnTo>
                  <a:pt x="126362" y="11424"/>
                </a:lnTo>
                <a:lnTo>
                  <a:pt x="126362" y="47219"/>
                </a:lnTo>
                <a:lnTo>
                  <a:pt x="178150" y="47219"/>
                </a:lnTo>
                <a:lnTo>
                  <a:pt x="178150" y="58643"/>
                </a:lnTo>
                <a:lnTo>
                  <a:pt x="126362" y="58643"/>
                </a:lnTo>
                <a:lnTo>
                  <a:pt x="126362" y="106624"/>
                </a:lnTo>
                <a:lnTo>
                  <a:pt x="114176" y="106624"/>
                </a:lnTo>
                <a:close/>
                <a:moveTo>
                  <a:pt x="35034" y="67782"/>
                </a:moveTo>
                <a:lnTo>
                  <a:pt x="58643" y="67782"/>
                </a:lnTo>
                <a:lnTo>
                  <a:pt x="64736" y="38841"/>
                </a:lnTo>
                <a:lnTo>
                  <a:pt x="41127" y="38841"/>
                </a:lnTo>
                <a:lnTo>
                  <a:pt x="35034" y="67782"/>
                </a:lnTo>
                <a:close/>
                <a:moveTo>
                  <a:pt x="15232" y="106624"/>
                </a:moveTo>
                <a:lnTo>
                  <a:pt x="21325" y="78444"/>
                </a:lnTo>
                <a:lnTo>
                  <a:pt x="0" y="78444"/>
                </a:lnTo>
                <a:lnTo>
                  <a:pt x="2285" y="67782"/>
                </a:lnTo>
                <a:lnTo>
                  <a:pt x="23610" y="67782"/>
                </a:lnTo>
                <a:lnTo>
                  <a:pt x="29829" y="38841"/>
                </a:lnTo>
                <a:lnTo>
                  <a:pt x="8378" y="38841"/>
                </a:lnTo>
                <a:lnTo>
                  <a:pt x="10662" y="28179"/>
                </a:lnTo>
                <a:lnTo>
                  <a:pt x="32114" y="28179"/>
                </a:lnTo>
                <a:lnTo>
                  <a:pt x="38080" y="0"/>
                </a:lnTo>
                <a:lnTo>
                  <a:pt x="49504" y="0"/>
                </a:lnTo>
                <a:lnTo>
                  <a:pt x="43411" y="28179"/>
                </a:lnTo>
                <a:lnTo>
                  <a:pt x="67021" y="28179"/>
                </a:lnTo>
                <a:lnTo>
                  <a:pt x="73113" y="0"/>
                </a:lnTo>
                <a:lnTo>
                  <a:pt x="84537" y="0"/>
                </a:lnTo>
                <a:lnTo>
                  <a:pt x="78445" y="28179"/>
                </a:lnTo>
                <a:lnTo>
                  <a:pt x="99769" y="28179"/>
                </a:lnTo>
                <a:lnTo>
                  <a:pt x="97485" y="38841"/>
                </a:lnTo>
                <a:lnTo>
                  <a:pt x="76160" y="38841"/>
                </a:lnTo>
                <a:lnTo>
                  <a:pt x="69940" y="67782"/>
                </a:lnTo>
                <a:lnTo>
                  <a:pt x="91392" y="67782"/>
                </a:lnTo>
                <a:lnTo>
                  <a:pt x="89107" y="78444"/>
                </a:lnTo>
                <a:lnTo>
                  <a:pt x="67655" y="78444"/>
                </a:lnTo>
                <a:lnTo>
                  <a:pt x="61690" y="106624"/>
                </a:lnTo>
                <a:lnTo>
                  <a:pt x="50266" y="106624"/>
                </a:lnTo>
                <a:lnTo>
                  <a:pt x="56358" y="78444"/>
                </a:lnTo>
                <a:lnTo>
                  <a:pt x="32749" y="78444"/>
                </a:lnTo>
                <a:lnTo>
                  <a:pt x="26656" y="106624"/>
                </a:lnTo>
                <a:lnTo>
                  <a:pt x="15232" y="106624"/>
                </a:lnTo>
                <a:close/>
              </a:path>
            </a:pathLst>
          </a:custGeom>
          <a:solidFill>
            <a:srgbClr val="13161A"/>
          </a:solidFill>
          <a:ln w="6345" cap="flat">
            <a:noFill/>
            <a:prstDash val="solid"/>
            <a:miter/>
          </a:ln>
        </p:spPr>
        <p:txBody>
          <a:bodyPr rtlCol="0" anchor="ctr"/>
          <a:lstStyle/>
          <a:p>
            <a:endParaRPr lang="de-AT" sz="2700"/>
          </a:p>
        </p:txBody>
      </p:sp>
      <p:sp>
        <p:nvSpPr>
          <p:cNvPr id="62" name="Freeform 61">
            <a:extLst>
              <a:ext uri="{FF2B5EF4-FFF2-40B4-BE49-F238E27FC236}">
                <a16:creationId xmlns:a16="http://schemas.microsoft.com/office/drawing/2014/main" id="{B311C894-8E05-146A-D01E-5F3B52824A1E}"/>
              </a:ext>
            </a:extLst>
          </p:cNvPr>
          <p:cNvSpPr/>
          <p:nvPr userDrawn="1"/>
        </p:nvSpPr>
        <p:spPr>
          <a:xfrm>
            <a:off x="6612524" y="7001443"/>
            <a:ext cx="1037580" cy="159935"/>
          </a:xfrm>
          <a:custGeom>
            <a:avLst/>
            <a:gdLst>
              <a:gd name="connsiteX0" fmla="*/ 617084 w 691720"/>
              <a:gd name="connsiteY0" fmla="*/ 95200 h 106623"/>
              <a:gd name="connsiteX1" fmla="*/ 640694 w 691720"/>
              <a:gd name="connsiteY1" fmla="*/ 95200 h 106623"/>
              <a:gd name="connsiteX2" fmla="*/ 668429 w 691720"/>
              <a:gd name="connsiteY2" fmla="*/ 83649 h 106623"/>
              <a:gd name="connsiteX3" fmla="*/ 679535 w 691720"/>
              <a:gd name="connsiteY3" fmla="*/ 53312 h 106623"/>
              <a:gd name="connsiteX4" fmla="*/ 668429 w 691720"/>
              <a:gd name="connsiteY4" fmla="*/ 23165 h 106623"/>
              <a:gd name="connsiteX5" fmla="*/ 640694 w 691720"/>
              <a:gd name="connsiteY5" fmla="*/ 11424 h 106623"/>
              <a:gd name="connsiteX6" fmla="*/ 617084 w 691720"/>
              <a:gd name="connsiteY6" fmla="*/ 11424 h 106623"/>
              <a:gd name="connsiteX7" fmla="*/ 617084 w 691720"/>
              <a:gd name="connsiteY7" fmla="*/ 95200 h 106623"/>
              <a:gd name="connsiteX8" fmla="*/ 604899 w 691720"/>
              <a:gd name="connsiteY8" fmla="*/ 106624 h 106623"/>
              <a:gd name="connsiteX9" fmla="*/ 604899 w 691720"/>
              <a:gd name="connsiteY9" fmla="*/ 0 h 106623"/>
              <a:gd name="connsiteX10" fmla="*/ 640694 w 691720"/>
              <a:gd name="connsiteY10" fmla="*/ 0 h 106623"/>
              <a:gd name="connsiteX11" fmla="*/ 677250 w 691720"/>
              <a:gd name="connsiteY11" fmla="*/ 15105 h 106623"/>
              <a:gd name="connsiteX12" fmla="*/ 691721 w 691720"/>
              <a:gd name="connsiteY12" fmla="*/ 53312 h 106623"/>
              <a:gd name="connsiteX13" fmla="*/ 677250 w 691720"/>
              <a:gd name="connsiteY13" fmla="*/ 91709 h 106623"/>
              <a:gd name="connsiteX14" fmla="*/ 640694 w 691720"/>
              <a:gd name="connsiteY14" fmla="*/ 106624 h 106623"/>
              <a:gd name="connsiteX15" fmla="*/ 604899 w 691720"/>
              <a:gd name="connsiteY15" fmla="*/ 106624 h 106623"/>
              <a:gd name="connsiteX16" fmla="*/ 521059 w 691720"/>
              <a:gd name="connsiteY16" fmla="*/ 67782 h 106623"/>
              <a:gd name="connsiteX17" fmla="*/ 565232 w 691720"/>
              <a:gd name="connsiteY17" fmla="*/ 67782 h 106623"/>
              <a:gd name="connsiteX18" fmla="*/ 544669 w 691720"/>
              <a:gd name="connsiteY18" fmla="*/ 12947 h 106623"/>
              <a:gd name="connsiteX19" fmla="*/ 541622 w 691720"/>
              <a:gd name="connsiteY19" fmla="*/ 12947 h 106623"/>
              <a:gd name="connsiteX20" fmla="*/ 521059 w 691720"/>
              <a:gd name="connsiteY20" fmla="*/ 67782 h 106623"/>
              <a:gd name="connsiteX21" fmla="*/ 493642 w 691720"/>
              <a:gd name="connsiteY21" fmla="*/ 106624 h 106623"/>
              <a:gd name="connsiteX22" fmla="*/ 534006 w 691720"/>
              <a:gd name="connsiteY22" fmla="*/ 0 h 106623"/>
              <a:gd name="connsiteX23" fmla="*/ 552285 w 691720"/>
              <a:gd name="connsiteY23" fmla="*/ 0 h 106623"/>
              <a:gd name="connsiteX24" fmla="*/ 592650 w 691720"/>
              <a:gd name="connsiteY24" fmla="*/ 106624 h 106623"/>
              <a:gd name="connsiteX25" fmla="*/ 579702 w 691720"/>
              <a:gd name="connsiteY25" fmla="*/ 106624 h 106623"/>
              <a:gd name="connsiteX26" fmla="*/ 569801 w 691720"/>
              <a:gd name="connsiteY26" fmla="*/ 79206 h 106623"/>
              <a:gd name="connsiteX27" fmla="*/ 516490 w 691720"/>
              <a:gd name="connsiteY27" fmla="*/ 79206 h 106623"/>
              <a:gd name="connsiteX28" fmla="*/ 506589 w 691720"/>
              <a:gd name="connsiteY28" fmla="*/ 106624 h 106623"/>
              <a:gd name="connsiteX29" fmla="*/ 493642 w 691720"/>
              <a:gd name="connsiteY29" fmla="*/ 106624 h 106623"/>
              <a:gd name="connsiteX30" fmla="*/ 423575 w 691720"/>
              <a:gd name="connsiteY30" fmla="*/ 95200 h 106623"/>
              <a:gd name="connsiteX31" fmla="*/ 458609 w 691720"/>
              <a:gd name="connsiteY31" fmla="*/ 95200 h 106623"/>
              <a:gd name="connsiteX32" fmla="*/ 470350 w 691720"/>
              <a:gd name="connsiteY32" fmla="*/ 89995 h 106623"/>
              <a:gd name="connsiteX33" fmla="*/ 475363 w 691720"/>
              <a:gd name="connsiteY33" fmla="*/ 76921 h 106623"/>
              <a:gd name="connsiteX34" fmla="*/ 470350 w 691720"/>
              <a:gd name="connsiteY34" fmla="*/ 63974 h 106623"/>
              <a:gd name="connsiteX35" fmla="*/ 458609 w 691720"/>
              <a:gd name="connsiteY35" fmla="*/ 58643 h 106623"/>
              <a:gd name="connsiteX36" fmla="*/ 423575 w 691720"/>
              <a:gd name="connsiteY36" fmla="*/ 58643 h 106623"/>
              <a:gd name="connsiteX37" fmla="*/ 423575 w 691720"/>
              <a:gd name="connsiteY37" fmla="*/ 95200 h 106623"/>
              <a:gd name="connsiteX38" fmla="*/ 423575 w 691720"/>
              <a:gd name="connsiteY38" fmla="*/ 47981 h 106623"/>
              <a:gd name="connsiteX39" fmla="*/ 457085 w 691720"/>
              <a:gd name="connsiteY39" fmla="*/ 47981 h 106623"/>
              <a:gd name="connsiteX40" fmla="*/ 468827 w 691720"/>
              <a:gd name="connsiteY40" fmla="*/ 42776 h 106623"/>
              <a:gd name="connsiteX41" fmla="*/ 473840 w 691720"/>
              <a:gd name="connsiteY41" fmla="*/ 29702 h 106623"/>
              <a:gd name="connsiteX42" fmla="*/ 468827 w 691720"/>
              <a:gd name="connsiteY42" fmla="*/ 16755 h 106623"/>
              <a:gd name="connsiteX43" fmla="*/ 457085 w 691720"/>
              <a:gd name="connsiteY43" fmla="*/ 11424 h 106623"/>
              <a:gd name="connsiteX44" fmla="*/ 423575 w 691720"/>
              <a:gd name="connsiteY44" fmla="*/ 11424 h 106623"/>
              <a:gd name="connsiteX45" fmla="*/ 423575 w 691720"/>
              <a:gd name="connsiteY45" fmla="*/ 47981 h 106623"/>
              <a:gd name="connsiteX46" fmla="*/ 411389 w 691720"/>
              <a:gd name="connsiteY46" fmla="*/ 106624 h 106623"/>
              <a:gd name="connsiteX47" fmla="*/ 411389 w 691720"/>
              <a:gd name="connsiteY47" fmla="*/ 0 h 106623"/>
              <a:gd name="connsiteX48" fmla="*/ 457085 w 691720"/>
              <a:gd name="connsiteY48" fmla="*/ 0 h 106623"/>
              <a:gd name="connsiteX49" fmla="*/ 477521 w 691720"/>
              <a:gd name="connsiteY49" fmla="*/ 8695 h 106623"/>
              <a:gd name="connsiteX50" fmla="*/ 486026 w 691720"/>
              <a:gd name="connsiteY50" fmla="*/ 29702 h 106623"/>
              <a:gd name="connsiteX51" fmla="*/ 480250 w 691720"/>
              <a:gd name="connsiteY51" fmla="*/ 47092 h 106623"/>
              <a:gd name="connsiteX52" fmla="*/ 474602 w 691720"/>
              <a:gd name="connsiteY52" fmla="*/ 52550 h 106623"/>
              <a:gd name="connsiteX53" fmla="*/ 474602 w 691720"/>
              <a:gd name="connsiteY53" fmla="*/ 53312 h 106623"/>
              <a:gd name="connsiteX54" fmla="*/ 481012 w 691720"/>
              <a:gd name="connsiteY54" fmla="*/ 58516 h 106623"/>
              <a:gd name="connsiteX55" fmla="*/ 487549 w 691720"/>
              <a:gd name="connsiteY55" fmla="*/ 76921 h 106623"/>
              <a:gd name="connsiteX56" fmla="*/ 479045 w 691720"/>
              <a:gd name="connsiteY56" fmla="*/ 98119 h 106623"/>
              <a:gd name="connsiteX57" fmla="*/ 458609 w 691720"/>
              <a:gd name="connsiteY57" fmla="*/ 106624 h 106623"/>
              <a:gd name="connsiteX58" fmla="*/ 411389 w 691720"/>
              <a:gd name="connsiteY58" fmla="*/ 106624 h 106623"/>
              <a:gd name="connsiteX59" fmla="*/ 327550 w 691720"/>
              <a:gd name="connsiteY59" fmla="*/ 67782 h 106623"/>
              <a:gd name="connsiteX60" fmla="*/ 371723 w 691720"/>
              <a:gd name="connsiteY60" fmla="*/ 67782 h 106623"/>
              <a:gd name="connsiteX61" fmla="*/ 351160 w 691720"/>
              <a:gd name="connsiteY61" fmla="*/ 12947 h 106623"/>
              <a:gd name="connsiteX62" fmla="*/ 348113 w 691720"/>
              <a:gd name="connsiteY62" fmla="*/ 12947 h 106623"/>
              <a:gd name="connsiteX63" fmla="*/ 327550 w 691720"/>
              <a:gd name="connsiteY63" fmla="*/ 67782 h 106623"/>
              <a:gd name="connsiteX64" fmla="*/ 300133 w 691720"/>
              <a:gd name="connsiteY64" fmla="*/ 106624 h 106623"/>
              <a:gd name="connsiteX65" fmla="*/ 340497 w 691720"/>
              <a:gd name="connsiteY65" fmla="*/ 0 h 106623"/>
              <a:gd name="connsiteX66" fmla="*/ 358776 w 691720"/>
              <a:gd name="connsiteY66" fmla="*/ 0 h 106623"/>
              <a:gd name="connsiteX67" fmla="*/ 399140 w 691720"/>
              <a:gd name="connsiteY67" fmla="*/ 106624 h 106623"/>
              <a:gd name="connsiteX68" fmla="*/ 386193 w 691720"/>
              <a:gd name="connsiteY68" fmla="*/ 106624 h 106623"/>
              <a:gd name="connsiteX69" fmla="*/ 376292 w 691720"/>
              <a:gd name="connsiteY69" fmla="*/ 79206 h 106623"/>
              <a:gd name="connsiteX70" fmla="*/ 322980 w 691720"/>
              <a:gd name="connsiteY70" fmla="*/ 79206 h 106623"/>
              <a:gd name="connsiteX71" fmla="*/ 313080 w 691720"/>
              <a:gd name="connsiteY71" fmla="*/ 106624 h 106623"/>
              <a:gd name="connsiteX72" fmla="*/ 300133 w 691720"/>
              <a:gd name="connsiteY72" fmla="*/ 106624 h 106623"/>
              <a:gd name="connsiteX73" fmla="*/ 228479 w 691720"/>
              <a:gd name="connsiteY73" fmla="*/ 67782 h 106623"/>
              <a:gd name="connsiteX74" fmla="*/ 272652 w 691720"/>
              <a:gd name="connsiteY74" fmla="*/ 67782 h 106623"/>
              <a:gd name="connsiteX75" fmla="*/ 252088 w 691720"/>
              <a:gd name="connsiteY75" fmla="*/ 12947 h 106623"/>
              <a:gd name="connsiteX76" fmla="*/ 249042 w 691720"/>
              <a:gd name="connsiteY76" fmla="*/ 12947 h 106623"/>
              <a:gd name="connsiteX77" fmla="*/ 228479 w 691720"/>
              <a:gd name="connsiteY77" fmla="*/ 67782 h 106623"/>
              <a:gd name="connsiteX78" fmla="*/ 201062 w 691720"/>
              <a:gd name="connsiteY78" fmla="*/ 106624 h 106623"/>
              <a:gd name="connsiteX79" fmla="*/ 241426 w 691720"/>
              <a:gd name="connsiteY79" fmla="*/ 0 h 106623"/>
              <a:gd name="connsiteX80" fmla="*/ 259705 w 691720"/>
              <a:gd name="connsiteY80" fmla="*/ 0 h 106623"/>
              <a:gd name="connsiteX81" fmla="*/ 300069 w 691720"/>
              <a:gd name="connsiteY81" fmla="*/ 106624 h 106623"/>
              <a:gd name="connsiteX82" fmla="*/ 287122 w 691720"/>
              <a:gd name="connsiteY82" fmla="*/ 106624 h 106623"/>
              <a:gd name="connsiteX83" fmla="*/ 277221 w 691720"/>
              <a:gd name="connsiteY83" fmla="*/ 79206 h 106623"/>
              <a:gd name="connsiteX84" fmla="*/ 223909 w 691720"/>
              <a:gd name="connsiteY84" fmla="*/ 79206 h 106623"/>
              <a:gd name="connsiteX85" fmla="*/ 214009 w 691720"/>
              <a:gd name="connsiteY85" fmla="*/ 106624 h 106623"/>
              <a:gd name="connsiteX86" fmla="*/ 201062 w 691720"/>
              <a:gd name="connsiteY86" fmla="*/ 106624 h 106623"/>
              <a:gd name="connsiteX87" fmla="*/ 129408 w 691720"/>
              <a:gd name="connsiteY87" fmla="*/ 67782 h 106623"/>
              <a:gd name="connsiteX88" fmla="*/ 173581 w 691720"/>
              <a:gd name="connsiteY88" fmla="*/ 67782 h 106623"/>
              <a:gd name="connsiteX89" fmla="*/ 153017 w 691720"/>
              <a:gd name="connsiteY89" fmla="*/ 12947 h 106623"/>
              <a:gd name="connsiteX90" fmla="*/ 149971 w 691720"/>
              <a:gd name="connsiteY90" fmla="*/ 12947 h 106623"/>
              <a:gd name="connsiteX91" fmla="*/ 129408 w 691720"/>
              <a:gd name="connsiteY91" fmla="*/ 67782 h 106623"/>
              <a:gd name="connsiteX92" fmla="*/ 101991 w 691720"/>
              <a:gd name="connsiteY92" fmla="*/ 106624 h 106623"/>
              <a:gd name="connsiteX93" fmla="*/ 142355 w 691720"/>
              <a:gd name="connsiteY93" fmla="*/ 0 h 106623"/>
              <a:gd name="connsiteX94" fmla="*/ 160634 w 691720"/>
              <a:gd name="connsiteY94" fmla="*/ 0 h 106623"/>
              <a:gd name="connsiteX95" fmla="*/ 200998 w 691720"/>
              <a:gd name="connsiteY95" fmla="*/ 106624 h 106623"/>
              <a:gd name="connsiteX96" fmla="*/ 188051 w 691720"/>
              <a:gd name="connsiteY96" fmla="*/ 106624 h 106623"/>
              <a:gd name="connsiteX97" fmla="*/ 178150 w 691720"/>
              <a:gd name="connsiteY97" fmla="*/ 79206 h 106623"/>
              <a:gd name="connsiteX98" fmla="*/ 124838 w 691720"/>
              <a:gd name="connsiteY98" fmla="*/ 79206 h 106623"/>
              <a:gd name="connsiteX99" fmla="*/ 114938 w 691720"/>
              <a:gd name="connsiteY99" fmla="*/ 106624 h 106623"/>
              <a:gd name="connsiteX100" fmla="*/ 101991 w 691720"/>
              <a:gd name="connsiteY100" fmla="*/ 106624 h 106623"/>
              <a:gd name="connsiteX101" fmla="*/ 35033 w 691720"/>
              <a:gd name="connsiteY101" fmla="*/ 67782 h 106623"/>
              <a:gd name="connsiteX102" fmla="*/ 58643 w 691720"/>
              <a:gd name="connsiteY102" fmla="*/ 67782 h 106623"/>
              <a:gd name="connsiteX103" fmla="*/ 64736 w 691720"/>
              <a:gd name="connsiteY103" fmla="*/ 38841 h 106623"/>
              <a:gd name="connsiteX104" fmla="*/ 41126 w 691720"/>
              <a:gd name="connsiteY104" fmla="*/ 38841 h 106623"/>
              <a:gd name="connsiteX105" fmla="*/ 35033 w 691720"/>
              <a:gd name="connsiteY105" fmla="*/ 67782 h 106623"/>
              <a:gd name="connsiteX106" fmla="*/ 15232 w 691720"/>
              <a:gd name="connsiteY106" fmla="*/ 106624 h 106623"/>
              <a:gd name="connsiteX107" fmla="*/ 21325 w 691720"/>
              <a:gd name="connsiteY107" fmla="*/ 78444 h 106623"/>
              <a:gd name="connsiteX108" fmla="*/ 0 w 691720"/>
              <a:gd name="connsiteY108" fmla="*/ 78444 h 106623"/>
              <a:gd name="connsiteX109" fmla="*/ 2285 w 691720"/>
              <a:gd name="connsiteY109" fmla="*/ 67782 h 106623"/>
              <a:gd name="connsiteX110" fmla="*/ 23609 w 691720"/>
              <a:gd name="connsiteY110" fmla="*/ 67782 h 106623"/>
              <a:gd name="connsiteX111" fmla="*/ 29829 w 691720"/>
              <a:gd name="connsiteY111" fmla="*/ 38841 h 106623"/>
              <a:gd name="connsiteX112" fmla="*/ 8378 w 691720"/>
              <a:gd name="connsiteY112" fmla="*/ 38841 h 106623"/>
              <a:gd name="connsiteX113" fmla="*/ 10662 w 691720"/>
              <a:gd name="connsiteY113" fmla="*/ 28179 h 106623"/>
              <a:gd name="connsiteX114" fmla="*/ 32114 w 691720"/>
              <a:gd name="connsiteY114" fmla="*/ 28179 h 106623"/>
              <a:gd name="connsiteX115" fmla="*/ 38080 w 691720"/>
              <a:gd name="connsiteY115" fmla="*/ 0 h 106623"/>
              <a:gd name="connsiteX116" fmla="*/ 49504 w 691720"/>
              <a:gd name="connsiteY116" fmla="*/ 0 h 106623"/>
              <a:gd name="connsiteX117" fmla="*/ 43411 w 691720"/>
              <a:gd name="connsiteY117" fmla="*/ 28179 h 106623"/>
              <a:gd name="connsiteX118" fmla="*/ 67021 w 691720"/>
              <a:gd name="connsiteY118" fmla="*/ 28179 h 106623"/>
              <a:gd name="connsiteX119" fmla="*/ 73113 w 691720"/>
              <a:gd name="connsiteY119" fmla="*/ 0 h 106623"/>
              <a:gd name="connsiteX120" fmla="*/ 84537 w 691720"/>
              <a:gd name="connsiteY120" fmla="*/ 0 h 106623"/>
              <a:gd name="connsiteX121" fmla="*/ 78444 w 691720"/>
              <a:gd name="connsiteY121" fmla="*/ 28179 h 106623"/>
              <a:gd name="connsiteX122" fmla="*/ 99769 w 691720"/>
              <a:gd name="connsiteY122" fmla="*/ 28179 h 106623"/>
              <a:gd name="connsiteX123" fmla="*/ 97484 w 691720"/>
              <a:gd name="connsiteY123" fmla="*/ 38841 h 106623"/>
              <a:gd name="connsiteX124" fmla="*/ 76160 w 691720"/>
              <a:gd name="connsiteY124" fmla="*/ 38841 h 106623"/>
              <a:gd name="connsiteX125" fmla="*/ 69940 w 691720"/>
              <a:gd name="connsiteY125" fmla="*/ 67782 h 106623"/>
              <a:gd name="connsiteX126" fmla="*/ 91391 w 691720"/>
              <a:gd name="connsiteY126" fmla="*/ 67782 h 106623"/>
              <a:gd name="connsiteX127" fmla="*/ 89107 w 691720"/>
              <a:gd name="connsiteY127" fmla="*/ 78444 h 106623"/>
              <a:gd name="connsiteX128" fmla="*/ 67655 w 691720"/>
              <a:gd name="connsiteY128" fmla="*/ 78444 h 106623"/>
              <a:gd name="connsiteX129" fmla="*/ 61689 w 691720"/>
              <a:gd name="connsiteY129" fmla="*/ 106624 h 106623"/>
              <a:gd name="connsiteX130" fmla="*/ 50265 w 691720"/>
              <a:gd name="connsiteY130" fmla="*/ 106624 h 106623"/>
              <a:gd name="connsiteX131" fmla="*/ 56358 w 691720"/>
              <a:gd name="connsiteY131" fmla="*/ 78444 h 106623"/>
              <a:gd name="connsiteX132" fmla="*/ 32749 w 691720"/>
              <a:gd name="connsiteY132" fmla="*/ 78444 h 106623"/>
              <a:gd name="connsiteX133" fmla="*/ 26656 w 691720"/>
              <a:gd name="connsiteY133" fmla="*/ 106624 h 106623"/>
              <a:gd name="connsiteX134" fmla="*/ 15232 w 691720"/>
              <a:gd name="connsiteY134" fmla="*/ 106624 h 10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91720" h="106623">
                <a:moveTo>
                  <a:pt x="617084" y="95200"/>
                </a:moveTo>
                <a:lnTo>
                  <a:pt x="640694" y="95200"/>
                </a:lnTo>
                <a:cubicBezTo>
                  <a:pt x="651864" y="95200"/>
                  <a:pt x="661130" y="91328"/>
                  <a:pt x="668429" y="83649"/>
                </a:cubicBezTo>
                <a:cubicBezTo>
                  <a:pt x="675854" y="75842"/>
                  <a:pt x="679535" y="65751"/>
                  <a:pt x="679535" y="53312"/>
                </a:cubicBezTo>
                <a:cubicBezTo>
                  <a:pt x="679535" y="40872"/>
                  <a:pt x="675854" y="30845"/>
                  <a:pt x="668429" y="23165"/>
                </a:cubicBezTo>
                <a:cubicBezTo>
                  <a:pt x="661130" y="15359"/>
                  <a:pt x="651864" y="11424"/>
                  <a:pt x="640694" y="11424"/>
                </a:cubicBezTo>
                <a:lnTo>
                  <a:pt x="617084" y="11424"/>
                </a:lnTo>
                <a:lnTo>
                  <a:pt x="617084" y="95200"/>
                </a:lnTo>
                <a:close/>
                <a:moveTo>
                  <a:pt x="604899" y="106624"/>
                </a:moveTo>
                <a:lnTo>
                  <a:pt x="604899" y="0"/>
                </a:lnTo>
                <a:lnTo>
                  <a:pt x="640694" y="0"/>
                </a:lnTo>
                <a:cubicBezTo>
                  <a:pt x="655545" y="0"/>
                  <a:pt x="667730" y="5014"/>
                  <a:pt x="677250" y="15105"/>
                </a:cubicBezTo>
                <a:cubicBezTo>
                  <a:pt x="686897" y="25069"/>
                  <a:pt x="691721" y="37826"/>
                  <a:pt x="691721" y="53312"/>
                </a:cubicBezTo>
                <a:cubicBezTo>
                  <a:pt x="691721" y="68797"/>
                  <a:pt x="686897" y="81618"/>
                  <a:pt x="677250" y="91709"/>
                </a:cubicBezTo>
                <a:cubicBezTo>
                  <a:pt x="667730" y="101673"/>
                  <a:pt x="655545" y="106624"/>
                  <a:pt x="640694" y="106624"/>
                </a:cubicBezTo>
                <a:lnTo>
                  <a:pt x="604899" y="106624"/>
                </a:lnTo>
                <a:close/>
                <a:moveTo>
                  <a:pt x="521059" y="67782"/>
                </a:moveTo>
                <a:lnTo>
                  <a:pt x="565232" y="67782"/>
                </a:lnTo>
                <a:lnTo>
                  <a:pt x="544669" y="12947"/>
                </a:lnTo>
                <a:lnTo>
                  <a:pt x="541622" y="12947"/>
                </a:lnTo>
                <a:lnTo>
                  <a:pt x="521059" y="67782"/>
                </a:lnTo>
                <a:close/>
                <a:moveTo>
                  <a:pt x="493642" y="106624"/>
                </a:moveTo>
                <a:lnTo>
                  <a:pt x="534006" y="0"/>
                </a:lnTo>
                <a:lnTo>
                  <a:pt x="552285" y="0"/>
                </a:lnTo>
                <a:lnTo>
                  <a:pt x="592650" y="106624"/>
                </a:lnTo>
                <a:lnTo>
                  <a:pt x="579702" y="106624"/>
                </a:lnTo>
                <a:lnTo>
                  <a:pt x="569801" y="79206"/>
                </a:lnTo>
                <a:lnTo>
                  <a:pt x="516490" y="79206"/>
                </a:lnTo>
                <a:lnTo>
                  <a:pt x="506589" y="106624"/>
                </a:lnTo>
                <a:lnTo>
                  <a:pt x="493642" y="106624"/>
                </a:lnTo>
                <a:close/>
                <a:moveTo>
                  <a:pt x="423575" y="95200"/>
                </a:moveTo>
                <a:lnTo>
                  <a:pt x="458609" y="95200"/>
                </a:lnTo>
                <a:cubicBezTo>
                  <a:pt x="463178" y="95200"/>
                  <a:pt x="467113" y="93486"/>
                  <a:pt x="470350" y="89995"/>
                </a:cubicBezTo>
                <a:cubicBezTo>
                  <a:pt x="473713" y="86441"/>
                  <a:pt x="475363" y="82062"/>
                  <a:pt x="475363" y="76921"/>
                </a:cubicBezTo>
                <a:cubicBezTo>
                  <a:pt x="475363" y="71781"/>
                  <a:pt x="473713" y="67401"/>
                  <a:pt x="470350" y="63974"/>
                </a:cubicBezTo>
                <a:cubicBezTo>
                  <a:pt x="467113" y="60420"/>
                  <a:pt x="463178" y="58643"/>
                  <a:pt x="458609" y="58643"/>
                </a:cubicBezTo>
                <a:lnTo>
                  <a:pt x="423575" y="58643"/>
                </a:lnTo>
                <a:lnTo>
                  <a:pt x="423575" y="95200"/>
                </a:lnTo>
                <a:close/>
                <a:moveTo>
                  <a:pt x="423575" y="47981"/>
                </a:moveTo>
                <a:lnTo>
                  <a:pt x="457085" y="47981"/>
                </a:lnTo>
                <a:cubicBezTo>
                  <a:pt x="461655" y="47981"/>
                  <a:pt x="465590" y="46267"/>
                  <a:pt x="468827" y="42776"/>
                </a:cubicBezTo>
                <a:cubicBezTo>
                  <a:pt x="472190" y="39222"/>
                  <a:pt x="473840" y="34843"/>
                  <a:pt x="473840" y="29702"/>
                </a:cubicBezTo>
                <a:cubicBezTo>
                  <a:pt x="473840" y="24561"/>
                  <a:pt x="472190" y="20182"/>
                  <a:pt x="468827" y="16755"/>
                </a:cubicBezTo>
                <a:cubicBezTo>
                  <a:pt x="465590" y="13201"/>
                  <a:pt x="461655" y="11424"/>
                  <a:pt x="457085" y="11424"/>
                </a:cubicBezTo>
                <a:lnTo>
                  <a:pt x="423575" y="11424"/>
                </a:lnTo>
                <a:lnTo>
                  <a:pt x="423575" y="47981"/>
                </a:lnTo>
                <a:close/>
                <a:moveTo>
                  <a:pt x="411389" y="106624"/>
                </a:moveTo>
                <a:lnTo>
                  <a:pt x="411389" y="0"/>
                </a:lnTo>
                <a:lnTo>
                  <a:pt x="457085" y="0"/>
                </a:lnTo>
                <a:cubicBezTo>
                  <a:pt x="465082" y="0"/>
                  <a:pt x="471936" y="2919"/>
                  <a:pt x="477521" y="8695"/>
                </a:cubicBezTo>
                <a:cubicBezTo>
                  <a:pt x="483233" y="14407"/>
                  <a:pt x="486026" y="21388"/>
                  <a:pt x="486026" y="29702"/>
                </a:cubicBezTo>
                <a:cubicBezTo>
                  <a:pt x="486026" y="36430"/>
                  <a:pt x="484122" y="42205"/>
                  <a:pt x="480250" y="47092"/>
                </a:cubicBezTo>
                <a:cubicBezTo>
                  <a:pt x="478727" y="48996"/>
                  <a:pt x="476823" y="50837"/>
                  <a:pt x="474602" y="52550"/>
                </a:cubicBezTo>
                <a:lnTo>
                  <a:pt x="474602" y="53312"/>
                </a:lnTo>
                <a:cubicBezTo>
                  <a:pt x="477141" y="54708"/>
                  <a:pt x="479298" y="56485"/>
                  <a:pt x="481012" y="58516"/>
                </a:cubicBezTo>
                <a:cubicBezTo>
                  <a:pt x="485391" y="63466"/>
                  <a:pt x="487549" y="69622"/>
                  <a:pt x="487549" y="76921"/>
                </a:cubicBezTo>
                <a:cubicBezTo>
                  <a:pt x="487549" y="85235"/>
                  <a:pt x="484693" y="92280"/>
                  <a:pt x="479045" y="98119"/>
                </a:cubicBezTo>
                <a:cubicBezTo>
                  <a:pt x="473459" y="103831"/>
                  <a:pt x="466668" y="106624"/>
                  <a:pt x="458609" y="106624"/>
                </a:cubicBezTo>
                <a:lnTo>
                  <a:pt x="411389" y="106624"/>
                </a:lnTo>
                <a:close/>
                <a:moveTo>
                  <a:pt x="327550" y="67782"/>
                </a:moveTo>
                <a:lnTo>
                  <a:pt x="371723" y="67782"/>
                </a:lnTo>
                <a:lnTo>
                  <a:pt x="351160" y="12947"/>
                </a:lnTo>
                <a:lnTo>
                  <a:pt x="348113" y="12947"/>
                </a:lnTo>
                <a:lnTo>
                  <a:pt x="327550" y="67782"/>
                </a:lnTo>
                <a:close/>
                <a:moveTo>
                  <a:pt x="300133" y="106624"/>
                </a:moveTo>
                <a:lnTo>
                  <a:pt x="340497" y="0"/>
                </a:lnTo>
                <a:lnTo>
                  <a:pt x="358776" y="0"/>
                </a:lnTo>
                <a:lnTo>
                  <a:pt x="399140" y="106624"/>
                </a:lnTo>
                <a:lnTo>
                  <a:pt x="386193" y="106624"/>
                </a:lnTo>
                <a:lnTo>
                  <a:pt x="376292" y="79206"/>
                </a:lnTo>
                <a:lnTo>
                  <a:pt x="322980" y="79206"/>
                </a:lnTo>
                <a:lnTo>
                  <a:pt x="313080" y="106624"/>
                </a:lnTo>
                <a:lnTo>
                  <a:pt x="300133" y="106624"/>
                </a:lnTo>
                <a:close/>
                <a:moveTo>
                  <a:pt x="228479" y="67782"/>
                </a:moveTo>
                <a:lnTo>
                  <a:pt x="272652" y="67782"/>
                </a:lnTo>
                <a:lnTo>
                  <a:pt x="252088" y="12947"/>
                </a:lnTo>
                <a:lnTo>
                  <a:pt x="249042" y="12947"/>
                </a:lnTo>
                <a:lnTo>
                  <a:pt x="228479" y="67782"/>
                </a:lnTo>
                <a:close/>
                <a:moveTo>
                  <a:pt x="201062" y="106624"/>
                </a:moveTo>
                <a:lnTo>
                  <a:pt x="241426" y="0"/>
                </a:lnTo>
                <a:lnTo>
                  <a:pt x="259705" y="0"/>
                </a:lnTo>
                <a:lnTo>
                  <a:pt x="300069" y="106624"/>
                </a:lnTo>
                <a:lnTo>
                  <a:pt x="287122" y="106624"/>
                </a:lnTo>
                <a:lnTo>
                  <a:pt x="277221" y="79206"/>
                </a:lnTo>
                <a:lnTo>
                  <a:pt x="223909" y="79206"/>
                </a:lnTo>
                <a:lnTo>
                  <a:pt x="214009" y="106624"/>
                </a:lnTo>
                <a:lnTo>
                  <a:pt x="201062" y="106624"/>
                </a:lnTo>
                <a:close/>
                <a:moveTo>
                  <a:pt x="129408" y="67782"/>
                </a:moveTo>
                <a:lnTo>
                  <a:pt x="173581" y="67782"/>
                </a:lnTo>
                <a:lnTo>
                  <a:pt x="153017" y="12947"/>
                </a:lnTo>
                <a:lnTo>
                  <a:pt x="149971" y="12947"/>
                </a:lnTo>
                <a:lnTo>
                  <a:pt x="129408" y="67782"/>
                </a:lnTo>
                <a:close/>
                <a:moveTo>
                  <a:pt x="101991" y="106624"/>
                </a:moveTo>
                <a:lnTo>
                  <a:pt x="142355" y="0"/>
                </a:lnTo>
                <a:lnTo>
                  <a:pt x="160634" y="0"/>
                </a:lnTo>
                <a:lnTo>
                  <a:pt x="200998" y="106624"/>
                </a:lnTo>
                <a:lnTo>
                  <a:pt x="188051" y="106624"/>
                </a:lnTo>
                <a:lnTo>
                  <a:pt x="178150" y="79206"/>
                </a:lnTo>
                <a:lnTo>
                  <a:pt x="124838" y="79206"/>
                </a:lnTo>
                <a:lnTo>
                  <a:pt x="114938" y="106624"/>
                </a:lnTo>
                <a:lnTo>
                  <a:pt x="101991" y="106624"/>
                </a:lnTo>
                <a:close/>
                <a:moveTo>
                  <a:pt x="35033" y="67782"/>
                </a:moveTo>
                <a:lnTo>
                  <a:pt x="58643" y="67782"/>
                </a:lnTo>
                <a:lnTo>
                  <a:pt x="64736" y="38841"/>
                </a:lnTo>
                <a:lnTo>
                  <a:pt x="41126" y="38841"/>
                </a:lnTo>
                <a:lnTo>
                  <a:pt x="35033" y="67782"/>
                </a:lnTo>
                <a:close/>
                <a:moveTo>
                  <a:pt x="15232" y="106624"/>
                </a:moveTo>
                <a:lnTo>
                  <a:pt x="21325" y="78444"/>
                </a:lnTo>
                <a:lnTo>
                  <a:pt x="0" y="78444"/>
                </a:lnTo>
                <a:lnTo>
                  <a:pt x="2285" y="67782"/>
                </a:lnTo>
                <a:lnTo>
                  <a:pt x="23609" y="67782"/>
                </a:lnTo>
                <a:lnTo>
                  <a:pt x="29829" y="38841"/>
                </a:lnTo>
                <a:lnTo>
                  <a:pt x="8378" y="38841"/>
                </a:lnTo>
                <a:lnTo>
                  <a:pt x="10662" y="28179"/>
                </a:lnTo>
                <a:lnTo>
                  <a:pt x="32114" y="28179"/>
                </a:lnTo>
                <a:lnTo>
                  <a:pt x="38080" y="0"/>
                </a:lnTo>
                <a:lnTo>
                  <a:pt x="49504" y="0"/>
                </a:lnTo>
                <a:lnTo>
                  <a:pt x="43411" y="28179"/>
                </a:lnTo>
                <a:lnTo>
                  <a:pt x="67021" y="28179"/>
                </a:lnTo>
                <a:lnTo>
                  <a:pt x="73113" y="0"/>
                </a:lnTo>
                <a:lnTo>
                  <a:pt x="84537" y="0"/>
                </a:lnTo>
                <a:lnTo>
                  <a:pt x="78444" y="28179"/>
                </a:lnTo>
                <a:lnTo>
                  <a:pt x="99769" y="28179"/>
                </a:lnTo>
                <a:lnTo>
                  <a:pt x="97484" y="38841"/>
                </a:lnTo>
                <a:lnTo>
                  <a:pt x="76160" y="38841"/>
                </a:lnTo>
                <a:lnTo>
                  <a:pt x="69940" y="67782"/>
                </a:lnTo>
                <a:lnTo>
                  <a:pt x="91391" y="67782"/>
                </a:lnTo>
                <a:lnTo>
                  <a:pt x="89107" y="78444"/>
                </a:lnTo>
                <a:lnTo>
                  <a:pt x="67655" y="78444"/>
                </a:lnTo>
                <a:lnTo>
                  <a:pt x="61689" y="106624"/>
                </a:lnTo>
                <a:lnTo>
                  <a:pt x="50265" y="106624"/>
                </a:lnTo>
                <a:lnTo>
                  <a:pt x="56358" y="78444"/>
                </a:lnTo>
                <a:lnTo>
                  <a:pt x="32749" y="78444"/>
                </a:lnTo>
                <a:lnTo>
                  <a:pt x="26656" y="106624"/>
                </a:lnTo>
                <a:lnTo>
                  <a:pt x="15232" y="106624"/>
                </a:lnTo>
                <a:close/>
              </a:path>
            </a:pathLst>
          </a:custGeom>
          <a:solidFill>
            <a:srgbClr val="13161A"/>
          </a:solidFill>
          <a:ln w="6345" cap="flat">
            <a:noFill/>
            <a:prstDash val="solid"/>
            <a:miter/>
          </a:ln>
        </p:spPr>
        <p:txBody>
          <a:bodyPr rtlCol="0" anchor="ctr"/>
          <a:lstStyle/>
          <a:p>
            <a:endParaRPr lang="de-AT" sz="2700"/>
          </a:p>
        </p:txBody>
      </p:sp>
      <p:sp>
        <p:nvSpPr>
          <p:cNvPr id="63" name="Freeform 62">
            <a:extLst>
              <a:ext uri="{FF2B5EF4-FFF2-40B4-BE49-F238E27FC236}">
                <a16:creationId xmlns:a16="http://schemas.microsoft.com/office/drawing/2014/main" id="{73037F52-84BC-0896-CE7C-04E4383C13EB}"/>
              </a:ext>
            </a:extLst>
          </p:cNvPr>
          <p:cNvSpPr/>
          <p:nvPr userDrawn="1"/>
        </p:nvSpPr>
        <p:spPr>
          <a:xfrm>
            <a:off x="6599483" y="8465233"/>
            <a:ext cx="1062522" cy="164504"/>
          </a:xfrm>
          <a:custGeom>
            <a:avLst/>
            <a:gdLst>
              <a:gd name="connsiteX0" fmla="*/ 687786 w 708348"/>
              <a:gd name="connsiteY0" fmla="*/ 22848 h 109669"/>
              <a:gd name="connsiteX1" fmla="*/ 667223 w 708348"/>
              <a:gd name="connsiteY1" fmla="*/ 11424 h 109669"/>
              <a:gd name="connsiteX2" fmla="*/ 646659 w 708348"/>
              <a:gd name="connsiteY2" fmla="*/ 22848 h 109669"/>
              <a:gd name="connsiteX3" fmla="*/ 638282 w 708348"/>
              <a:gd name="connsiteY3" fmla="*/ 54835 h 109669"/>
              <a:gd name="connsiteX4" fmla="*/ 646659 w 708348"/>
              <a:gd name="connsiteY4" fmla="*/ 86822 h 109669"/>
              <a:gd name="connsiteX5" fmla="*/ 667223 w 708348"/>
              <a:gd name="connsiteY5" fmla="*/ 98246 h 109669"/>
              <a:gd name="connsiteX6" fmla="*/ 687786 w 708348"/>
              <a:gd name="connsiteY6" fmla="*/ 86822 h 109669"/>
              <a:gd name="connsiteX7" fmla="*/ 696163 w 708348"/>
              <a:gd name="connsiteY7" fmla="*/ 54835 h 109669"/>
              <a:gd name="connsiteX8" fmla="*/ 687786 w 708348"/>
              <a:gd name="connsiteY8" fmla="*/ 22848 h 109669"/>
              <a:gd name="connsiteX9" fmla="*/ 637964 w 708348"/>
              <a:gd name="connsiteY9" fmla="*/ 95200 h 109669"/>
              <a:gd name="connsiteX10" fmla="*/ 626096 w 708348"/>
              <a:gd name="connsiteY10" fmla="*/ 54835 h 109669"/>
              <a:gd name="connsiteX11" fmla="*/ 637964 w 708348"/>
              <a:gd name="connsiteY11" fmla="*/ 14470 h 109669"/>
              <a:gd name="connsiteX12" fmla="*/ 667223 w 708348"/>
              <a:gd name="connsiteY12" fmla="*/ 0 h 109669"/>
              <a:gd name="connsiteX13" fmla="*/ 696481 w 708348"/>
              <a:gd name="connsiteY13" fmla="*/ 14470 h 109669"/>
              <a:gd name="connsiteX14" fmla="*/ 708349 w 708348"/>
              <a:gd name="connsiteY14" fmla="*/ 54835 h 109669"/>
              <a:gd name="connsiteX15" fmla="*/ 696481 w 708348"/>
              <a:gd name="connsiteY15" fmla="*/ 95200 h 109669"/>
              <a:gd name="connsiteX16" fmla="*/ 667223 w 708348"/>
              <a:gd name="connsiteY16" fmla="*/ 109670 h 109669"/>
              <a:gd name="connsiteX17" fmla="*/ 637964 w 708348"/>
              <a:gd name="connsiteY17" fmla="*/ 95200 h 109669"/>
              <a:gd name="connsiteX18" fmla="*/ 535403 w 708348"/>
              <a:gd name="connsiteY18" fmla="*/ 96723 h 109669"/>
              <a:gd name="connsiteX19" fmla="*/ 559012 w 708348"/>
              <a:gd name="connsiteY19" fmla="*/ 96723 h 109669"/>
              <a:gd name="connsiteX20" fmla="*/ 586747 w 708348"/>
              <a:gd name="connsiteY20" fmla="*/ 85172 h 109669"/>
              <a:gd name="connsiteX21" fmla="*/ 597854 w 708348"/>
              <a:gd name="connsiteY21" fmla="*/ 54835 h 109669"/>
              <a:gd name="connsiteX22" fmla="*/ 586747 w 708348"/>
              <a:gd name="connsiteY22" fmla="*/ 24688 h 109669"/>
              <a:gd name="connsiteX23" fmla="*/ 559012 w 708348"/>
              <a:gd name="connsiteY23" fmla="*/ 12947 h 109669"/>
              <a:gd name="connsiteX24" fmla="*/ 535403 w 708348"/>
              <a:gd name="connsiteY24" fmla="*/ 12947 h 109669"/>
              <a:gd name="connsiteX25" fmla="*/ 535403 w 708348"/>
              <a:gd name="connsiteY25" fmla="*/ 96723 h 109669"/>
              <a:gd name="connsiteX26" fmla="*/ 523217 w 708348"/>
              <a:gd name="connsiteY26" fmla="*/ 108147 h 109669"/>
              <a:gd name="connsiteX27" fmla="*/ 523217 w 708348"/>
              <a:gd name="connsiteY27" fmla="*/ 1523 h 109669"/>
              <a:gd name="connsiteX28" fmla="*/ 559012 w 708348"/>
              <a:gd name="connsiteY28" fmla="*/ 1523 h 109669"/>
              <a:gd name="connsiteX29" fmla="*/ 595569 w 708348"/>
              <a:gd name="connsiteY29" fmla="*/ 16628 h 109669"/>
              <a:gd name="connsiteX30" fmla="*/ 610039 w 708348"/>
              <a:gd name="connsiteY30" fmla="*/ 54835 h 109669"/>
              <a:gd name="connsiteX31" fmla="*/ 595569 w 708348"/>
              <a:gd name="connsiteY31" fmla="*/ 93232 h 109669"/>
              <a:gd name="connsiteX32" fmla="*/ 559012 w 708348"/>
              <a:gd name="connsiteY32" fmla="*/ 108147 h 109669"/>
              <a:gd name="connsiteX33" fmla="*/ 523217 w 708348"/>
              <a:gd name="connsiteY33" fmla="*/ 108147 h 109669"/>
              <a:gd name="connsiteX34" fmla="*/ 434174 w 708348"/>
              <a:gd name="connsiteY34" fmla="*/ 108147 h 109669"/>
              <a:gd name="connsiteX35" fmla="*/ 434174 w 708348"/>
              <a:gd name="connsiteY35" fmla="*/ 1523 h 109669"/>
              <a:gd name="connsiteX36" fmla="*/ 502717 w 708348"/>
              <a:gd name="connsiteY36" fmla="*/ 1523 h 109669"/>
              <a:gd name="connsiteX37" fmla="*/ 502717 w 708348"/>
              <a:gd name="connsiteY37" fmla="*/ 12947 h 109669"/>
              <a:gd name="connsiteX38" fmla="*/ 446359 w 708348"/>
              <a:gd name="connsiteY38" fmla="*/ 12947 h 109669"/>
              <a:gd name="connsiteX39" fmla="*/ 446359 w 708348"/>
              <a:gd name="connsiteY39" fmla="*/ 48742 h 109669"/>
              <a:gd name="connsiteX40" fmla="*/ 499671 w 708348"/>
              <a:gd name="connsiteY40" fmla="*/ 48742 h 109669"/>
              <a:gd name="connsiteX41" fmla="*/ 499671 w 708348"/>
              <a:gd name="connsiteY41" fmla="*/ 60166 h 109669"/>
              <a:gd name="connsiteX42" fmla="*/ 446359 w 708348"/>
              <a:gd name="connsiteY42" fmla="*/ 60166 h 109669"/>
              <a:gd name="connsiteX43" fmla="*/ 446359 w 708348"/>
              <a:gd name="connsiteY43" fmla="*/ 96723 h 109669"/>
              <a:gd name="connsiteX44" fmla="*/ 502717 w 708348"/>
              <a:gd name="connsiteY44" fmla="*/ 96723 h 109669"/>
              <a:gd name="connsiteX45" fmla="*/ 502717 w 708348"/>
              <a:gd name="connsiteY45" fmla="*/ 108147 h 109669"/>
              <a:gd name="connsiteX46" fmla="*/ 434174 w 708348"/>
              <a:gd name="connsiteY46" fmla="*/ 108147 h 109669"/>
              <a:gd name="connsiteX47" fmla="*/ 403583 w 708348"/>
              <a:gd name="connsiteY47" fmla="*/ 73113 h 109669"/>
              <a:gd name="connsiteX48" fmla="*/ 416530 w 708348"/>
              <a:gd name="connsiteY48" fmla="*/ 73113 h 109669"/>
              <a:gd name="connsiteX49" fmla="*/ 399140 w 708348"/>
              <a:gd name="connsiteY49" fmla="*/ 99896 h 109669"/>
              <a:gd name="connsiteX50" fmla="*/ 369311 w 708348"/>
              <a:gd name="connsiteY50" fmla="*/ 109670 h 109669"/>
              <a:gd name="connsiteX51" fmla="*/ 333072 w 708348"/>
              <a:gd name="connsiteY51" fmla="*/ 94311 h 109669"/>
              <a:gd name="connsiteX52" fmla="*/ 318284 w 708348"/>
              <a:gd name="connsiteY52" fmla="*/ 54835 h 109669"/>
              <a:gd name="connsiteX53" fmla="*/ 333072 w 708348"/>
              <a:gd name="connsiteY53" fmla="*/ 15359 h 109669"/>
              <a:gd name="connsiteX54" fmla="*/ 369311 w 708348"/>
              <a:gd name="connsiteY54" fmla="*/ 0 h 109669"/>
              <a:gd name="connsiteX55" fmla="*/ 399140 w 708348"/>
              <a:gd name="connsiteY55" fmla="*/ 9774 h 109669"/>
              <a:gd name="connsiteX56" fmla="*/ 416530 w 708348"/>
              <a:gd name="connsiteY56" fmla="*/ 35795 h 109669"/>
              <a:gd name="connsiteX57" fmla="*/ 403583 w 708348"/>
              <a:gd name="connsiteY57" fmla="*/ 35795 h 109669"/>
              <a:gd name="connsiteX58" fmla="*/ 390509 w 708348"/>
              <a:gd name="connsiteY58" fmla="*/ 17961 h 109669"/>
              <a:gd name="connsiteX59" fmla="*/ 369311 w 708348"/>
              <a:gd name="connsiteY59" fmla="*/ 11424 h 109669"/>
              <a:gd name="connsiteX60" fmla="*/ 341767 w 708348"/>
              <a:gd name="connsiteY60" fmla="*/ 23609 h 109669"/>
              <a:gd name="connsiteX61" fmla="*/ 330470 w 708348"/>
              <a:gd name="connsiteY61" fmla="*/ 54835 h 109669"/>
              <a:gd name="connsiteX62" fmla="*/ 341767 w 708348"/>
              <a:gd name="connsiteY62" fmla="*/ 86187 h 109669"/>
              <a:gd name="connsiteX63" fmla="*/ 369311 w 708348"/>
              <a:gd name="connsiteY63" fmla="*/ 98246 h 109669"/>
              <a:gd name="connsiteX64" fmla="*/ 390509 w 708348"/>
              <a:gd name="connsiteY64" fmla="*/ 91709 h 109669"/>
              <a:gd name="connsiteX65" fmla="*/ 403583 w 708348"/>
              <a:gd name="connsiteY65" fmla="*/ 73113 h 109669"/>
              <a:gd name="connsiteX66" fmla="*/ 237618 w 708348"/>
              <a:gd name="connsiteY66" fmla="*/ 96723 h 109669"/>
              <a:gd name="connsiteX67" fmla="*/ 272652 w 708348"/>
              <a:gd name="connsiteY67" fmla="*/ 96723 h 109669"/>
              <a:gd name="connsiteX68" fmla="*/ 284393 w 708348"/>
              <a:gd name="connsiteY68" fmla="*/ 91518 h 109669"/>
              <a:gd name="connsiteX69" fmla="*/ 289407 w 708348"/>
              <a:gd name="connsiteY69" fmla="*/ 78444 h 109669"/>
              <a:gd name="connsiteX70" fmla="*/ 284393 w 708348"/>
              <a:gd name="connsiteY70" fmla="*/ 65497 h 109669"/>
              <a:gd name="connsiteX71" fmla="*/ 272652 w 708348"/>
              <a:gd name="connsiteY71" fmla="*/ 60166 h 109669"/>
              <a:gd name="connsiteX72" fmla="*/ 237618 w 708348"/>
              <a:gd name="connsiteY72" fmla="*/ 60166 h 109669"/>
              <a:gd name="connsiteX73" fmla="*/ 237618 w 708348"/>
              <a:gd name="connsiteY73" fmla="*/ 96723 h 109669"/>
              <a:gd name="connsiteX74" fmla="*/ 237618 w 708348"/>
              <a:gd name="connsiteY74" fmla="*/ 49504 h 109669"/>
              <a:gd name="connsiteX75" fmla="*/ 271128 w 708348"/>
              <a:gd name="connsiteY75" fmla="*/ 49504 h 109669"/>
              <a:gd name="connsiteX76" fmla="*/ 282870 w 708348"/>
              <a:gd name="connsiteY76" fmla="*/ 44299 h 109669"/>
              <a:gd name="connsiteX77" fmla="*/ 287884 w 708348"/>
              <a:gd name="connsiteY77" fmla="*/ 31225 h 109669"/>
              <a:gd name="connsiteX78" fmla="*/ 282870 w 708348"/>
              <a:gd name="connsiteY78" fmla="*/ 18278 h 109669"/>
              <a:gd name="connsiteX79" fmla="*/ 271128 w 708348"/>
              <a:gd name="connsiteY79" fmla="*/ 12947 h 109669"/>
              <a:gd name="connsiteX80" fmla="*/ 237618 w 708348"/>
              <a:gd name="connsiteY80" fmla="*/ 12947 h 109669"/>
              <a:gd name="connsiteX81" fmla="*/ 237618 w 708348"/>
              <a:gd name="connsiteY81" fmla="*/ 49504 h 109669"/>
              <a:gd name="connsiteX82" fmla="*/ 225433 w 708348"/>
              <a:gd name="connsiteY82" fmla="*/ 108147 h 109669"/>
              <a:gd name="connsiteX83" fmla="*/ 225433 w 708348"/>
              <a:gd name="connsiteY83" fmla="*/ 1523 h 109669"/>
              <a:gd name="connsiteX84" fmla="*/ 271128 w 708348"/>
              <a:gd name="connsiteY84" fmla="*/ 1523 h 109669"/>
              <a:gd name="connsiteX85" fmla="*/ 291565 w 708348"/>
              <a:gd name="connsiteY85" fmla="*/ 10218 h 109669"/>
              <a:gd name="connsiteX86" fmla="*/ 300069 w 708348"/>
              <a:gd name="connsiteY86" fmla="*/ 31225 h 109669"/>
              <a:gd name="connsiteX87" fmla="*/ 294294 w 708348"/>
              <a:gd name="connsiteY87" fmla="*/ 48615 h 109669"/>
              <a:gd name="connsiteX88" fmla="*/ 288645 w 708348"/>
              <a:gd name="connsiteY88" fmla="*/ 54073 h 109669"/>
              <a:gd name="connsiteX89" fmla="*/ 288645 w 708348"/>
              <a:gd name="connsiteY89" fmla="*/ 54835 h 109669"/>
              <a:gd name="connsiteX90" fmla="*/ 295055 w 708348"/>
              <a:gd name="connsiteY90" fmla="*/ 60039 h 109669"/>
              <a:gd name="connsiteX91" fmla="*/ 301592 w 708348"/>
              <a:gd name="connsiteY91" fmla="*/ 78444 h 109669"/>
              <a:gd name="connsiteX92" fmla="*/ 293088 w 708348"/>
              <a:gd name="connsiteY92" fmla="*/ 99642 h 109669"/>
              <a:gd name="connsiteX93" fmla="*/ 272652 w 708348"/>
              <a:gd name="connsiteY93" fmla="*/ 108147 h 109669"/>
              <a:gd name="connsiteX94" fmla="*/ 225433 w 708348"/>
              <a:gd name="connsiteY94" fmla="*/ 108147 h 109669"/>
              <a:gd name="connsiteX95" fmla="*/ 194905 w 708348"/>
              <a:gd name="connsiteY95" fmla="*/ 73113 h 109669"/>
              <a:gd name="connsiteX96" fmla="*/ 207853 w 708348"/>
              <a:gd name="connsiteY96" fmla="*/ 73113 h 109669"/>
              <a:gd name="connsiteX97" fmla="*/ 190462 w 708348"/>
              <a:gd name="connsiteY97" fmla="*/ 99896 h 109669"/>
              <a:gd name="connsiteX98" fmla="*/ 160634 w 708348"/>
              <a:gd name="connsiteY98" fmla="*/ 109670 h 109669"/>
              <a:gd name="connsiteX99" fmla="*/ 124394 w 708348"/>
              <a:gd name="connsiteY99" fmla="*/ 94311 h 109669"/>
              <a:gd name="connsiteX100" fmla="*/ 109606 w 708348"/>
              <a:gd name="connsiteY100" fmla="*/ 54835 h 109669"/>
              <a:gd name="connsiteX101" fmla="*/ 124394 w 708348"/>
              <a:gd name="connsiteY101" fmla="*/ 15359 h 109669"/>
              <a:gd name="connsiteX102" fmla="*/ 160634 w 708348"/>
              <a:gd name="connsiteY102" fmla="*/ 0 h 109669"/>
              <a:gd name="connsiteX103" fmla="*/ 190462 w 708348"/>
              <a:gd name="connsiteY103" fmla="*/ 9774 h 109669"/>
              <a:gd name="connsiteX104" fmla="*/ 207853 w 708348"/>
              <a:gd name="connsiteY104" fmla="*/ 35795 h 109669"/>
              <a:gd name="connsiteX105" fmla="*/ 194905 w 708348"/>
              <a:gd name="connsiteY105" fmla="*/ 35795 h 109669"/>
              <a:gd name="connsiteX106" fmla="*/ 181831 w 708348"/>
              <a:gd name="connsiteY106" fmla="*/ 17961 h 109669"/>
              <a:gd name="connsiteX107" fmla="*/ 160634 w 708348"/>
              <a:gd name="connsiteY107" fmla="*/ 11424 h 109669"/>
              <a:gd name="connsiteX108" fmla="*/ 133089 w 708348"/>
              <a:gd name="connsiteY108" fmla="*/ 23609 h 109669"/>
              <a:gd name="connsiteX109" fmla="*/ 121792 w 708348"/>
              <a:gd name="connsiteY109" fmla="*/ 54835 h 109669"/>
              <a:gd name="connsiteX110" fmla="*/ 133089 w 708348"/>
              <a:gd name="connsiteY110" fmla="*/ 86187 h 109669"/>
              <a:gd name="connsiteX111" fmla="*/ 160634 w 708348"/>
              <a:gd name="connsiteY111" fmla="*/ 98246 h 109669"/>
              <a:gd name="connsiteX112" fmla="*/ 181831 w 708348"/>
              <a:gd name="connsiteY112" fmla="*/ 91709 h 109669"/>
              <a:gd name="connsiteX113" fmla="*/ 194905 w 708348"/>
              <a:gd name="connsiteY113" fmla="*/ 73113 h 109669"/>
              <a:gd name="connsiteX114" fmla="*/ 35033 w 708348"/>
              <a:gd name="connsiteY114" fmla="*/ 69305 h 109669"/>
              <a:gd name="connsiteX115" fmla="*/ 58643 w 708348"/>
              <a:gd name="connsiteY115" fmla="*/ 69305 h 109669"/>
              <a:gd name="connsiteX116" fmla="*/ 64735 w 708348"/>
              <a:gd name="connsiteY116" fmla="*/ 40365 h 109669"/>
              <a:gd name="connsiteX117" fmla="*/ 41126 w 708348"/>
              <a:gd name="connsiteY117" fmla="*/ 40365 h 109669"/>
              <a:gd name="connsiteX118" fmla="*/ 35033 w 708348"/>
              <a:gd name="connsiteY118" fmla="*/ 69305 h 109669"/>
              <a:gd name="connsiteX119" fmla="*/ 15232 w 708348"/>
              <a:gd name="connsiteY119" fmla="*/ 108147 h 109669"/>
              <a:gd name="connsiteX120" fmla="*/ 21325 w 708348"/>
              <a:gd name="connsiteY120" fmla="*/ 79968 h 109669"/>
              <a:gd name="connsiteX121" fmla="*/ 0 w 708348"/>
              <a:gd name="connsiteY121" fmla="*/ 79968 h 109669"/>
              <a:gd name="connsiteX122" fmla="*/ 2285 w 708348"/>
              <a:gd name="connsiteY122" fmla="*/ 69305 h 109669"/>
              <a:gd name="connsiteX123" fmla="*/ 23609 w 708348"/>
              <a:gd name="connsiteY123" fmla="*/ 69305 h 109669"/>
              <a:gd name="connsiteX124" fmla="*/ 29829 w 708348"/>
              <a:gd name="connsiteY124" fmla="*/ 40365 h 109669"/>
              <a:gd name="connsiteX125" fmla="*/ 8378 w 708348"/>
              <a:gd name="connsiteY125" fmla="*/ 40365 h 109669"/>
              <a:gd name="connsiteX126" fmla="*/ 10662 w 708348"/>
              <a:gd name="connsiteY126" fmla="*/ 29702 h 109669"/>
              <a:gd name="connsiteX127" fmla="*/ 32114 w 708348"/>
              <a:gd name="connsiteY127" fmla="*/ 29702 h 109669"/>
              <a:gd name="connsiteX128" fmla="*/ 38080 w 708348"/>
              <a:gd name="connsiteY128" fmla="*/ 1523 h 109669"/>
              <a:gd name="connsiteX129" fmla="*/ 49504 w 708348"/>
              <a:gd name="connsiteY129" fmla="*/ 1523 h 109669"/>
              <a:gd name="connsiteX130" fmla="*/ 43411 w 708348"/>
              <a:gd name="connsiteY130" fmla="*/ 29702 h 109669"/>
              <a:gd name="connsiteX131" fmla="*/ 67021 w 708348"/>
              <a:gd name="connsiteY131" fmla="*/ 29702 h 109669"/>
              <a:gd name="connsiteX132" fmla="*/ 73113 w 708348"/>
              <a:gd name="connsiteY132" fmla="*/ 1523 h 109669"/>
              <a:gd name="connsiteX133" fmla="*/ 84537 w 708348"/>
              <a:gd name="connsiteY133" fmla="*/ 1523 h 109669"/>
              <a:gd name="connsiteX134" fmla="*/ 78444 w 708348"/>
              <a:gd name="connsiteY134" fmla="*/ 29702 h 109669"/>
              <a:gd name="connsiteX135" fmla="*/ 99769 w 708348"/>
              <a:gd name="connsiteY135" fmla="*/ 29702 h 109669"/>
              <a:gd name="connsiteX136" fmla="*/ 97484 w 708348"/>
              <a:gd name="connsiteY136" fmla="*/ 40365 h 109669"/>
              <a:gd name="connsiteX137" fmla="*/ 76160 w 708348"/>
              <a:gd name="connsiteY137" fmla="*/ 40365 h 109669"/>
              <a:gd name="connsiteX138" fmla="*/ 69940 w 708348"/>
              <a:gd name="connsiteY138" fmla="*/ 69305 h 109669"/>
              <a:gd name="connsiteX139" fmla="*/ 91391 w 708348"/>
              <a:gd name="connsiteY139" fmla="*/ 69305 h 109669"/>
              <a:gd name="connsiteX140" fmla="*/ 89107 w 708348"/>
              <a:gd name="connsiteY140" fmla="*/ 79968 h 109669"/>
              <a:gd name="connsiteX141" fmla="*/ 67655 w 708348"/>
              <a:gd name="connsiteY141" fmla="*/ 79968 h 109669"/>
              <a:gd name="connsiteX142" fmla="*/ 61689 w 708348"/>
              <a:gd name="connsiteY142" fmla="*/ 108147 h 109669"/>
              <a:gd name="connsiteX143" fmla="*/ 50265 w 708348"/>
              <a:gd name="connsiteY143" fmla="*/ 108147 h 109669"/>
              <a:gd name="connsiteX144" fmla="*/ 56358 w 708348"/>
              <a:gd name="connsiteY144" fmla="*/ 79968 h 109669"/>
              <a:gd name="connsiteX145" fmla="*/ 32749 w 708348"/>
              <a:gd name="connsiteY145" fmla="*/ 79968 h 109669"/>
              <a:gd name="connsiteX146" fmla="*/ 26656 w 708348"/>
              <a:gd name="connsiteY146" fmla="*/ 108147 h 109669"/>
              <a:gd name="connsiteX147" fmla="*/ 15232 w 708348"/>
              <a:gd name="connsiteY147"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08348" h="109669">
                <a:moveTo>
                  <a:pt x="687786" y="22848"/>
                </a:moveTo>
                <a:cubicBezTo>
                  <a:pt x="682201" y="15232"/>
                  <a:pt x="675346" y="11424"/>
                  <a:pt x="667223" y="11424"/>
                </a:cubicBezTo>
                <a:cubicBezTo>
                  <a:pt x="659099" y="11424"/>
                  <a:pt x="652244" y="15232"/>
                  <a:pt x="646659" y="22848"/>
                </a:cubicBezTo>
                <a:cubicBezTo>
                  <a:pt x="641074" y="30464"/>
                  <a:pt x="638282" y="41126"/>
                  <a:pt x="638282" y="54835"/>
                </a:cubicBezTo>
                <a:cubicBezTo>
                  <a:pt x="638282" y="68544"/>
                  <a:pt x="641074" y="79206"/>
                  <a:pt x="646659" y="86822"/>
                </a:cubicBezTo>
                <a:cubicBezTo>
                  <a:pt x="652244" y="94438"/>
                  <a:pt x="659099" y="98246"/>
                  <a:pt x="667223" y="98246"/>
                </a:cubicBezTo>
                <a:cubicBezTo>
                  <a:pt x="675346" y="98246"/>
                  <a:pt x="682201" y="94438"/>
                  <a:pt x="687786" y="86822"/>
                </a:cubicBezTo>
                <a:cubicBezTo>
                  <a:pt x="693371" y="79206"/>
                  <a:pt x="696163" y="68544"/>
                  <a:pt x="696163" y="54835"/>
                </a:cubicBezTo>
                <a:cubicBezTo>
                  <a:pt x="696163" y="41126"/>
                  <a:pt x="693371" y="30464"/>
                  <a:pt x="687786" y="22848"/>
                </a:cubicBezTo>
                <a:close/>
                <a:moveTo>
                  <a:pt x="637964" y="95200"/>
                </a:moveTo>
                <a:cubicBezTo>
                  <a:pt x="630031" y="85553"/>
                  <a:pt x="626096" y="72098"/>
                  <a:pt x="626096" y="54835"/>
                </a:cubicBezTo>
                <a:cubicBezTo>
                  <a:pt x="626096" y="37572"/>
                  <a:pt x="630031" y="24117"/>
                  <a:pt x="637964" y="14470"/>
                </a:cubicBezTo>
                <a:cubicBezTo>
                  <a:pt x="645898" y="4823"/>
                  <a:pt x="655608" y="0"/>
                  <a:pt x="667223" y="0"/>
                </a:cubicBezTo>
                <a:cubicBezTo>
                  <a:pt x="678837" y="0"/>
                  <a:pt x="688547" y="4823"/>
                  <a:pt x="696481" y="14470"/>
                </a:cubicBezTo>
                <a:cubicBezTo>
                  <a:pt x="704414" y="24117"/>
                  <a:pt x="708349" y="37572"/>
                  <a:pt x="708349" y="54835"/>
                </a:cubicBezTo>
                <a:cubicBezTo>
                  <a:pt x="708349" y="72098"/>
                  <a:pt x="704414" y="85553"/>
                  <a:pt x="696481" y="95200"/>
                </a:cubicBezTo>
                <a:cubicBezTo>
                  <a:pt x="688547" y="104846"/>
                  <a:pt x="678837" y="109670"/>
                  <a:pt x="667223" y="109670"/>
                </a:cubicBezTo>
                <a:cubicBezTo>
                  <a:pt x="655608" y="109670"/>
                  <a:pt x="645898" y="104846"/>
                  <a:pt x="637964" y="95200"/>
                </a:cubicBezTo>
                <a:close/>
                <a:moveTo>
                  <a:pt x="535403" y="96723"/>
                </a:moveTo>
                <a:lnTo>
                  <a:pt x="559012" y="96723"/>
                </a:lnTo>
                <a:cubicBezTo>
                  <a:pt x="570182" y="96723"/>
                  <a:pt x="579448" y="92851"/>
                  <a:pt x="586747" y="85172"/>
                </a:cubicBezTo>
                <a:cubicBezTo>
                  <a:pt x="594173" y="77366"/>
                  <a:pt x="597854" y="67274"/>
                  <a:pt x="597854" y="54835"/>
                </a:cubicBezTo>
                <a:cubicBezTo>
                  <a:pt x="597854" y="42396"/>
                  <a:pt x="594173" y="32368"/>
                  <a:pt x="586747" y="24688"/>
                </a:cubicBezTo>
                <a:cubicBezTo>
                  <a:pt x="579448" y="16882"/>
                  <a:pt x="570182" y="12947"/>
                  <a:pt x="559012" y="12947"/>
                </a:cubicBezTo>
                <a:lnTo>
                  <a:pt x="535403" y="12947"/>
                </a:lnTo>
                <a:lnTo>
                  <a:pt x="535403" y="96723"/>
                </a:lnTo>
                <a:close/>
                <a:moveTo>
                  <a:pt x="523217" y="108147"/>
                </a:moveTo>
                <a:lnTo>
                  <a:pt x="523217" y="1523"/>
                </a:lnTo>
                <a:lnTo>
                  <a:pt x="559012" y="1523"/>
                </a:lnTo>
                <a:cubicBezTo>
                  <a:pt x="573863" y="1523"/>
                  <a:pt x="586049" y="6537"/>
                  <a:pt x="595569" y="16628"/>
                </a:cubicBezTo>
                <a:cubicBezTo>
                  <a:pt x="605216" y="26592"/>
                  <a:pt x="610039" y="39349"/>
                  <a:pt x="610039" y="54835"/>
                </a:cubicBezTo>
                <a:cubicBezTo>
                  <a:pt x="610039" y="70321"/>
                  <a:pt x="605216" y="83141"/>
                  <a:pt x="595569" y="93232"/>
                </a:cubicBezTo>
                <a:cubicBezTo>
                  <a:pt x="586049" y="103196"/>
                  <a:pt x="573863" y="108147"/>
                  <a:pt x="559012" y="108147"/>
                </a:cubicBezTo>
                <a:lnTo>
                  <a:pt x="523217" y="108147"/>
                </a:lnTo>
                <a:close/>
                <a:moveTo>
                  <a:pt x="434174" y="108147"/>
                </a:moveTo>
                <a:lnTo>
                  <a:pt x="434174" y="1523"/>
                </a:lnTo>
                <a:lnTo>
                  <a:pt x="502717" y="1523"/>
                </a:lnTo>
                <a:lnTo>
                  <a:pt x="502717" y="12947"/>
                </a:lnTo>
                <a:lnTo>
                  <a:pt x="446359" y="12947"/>
                </a:lnTo>
                <a:lnTo>
                  <a:pt x="446359" y="48742"/>
                </a:lnTo>
                <a:lnTo>
                  <a:pt x="499671" y="48742"/>
                </a:lnTo>
                <a:lnTo>
                  <a:pt x="499671" y="60166"/>
                </a:lnTo>
                <a:lnTo>
                  <a:pt x="446359" y="60166"/>
                </a:lnTo>
                <a:lnTo>
                  <a:pt x="446359" y="96723"/>
                </a:lnTo>
                <a:lnTo>
                  <a:pt x="502717" y="96723"/>
                </a:lnTo>
                <a:lnTo>
                  <a:pt x="502717" y="108147"/>
                </a:lnTo>
                <a:lnTo>
                  <a:pt x="434174" y="108147"/>
                </a:lnTo>
                <a:close/>
                <a:moveTo>
                  <a:pt x="403583" y="73113"/>
                </a:moveTo>
                <a:lnTo>
                  <a:pt x="416530" y="73113"/>
                </a:lnTo>
                <a:cubicBezTo>
                  <a:pt x="413484" y="84410"/>
                  <a:pt x="407708" y="93295"/>
                  <a:pt x="399140" y="99896"/>
                </a:cubicBezTo>
                <a:cubicBezTo>
                  <a:pt x="390699" y="106369"/>
                  <a:pt x="380735" y="109670"/>
                  <a:pt x="369311" y="109670"/>
                </a:cubicBezTo>
                <a:cubicBezTo>
                  <a:pt x="354968" y="109670"/>
                  <a:pt x="342909" y="104529"/>
                  <a:pt x="333072" y="94311"/>
                </a:cubicBezTo>
                <a:cubicBezTo>
                  <a:pt x="323235" y="84030"/>
                  <a:pt x="318284" y="70892"/>
                  <a:pt x="318284" y="54835"/>
                </a:cubicBezTo>
                <a:cubicBezTo>
                  <a:pt x="318284" y="38778"/>
                  <a:pt x="323235" y="25640"/>
                  <a:pt x="333072" y="15359"/>
                </a:cubicBezTo>
                <a:cubicBezTo>
                  <a:pt x="342909" y="5077"/>
                  <a:pt x="355031" y="0"/>
                  <a:pt x="369311" y="0"/>
                </a:cubicBezTo>
                <a:cubicBezTo>
                  <a:pt x="380672" y="0"/>
                  <a:pt x="390636" y="3236"/>
                  <a:pt x="399140" y="9774"/>
                </a:cubicBezTo>
                <a:cubicBezTo>
                  <a:pt x="407645" y="16184"/>
                  <a:pt x="413484" y="24879"/>
                  <a:pt x="416530" y="35795"/>
                </a:cubicBezTo>
                <a:lnTo>
                  <a:pt x="403583" y="35795"/>
                </a:lnTo>
                <a:cubicBezTo>
                  <a:pt x="400917" y="28179"/>
                  <a:pt x="396602" y="22213"/>
                  <a:pt x="390509" y="17961"/>
                </a:cubicBezTo>
                <a:cubicBezTo>
                  <a:pt x="384416" y="13582"/>
                  <a:pt x="377371" y="11424"/>
                  <a:pt x="369311" y="11424"/>
                </a:cubicBezTo>
                <a:cubicBezTo>
                  <a:pt x="358458" y="11424"/>
                  <a:pt x="349256" y="15486"/>
                  <a:pt x="341767" y="23609"/>
                </a:cubicBezTo>
                <a:cubicBezTo>
                  <a:pt x="334278" y="31606"/>
                  <a:pt x="330470" y="42015"/>
                  <a:pt x="330470" y="54835"/>
                </a:cubicBezTo>
                <a:cubicBezTo>
                  <a:pt x="330470" y="67655"/>
                  <a:pt x="334214" y="78064"/>
                  <a:pt x="341767" y="86187"/>
                </a:cubicBezTo>
                <a:cubicBezTo>
                  <a:pt x="349256" y="94184"/>
                  <a:pt x="358458" y="98246"/>
                  <a:pt x="369311" y="98246"/>
                </a:cubicBezTo>
                <a:cubicBezTo>
                  <a:pt x="377308" y="98246"/>
                  <a:pt x="384416" y="96088"/>
                  <a:pt x="390509" y="91709"/>
                </a:cubicBezTo>
                <a:cubicBezTo>
                  <a:pt x="396602" y="87266"/>
                  <a:pt x="400981" y="81046"/>
                  <a:pt x="403583" y="73113"/>
                </a:cubicBezTo>
                <a:close/>
                <a:moveTo>
                  <a:pt x="237618" y="96723"/>
                </a:moveTo>
                <a:lnTo>
                  <a:pt x="272652" y="96723"/>
                </a:lnTo>
                <a:cubicBezTo>
                  <a:pt x="277221" y="96723"/>
                  <a:pt x="281156" y="95009"/>
                  <a:pt x="284393" y="91518"/>
                </a:cubicBezTo>
                <a:cubicBezTo>
                  <a:pt x="287757" y="87964"/>
                  <a:pt x="289407" y="83585"/>
                  <a:pt x="289407" y="78444"/>
                </a:cubicBezTo>
                <a:cubicBezTo>
                  <a:pt x="289407" y="73304"/>
                  <a:pt x="287757" y="68924"/>
                  <a:pt x="284393" y="65497"/>
                </a:cubicBezTo>
                <a:cubicBezTo>
                  <a:pt x="281156" y="61943"/>
                  <a:pt x="277221" y="60166"/>
                  <a:pt x="272652" y="60166"/>
                </a:cubicBezTo>
                <a:lnTo>
                  <a:pt x="237618" y="60166"/>
                </a:lnTo>
                <a:lnTo>
                  <a:pt x="237618" y="96723"/>
                </a:lnTo>
                <a:close/>
                <a:moveTo>
                  <a:pt x="237618" y="49504"/>
                </a:moveTo>
                <a:lnTo>
                  <a:pt x="271128" y="49504"/>
                </a:lnTo>
                <a:cubicBezTo>
                  <a:pt x="275698" y="49504"/>
                  <a:pt x="279633" y="47790"/>
                  <a:pt x="282870" y="44299"/>
                </a:cubicBezTo>
                <a:cubicBezTo>
                  <a:pt x="286233" y="40745"/>
                  <a:pt x="287884" y="36366"/>
                  <a:pt x="287884" y="31225"/>
                </a:cubicBezTo>
                <a:cubicBezTo>
                  <a:pt x="287884" y="26085"/>
                  <a:pt x="286233" y="21705"/>
                  <a:pt x="282870" y="18278"/>
                </a:cubicBezTo>
                <a:cubicBezTo>
                  <a:pt x="279633" y="14724"/>
                  <a:pt x="275698" y="12947"/>
                  <a:pt x="271128" y="12947"/>
                </a:cubicBezTo>
                <a:lnTo>
                  <a:pt x="237618" y="12947"/>
                </a:lnTo>
                <a:lnTo>
                  <a:pt x="237618" y="49504"/>
                </a:lnTo>
                <a:close/>
                <a:moveTo>
                  <a:pt x="225433" y="108147"/>
                </a:moveTo>
                <a:lnTo>
                  <a:pt x="225433" y="1523"/>
                </a:lnTo>
                <a:lnTo>
                  <a:pt x="271128" y="1523"/>
                </a:lnTo>
                <a:cubicBezTo>
                  <a:pt x="279125" y="1523"/>
                  <a:pt x="285980" y="4442"/>
                  <a:pt x="291565" y="10218"/>
                </a:cubicBezTo>
                <a:cubicBezTo>
                  <a:pt x="297277" y="15930"/>
                  <a:pt x="300069" y="22911"/>
                  <a:pt x="300069" y="31225"/>
                </a:cubicBezTo>
                <a:cubicBezTo>
                  <a:pt x="300069" y="37953"/>
                  <a:pt x="298165" y="43728"/>
                  <a:pt x="294294" y="48615"/>
                </a:cubicBezTo>
                <a:cubicBezTo>
                  <a:pt x="292771" y="50519"/>
                  <a:pt x="290866" y="52360"/>
                  <a:pt x="288645" y="54073"/>
                </a:cubicBezTo>
                <a:lnTo>
                  <a:pt x="288645" y="54835"/>
                </a:lnTo>
                <a:cubicBezTo>
                  <a:pt x="291184" y="56231"/>
                  <a:pt x="293342" y="58008"/>
                  <a:pt x="295055" y="60039"/>
                </a:cubicBezTo>
                <a:cubicBezTo>
                  <a:pt x="299435" y="64990"/>
                  <a:pt x="301592" y="71146"/>
                  <a:pt x="301592" y="78444"/>
                </a:cubicBezTo>
                <a:cubicBezTo>
                  <a:pt x="301592" y="86759"/>
                  <a:pt x="298737" y="93803"/>
                  <a:pt x="293088" y="99642"/>
                </a:cubicBezTo>
                <a:cubicBezTo>
                  <a:pt x="287503" y="105354"/>
                  <a:pt x="280712" y="108147"/>
                  <a:pt x="272652" y="108147"/>
                </a:cubicBezTo>
                <a:lnTo>
                  <a:pt x="225433" y="108147"/>
                </a:lnTo>
                <a:close/>
                <a:moveTo>
                  <a:pt x="194905" y="73113"/>
                </a:moveTo>
                <a:lnTo>
                  <a:pt x="207853" y="73113"/>
                </a:lnTo>
                <a:cubicBezTo>
                  <a:pt x="204806" y="84410"/>
                  <a:pt x="199031" y="93295"/>
                  <a:pt x="190462" y="99896"/>
                </a:cubicBezTo>
                <a:cubicBezTo>
                  <a:pt x="182022" y="106369"/>
                  <a:pt x="172057" y="109670"/>
                  <a:pt x="160634" y="109670"/>
                </a:cubicBezTo>
                <a:cubicBezTo>
                  <a:pt x="146290" y="109670"/>
                  <a:pt x="134231" y="104529"/>
                  <a:pt x="124394" y="94311"/>
                </a:cubicBezTo>
                <a:cubicBezTo>
                  <a:pt x="114557" y="84030"/>
                  <a:pt x="109606" y="70892"/>
                  <a:pt x="109606" y="54835"/>
                </a:cubicBezTo>
                <a:cubicBezTo>
                  <a:pt x="109606" y="38778"/>
                  <a:pt x="114557" y="25640"/>
                  <a:pt x="124394" y="15359"/>
                </a:cubicBezTo>
                <a:cubicBezTo>
                  <a:pt x="134231" y="5077"/>
                  <a:pt x="146354" y="0"/>
                  <a:pt x="160634" y="0"/>
                </a:cubicBezTo>
                <a:cubicBezTo>
                  <a:pt x="171994" y="0"/>
                  <a:pt x="181958" y="3236"/>
                  <a:pt x="190462" y="9774"/>
                </a:cubicBezTo>
                <a:cubicBezTo>
                  <a:pt x="198967" y="16184"/>
                  <a:pt x="204806" y="24879"/>
                  <a:pt x="207853" y="35795"/>
                </a:cubicBezTo>
                <a:lnTo>
                  <a:pt x="194905" y="35795"/>
                </a:lnTo>
                <a:cubicBezTo>
                  <a:pt x="192240" y="28179"/>
                  <a:pt x="187924" y="22213"/>
                  <a:pt x="181831" y="17961"/>
                </a:cubicBezTo>
                <a:cubicBezTo>
                  <a:pt x="175739" y="13582"/>
                  <a:pt x="168694" y="11424"/>
                  <a:pt x="160634" y="11424"/>
                </a:cubicBezTo>
                <a:cubicBezTo>
                  <a:pt x="149781" y="11424"/>
                  <a:pt x="140578" y="15486"/>
                  <a:pt x="133089" y="23609"/>
                </a:cubicBezTo>
                <a:cubicBezTo>
                  <a:pt x="125600" y="31606"/>
                  <a:pt x="121792" y="42015"/>
                  <a:pt x="121792" y="54835"/>
                </a:cubicBezTo>
                <a:cubicBezTo>
                  <a:pt x="121792" y="67655"/>
                  <a:pt x="125536" y="78064"/>
                  <a:pt x="133089" y="86187"/>
                </a:cubicBezTo>
                <a:cubicBezTo>
                  <a:pt x="140578" y="94184"/>
                  <a:pt x="149781" y="98246"/>
                  <a:pt x="160634" y="98246"/>
                </a:cubicBezTo>
                <a:cubicBezTo>
                  <a:pt x="168630" y="98246"/>
                  <a:pt x="175739" y="96088"/>
                  <a:pt x="181831" y="91709"/>
                </a:cubicBezTo>
                <a:cubicBezTo>
                  <a:pt x="187924" y="87266"/>
                  <a:pt x="192303" y="81046"/>
                  <a:pt x="194905" y="73113"/>
                </a:cubicBezTo>
                <a:close/>
                <a:moveTo>
                  <a:pt x="35033" y="69305"/>
                </a:moveTo>
                <a:lnTo>
                  <a:pt x="58643" y="69305"/>
                </a:lnTo>
                <a:lnTo>
                  <a:pt x="64735" y="40365"/>
                </a:lnTo>
                <a:lnTo>
                  <a:pt x="41126" y="40365"/>
                </a:lnTo>
                <a:lnTo>
                  <a:pt x="35033" y="69305"/>
                </a:lnTo>
                <a:close/>
                <a:moveTo>
                  <a:pt x="15232" y="108147"/>
                </a:moveTo>
                <a:lnTo>
                  <a:pt x="21325" y="79968"/>
                </a:lnTo>
                <a:lnTo>
                  <a:pt x="0" y="79968"/>
                </a:lnTo>
                <a:lnTo>
                  <a:pt x="2285" y="69305"/>
                </a:lnTo>
                <a:lnTo>
                  <a:pt x="23609" y="69305"/>
                </a:lnTo>
                <a:lnTo>
                  <a:pt x="29829" y="40365"/>
                </a:lnTo>
                <a:lnTo>
                  <a:pt x="8378" y="40365"/>
                </a:lnTo>
                <a:lnTo>
                  <a:pt x="10662" y="29702"/>
                </a:lnTo>
                <a:lnTo>
                  <a:pt x="32114" y="29702"/>
                </a:lnTo>
                <a:lnTo>
                  <a:pt x="38080" y="1523"/>
                </a:lnTo>
                <a:lnTo>
                  <a:pt x="49504" y="1523"/>
                </a:lnTo>
                <a:lnTo>
                  <a:pt x="43411" y="29702"/>
                </a:lnTo>
                <a:lnTo>
                  <a:pt x="67021" y="29702"/>
                </a:lnTo>
                <a:lnTo>
                  <a:pt x="73113" y="1523"/>
                </a:lnTo>
                <a:lnTo>
                  <a:pt x="84537" y="1523"/>
                </a:lnTo>
                <a:lnTo>
                  <a:pt x="78444" y="29702"/>
                </a:lnTo>
                <a:lnTo>
                  <a:pt x="99769" y="29702"/>
                </a:lnTo>
                <a:lnTo>
                  <a:pt x="97484" y="40365"/>
                </a:lnTo>
                <a:lnTo>
                  <a:pt x="76160" y="40365"/>
                </a:lnTo>
                <a:lnTo>
                  <a:pt x="69940" y="69305"/>
                </a:lnTo>
                <a:lnTo>
                  <a:pt x="91391" y="69305"/>
                </a:lnTo>
                <a:lnTo>
                  <a:pt x="89107" y="79968"/>
                </a:lnTo>
                <a:lnTo>
                  <a:pt x="67655" y="79968"/>
                </a:lnTo>
                <a:lnTo>
                  <a:pt x="61689" y="108147"/>
                </a:lnTo>
                <a:lnTo>
                  <a:pt x="50265"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64" name="Freeform 63">
            <a:extLst>
              <a:ext uri="{FF2B5EF4-FFF2-40B4-BE49-F238E27FC236}">
                <a16:creationId xmlns:a16="http://schemas.microsoft.com/office/drawing/2014/main" id="{5D9BD07F-8BE2-5137-88B1-511DE354162B}"/>
              </a:ext>
            </a:extLst>
          </p:cNvPr>
          <p:cNvSpPr/>
          <p:nvPr userDrawn="1"/>
        </p:nvSpPr>
        <p:spPr>
          <a:xfrm>
            <a:off x="15800432" y="2619974"/>
            <a:ext cx="780161" cy="164504"/>
          </a:xfrm>
          <a:custGeom>
            <a:avLst/>
            <a:gdLst>
              <a:gd name="connsiteX0" fmla="*/ 448518 w 520107"/>
              <a:gd name="connsiteY0" fmla="*/ 69305 h 109669"/>
              <a:gd name="connsiteX1" fmla="*/ 492690 w 520107"/>
              <a:gd name="connsiteY1" fmla="*/ 69305 h 109669"/>
              <a:gd name="connsiteX2" fmla="*/ 472127 w 520107"/>
              <a:gd name="connsiteY2" fmla="*/ 14470 h 109669"/>
              <a:gd name="connsiteX3" fmla="*/ 469081 w 520107"/>
              <a:gd name="connsiteY3" fmla="*/ 14470 h 109669"/>
              <a:gd name="connsiteX4" fmla="*/ 448518 w 520107"/>
              <a:gd name="connsiteY4" fmla="*/ 69305 h 109669"/>
              <a:gd name="connsiteX5" fmla="*/ 421100 w 520107"/>
              <a:gd name="connsiteY5" fmla="*/ 108147 h 109669"/>
              <a:gd name="connsiteX6" fmla="*/ 461465 w 520107"/>
              <a:gd name="connsiteY6" fmla="*/ 1523 h 109669"/>
              <a:gd name="connsiteX7" fmla="*/ 479743 w 520107"/>
              <a:gd name="connsiteY7" fmla="*/ 1523 h 109669"/>
              <a:gd name="connsiteX8" fmla="*/ 520108 w 520107"/>
              <a:gd name="connsiteY8" fmla="*/ 108147 h 109669"/>
              <a:gd name="connsiteX9" fmla="*/ 507160 w 520107"/>
              <a:gd name="connsiteY9" fmla="*/ 108147 h 109669"/>
              <a:gd name="connsiteX10" fmla="*/ 497260 w 520107"/>
              <a:gd name="connsiteY10" fmla="*/ 80729 h 109669"/>
              <a:gd name="connsiteX11" fmla="*/ 443948 w 520107"/>
              <a:gd name="connsiteY11" fmla="*/ 80729 h 109669"/>
              <a:gd name="connsiteX12" fmla="*/ 434047 w 520107"/>
              <a:gd name="connsiteY12" fmla="*/ 108147 h 109669"/>
              <a:gd name="connsiteX13" fmla="*/ 421100 w 520107"/>
              <a:gd name="connsiteY13" fmla="*/ 108147 h 109669"/>
              <a:gd name="connsiteX14" fmla="*/ 396729 w 520107"/>
              <a:gd name="connsiteY14" fmla="*/ 108147 h 109669"/>
              <a:gd name="connsiteX15" fmla="*/ 396729 w 520107"/>
              <a:gd name="connsiteY15" fmla="*/ 24371 h 109669"/>
              <a:gd name="connsiteX16" fmla="*/ 373881 w 520107"/>
              <a:gd name="connsiteY16" fmla="*/ 24371 h 109669"/>
              <a:gd name="connsiteX17" fmla="*/ 373881 w 520107"/>
              <a:gd name="connsiteY17" fmla="*/ 13709 h 109669"/>
              <a:gd name="connsiteX18" fmla="*/ 392159 w 520107"/>
              <a:gd name="connsiteY18" fmla="*/ 13709 h 109669"/>
              <a:gd name="connsiteX19" fmla="*/ 396729 w 520107"/>
              <a:gd name="connsiteY19" fmla="*/ 9139 h 109669"/>
              <a:gd name="connsiteX20" fmla="*/ 396729 w 520107"/>
              <a:gd name="connsiteY20" fmla="*/ 1523 h 109669"/>
              <a:gd name="connsiteX21" fmla="*/ 408915 w 520107"/>
              <a:gd name="connsiteY21" fmla="*/ 1523 h 109669"/>
              <a:gd name="connsiteX22" fmla="*/ 408915 w 520107"/>
              <a:gd name="connsiteY22" fmla="*/ 108147 h 109669"/>
              <a:gd name="connsiteX23" fmla="*/ 396729 w 520107"/>
              <a:gd name="connsiteY23" fmla="*/ 108147 h 109669"/>
              <a:gd name="connsiteX24" fmla="*/ 313080 w 520107"/>
              <a:gd name="connsiteY24" fmla="*/ 91265 h 109669"/>
              <a:gd name="connsiteX25" fmla="*/ 330470 w 520107"/>
              <a:gd name="connsiteY25" fmla="*/ 98246 h 109669"/>
              <a:gd name="connsiteX26" fmla="*/ 347860 w 520107"/>
              <a:gd name="connsiteY26" fmla="*/ 91265 h 109669"/>
              <a:gd name="connsiteX27" fmla="*/ 354841 w 520107"/>
              <a:gd name="connsiteY27" fmla="*/ 73875 h 109669"/>
              <a:gd name="connsiteX28" fmla="*/ 347860 w 520107"/>
              <a:gd name="connsiteY28" fmla="*/ 56675 h 109669"/>
              <a:gd name="connsiteX29" fmla="*/ 330470 w 520107"/>
              <a:gd name="connsiteY29" fmla="*/ 49504 h 109669"/>
              <a:gd name="connsiteX30" fmla="*/ 313080 w 520107"/>
              <a:gd name="connsiteY30" fmla="*/ 56675 h 109669"/>
              <a:gd name="connsiteX31" fmla="*/ 306099 w 520107"/>
              <a:gd name="connsiteY31" fmla="*/ 73875 h 109669"/>
              <a:gd name="connsiteX32" fmla="*/ 313080 w 520107"/>
              <a:gd name="connsiteY32" fmla="*/ 91265 h 109669"/>
              <a:gd name="connsiteX33" fmla="*/ 300006 w 520107"/>
              <a:gd name="connsiteY33" fmla="*/ 53312 h 109669"/>
              <a:gd name="connsiteX34" fmla="*/ 333516 w 520107"/>
              <a:gd name="connsiteY34" fmla="*/ 1523 h 109669"/>
              <a:gd name="connsiteX35" fmla="*/ 347225 w 520107"/>
              <a:gd name="connsiteY35" fmla="*/ 1523 h 109669"/>
              <a:gd name="connsiteX36" fmla="*/ 322092 w 520107"/>
              <a:gd name="connsiteY36" fmla="*/ 41126 h 109669"/>
              <a:gd name="connsiteX37" fmla="*/ 322854 w 520107"/>
              <a:gd name="connsiteY37" fmla="*/ 41126 h 109669"/>
              <a:gd name="connsiteX38" fmla="*/ 325774 w 520107"/>
              <a:gd name="connsiteY38" fmla="*/ 40365 h 109669"/>
              <a:gd name="connsiteX39" fmla="*/ 332755 w 520107"/>
              <a:gd name="connsiteY39" fmla="*/ 39603 h 109669"/>
              <a:gd name="connsiteX40" fmla="*/ 357126 w 520107"/>
              <a:gd name="connsiteY40" fmla="*/ 49377 h 109669"/>
              <a:gd name="connsiteX41" fmla="*/ 367027 w 520107"/>
              <a:gd name="connsiteY41" fmla="*/ 73875 h 109669"/>
              <a:gd name="connsiteX42" fmla="*/ 356364 w 520107"/>
              <a:gd name="connsiteY42" fmla="*/ 99325 h 109669"/>
              <a:gd name="connsiteX43" fmla="*/ 330470 w 520107"/>
              <a:gd name="connsiteY43" fmla="*/ 109670 h 109669"/>
              <a:gd name="connsiteX44" fmla="*/ 304449 w 520107"/>
              <a:gd name="connsiteY44" fmla="*/ 99325 h 109669"/>
              <a:gd name="connsiteX45" fmla="*/ 293913 w 520107"/>
              <a:gd name="connsiteY45" fmla="*/ 73875 h 109669"/>
              <a:gd name="connsiteX46" fmla="*/ 300006 w 520107"/>
              <a:gd name="connsiteY46" fmla="*/ 53312 h 109669"/>
              <a:gd name="connsiteX47" fmla="*/ 263449 w 520107"/>
              <a:gd name="connsiteY47" fmla="*/ 108147 h 109669"/>
              <a:gd name="connsiteX48" fmla="*/ 263449 w 520107"/>
              <a:gd name="connsiteY48" fmla="*/ 24371 h 109669"/>
              <a:gd name="connsiteX49" fmla="*/ 240601 w 520107"/>
              <a:gd name="connsiteY49" fmla="*/ 24371 h 109669"/>
              <a:gd name="connsiteX50" fmla="*/ 240601 w 520107"/>
              <a:gd name="connsiteY50" fmla="*/ 13709 h 109669"/>
              <a:gd name="connsiteX51" fmla="*/ 258880 w 520107"/>
              <a:gd name="connsiteY51" fmla="*/ 13709 h 109669"/>
              <a:gd name="connsiteX52" fmla="*/ 263449 w 520107"/>
              <a:gd name="connsiteY52" fmla="*/ 9139 h 109669"/>
              <a:gd name="connsiteX53" fmla="*/ 263449 w 520107"/>
              <a:gd name="connsiteY53" fmla="*/ 1523 h 109669"/>
              <a:gd name="connsiteX54" fmla="*/ 275635 w 520107"/>
              <a:gd name="connsiteY54" fmla="*/ 1523 h 109669"/>
              <a:gd name="connsiteX55" fmla="*/ 275635 w 520107"/>
              <a:gd name="connsiteY55" fmla="*/ 108147 h 109669"/>
              <a:gd name="connsiteX56" fmla="*/ 263449 w 520107"/>
              <a:gd name="connsiteY56" fmla="*/ 108147 h 109669"/>
              <a:gd name="connsiteX57" fmla="*/ 158349 w 520107"/>
              <a:gd name="connsiteY57" fmla="*/ 79968 h 109669"/>
              <a:gd name="connsiteX58" fmla="*/ 170534 w 520107"/>
              <a:gd name="connsiteY58" fmla="*/ 79968 h 109669"/>
              <a:gd name="connsiteX59" fmla="*/ 176628 w 520107"/>
              <a:gd name="connsiteY59" fmla="*/ 93042 h 109669"/>
              <a:gd name="connsiteX60" fmla="*/ 193383 w 520107"/>
              <a:gd name="connsiteY60" fmla="*/ 98246 h 109669"/>
              <a:gd name="connsiteX61" fmla="*/ 209820 w 520107"/>
              <a:gd name="connsiteY61" fmla="*/ 92788 h 109669"/>
              <a:gd name="connsiteX62" fmla="*/ 216231 w 520107"/>
              <a:gd name="connsiteY62" fmla="*/ 79206 h 109669"/>
              <a:gd name="connsiteX63" fmla="*/ 210011 w 520107"/>
              <a:gd name="connsiteY63" fmla="*/ 64863 h 109669"/>
              <a:gd name="connsiteX64" fmla="*/ 193383 w 520107"/>
              <a:gd name="connsiteY64" fmla="*/ 59405 h 109669"/>
              <a:gd name="connsiteX65" fmla="*/ 186528 w 520107"/>
              <a:gd name="connsiteY65" fmla="*/ 59405 h 109669"/>
              <a:gd name="connsiteX66" fmla="*/ 186528 w 520107"/>
              <a:gd name="connsiteY66" fmla="*/ 47981 h 109669"/>
              <a:gd name="connsiteX67" fmla="*/ 193383 w 520107"/>
              <a:gd name="connsiteY67" fmla="*/ 47981 h 109669"/>
              <a:gd name="connsiteX68" fmla="*/ 209059 w 520107"/>
              <a:gd name="connsiteY68" fmla="*/ 42649 h 109669"/>
              <a:gd name="connsiteX69" fmla="*/ 214707 w 520107"/>
              <a:gd name="connsiteY69" fmla="*/ 29258 h 109669"/>
              <a:gd name="connsiteX70" fmla="*/ 208741 w 520107"/>
              <a:gd name="connsiteY70" fmla="*/ 16755 h 109669"/>
              <a:gd name="connsiteX71" fmla="*/ 193383 w 520107"/>
              <a:gd name="connsiteY71" fmla="*/ 11424 h 109669"/>
              <a:gd name="connsiteX72" fmla="*/ 178151 w 520107"/>
              <a:gd name="connsiteY72" fmla="*/ 16755 h 109669"/>
              <a:gd name="connsiteX73" fmla="*/ 172058 w 520107"/>
              <a:gd name="connsiteY73" fmla="*/ 28941 h 109669"/>
              <a:gd name="connsiteX74" fmla="*/ 159872 w 520107"/>
              <a:gd name="connsiteY74" fmla="*/ 28941 h 109669"/>
              <a:gd name="connsiteX75" fmla="*/ 169329 w 520107"/>
              <a:gd name="connsiteY75" fmla="*/ 8695 h 109669"/>
              <a:gd name="connsiteX76" fmla="*/ 193383 w 520107"/>
              <a:gd name="connsiteY76" fmla="*/ 0 h 109669"/>
              <a:gd name="connsiteX77" fmla="*/ 217436 w 520107"/>
              <a:gd name="connsiteY77" fmla="*/ 8504 h 109669"/>
              <a:gd name="connsiteX78" fmla="*/ 226893 w 520107"/>
              <a:gd name="connsiteY78" fmla="*/ 29512 h 109669"/>
              <a:gd name="connsiteX79" fmla="*/ 218515 w 520107"/>
              <a:gd name="connsiteY79" fmla="*/ 48107 h 109669"/>
              <a:gd name="connsiteX80" fmla="*/ 210138 w 520107"/>
              <a:gd name="connsiteY80" fmla="*/ 53312 h 109669"/>
              <a:gd name="connsiteX81" fmla="*/ 210138 w 520107"/>
              <a:gd name="connsiteY81" fmla="*/ 54073 h 109669"/>
              <a:gd name="connsiteX82" fmla="*/ 219277 w 520107"/>
              <a:gd name="connsiteY82" fmla="*/ 59531 h 109669"/>
              <a:gd name="connsiteX83" fmla="*/ 228416 w 520107"/>
              <a:gd name="connsiteY83" fmla="*/ 79206 h 109669"/>
              <a:gd name="connsiteX84" fmla="*/ 218515 w 520107"/>
              <a:gd name="connsiteY84" fmla="*/ 100848 h 109669"/>
              <a:gd name="connsiteX85" fmla="*/ 193383 w 520107"/>
              <a:gd name="connsiteY85" fmla="*/ 109670 h 109669"/>
              <a:gd name="connsiteX86" fmla="*/ 167933 w 520107"/>
              <a:gd name="connsiteY86" fmla="*/ 100975 h 109669"/>
              <a:gd name="connsiteX87" fmla="*/ 158349 w 520107"/>
              <a:gd name="connsiteY87" fmla="*/ 79968 h 109669"/>
              <a:gd name="connsiteX88" fmla="*/ 128647 w 520107"/>
              <a:gd name="connsiteY88" fmla="*/ 108147 h 109669"/>
              <a:gd name="connsiteX89" fmla="*/ 128647 w 520107"/>
              <a:gd name="connsiteY89" fmla="*/ 24371 h 109669"/>
              <a:gd name="connsiteX90" fmla="*/ 105799 w 520107"/>
              <a:gd name="connsiteY90" fmla="*/ 24371 h 109669"/>
              <a:gd name="connsiteX91" fmla="*/ 105799 w 520107"/>
              <a:gd name="connsiteY91" fmla="*/ 13709 h 109669"/>
              <a:gd name="connsiteX92" fmla="*/ 124077 w 520107"/>
              <a:gd name="connsiteY92" fmla="*/ 13709 h 109669"/>
              <a:gd name="connsiteX93" fmla="*/ 128647 w 520107"/>
              <a:gd name="connsiteY93" fmla="*/ 9139 h 109669"/>
              <a:gd name="connsiteX94" fmla="*/ 128647 w 520107"/>
              <a:gd name="connsiteY94" fmla="*/ 1523 h 109669"/>
              <a:gd name="connsiteX95" fmla="*/ 140832 w 520107"/>
              <a:gd name="connsiteY95" fmla="*/ 1523 h 109669"/>
              <a:gd name="connsiteX96" fmla="*/ 140832 w 520107"/>
              <a:gd name="connsiteY96" fmla="*/ 108147 h 109669"/>
              <a:gd name="connsiteX97" fmla="*/ 128647 w 520107"/>
              <a:gd name="connsiteY97" fmla="*/ 108147 h 109669"/>
              <a:gd name="connsiteX98" fmla="*/ 35034 w 520107"/>
              <a:gd name="connsiteY98" fmla="*/ 69305 h 109669"/>
              <a:gd name="connsiteX99" fmla="*/ 58643 w 520107"/>
              <a:gd name="connsiteY99" fmla="*/ 69305 h 109669"/>
              <a:gd name="connsiteX100" fmla="*/ 64736 w 520107"/>
              <a:gd name="connsiteY100" fmla="*/ 40365 h 109669"/>
              <a:gd name="connsiteX101" fmla="*/ 41127 w 520107"/>
              <a:gd name="connsiteY101" fmla="*/ 40365 h 109669"/>
              <a:gd name="connsiteX102" fmla="*/ 35034 w 520107"/>
              <a:gd name="connsiteY102" fmla="*/ 69305 h 109669"/>
              <a:gd name="connsiteX103" fmla="*/ 15232 w 520107"/>
              <a:gd name="connsiteY103" fmla="*/ 108147 h 109669"/>
              <a:gd name="connsiteX104" fmla="*/ 21325 w 520107"/>
              <a:gd name="connsiteY104" fmla="*/ 79968 h 109669"/>
              <a:gd name="connsiteX105" fmla="*/ 0 w 520107"/>
              <a:gd name="connsiteY105" fmla="*/ 79968 h 109669"/>
              <a:gd name="connsiteX106" fmla="*/ 2285 w 520107"/>
              <a:gd name="connsiteY106" fmla="*/ 69305 h 109669"/>
              <a:gd name="connsiteX107" fmla="*/ 23610 w 520107"/>
              <a:gd name="connsiteY107" fmla="*/ 69305 h 109669"/>
              <a:gd name="connsiteX108" fmla="*/ 29830 w 520107"/>
              <a:gd name="connsiteY108" fmla="*/ 40365 h 109669"/>
              <a:gd name="connsiteX109" fmla="*/ 8378 w 520107"/>
              <a:gd name="connsiteY109" fmla="*/ 40365 h 109669"/>
              <a:gd name="connsiteX110" fmla="*/ 10663 w 520107"/>
              <a:gd name="connsiteY110" fmla="*/ 29702 h 109669"/>
              <a:gd name="connsiteX111" fmla="*/ 32114 w 520107"/>
              <a:gd name="connsiteY111" fmla="*/ 29702 h 109669"/>
              <a:gd name="connsiteX112" fmla="*/ 38080 w 520107"/>
              <a:gd name="connsiteY112" fmla="*/ 1523 h 109669"/>
              <a:gd name="connsiteX113" fmla="*/ 49504 w 520107"/>
              <a:gd name="connsiteY113" fmla="*/ 1523 h 109669"/>
              <a:gd name="connsiteX114" fmla="*/ 43412 w 520107"/>
              <a:gd name="connsiteY114" fmla="*/ 29702 h 109669"/>
              <a:gd name="connsiteX115" fmla="*/ 67021 w 520107"/>
              <a:gd name="connsiteY115" fmla="*/ 29702 h 109669"/>
              <a:gd name="connsiteX116" fmla="*/ 73113 w 520107"/>
              <a:gd name="connsiteY116" fmla="*/ 1523 h 109669"/>
              <a:gd name="connsiteX117" fmla="*/ 84538 w 520107"/>
              <a:gd name="connsiteY117" fmla="*/ 1523 h 109669"/>
              <a:gd name="connsiteX118" fmla="*/ 78445 w 520107"/>
              <a:gd name="connsiteY118" fmla="*/ 29702 h 109669"/>
              <a:gd name="connsiteX119" fmla="*/ 99770 w 520107"/>
              <a:gd name="connsiteY119" fmla="*/ 29702 h 109669"/>
              <a:gd name="connsiteX120" fmla="*/ 97485 w 520107"/>
              <a:gd name="connsiteY120" fmla="*/ 40365 h 109669"/>
              <a:gd name="connsiteX121" fmla="*/ 76160 w 520107"/>
              <a:gd name="connsiteY121" fmla="*/ 40365 h 109669"/>
              <a:gd name="connsiteX122" fmla="*/ 69940 w 520107"/>
              <a:gd name="connsiteY122" fmla="*/ 69305 h 109669"/>
              <a:gd name="connsiteX123" fmla="*/ 91392 w 520107"/>
              <a:gd name="connsiteY123" fmla="*/ 69305 h 109669"/>
              <a:gd name="connsiteX124" fmla="*/ 89107 w 520107"/>
              <a:gd name="connsiteY124" fmla="*/ 79968 h 109669"/>
              <a:gd name="connsiteX125" fmla="*/ 67655 w 520107"/>
              <a:gd name="connsiteY125" fmla="*/ 79968 h 109669"/>
              <a:gd name="connsiteX126" fmla="*/ 61690 w 520107"/>
              <a:gd name="connsiteY126" fmla="*/ 108147 h 109669"/>
              <a:gd name="connsiteX127" fmla="*/ 50266 w 520107"/>
              <a:gd name="connsiteY127" fmla="*/ 108147 h 109669"/>
              <a:gd name="connsiteX128" fmla="*/ 56358 w 520107"/>
              <a:gd name="connsiteY128" fmla="*/ 79968 h 109669"/>
              <a:gd name="connsiteX129" fmla="*/ 32749 w 520107"/>
              <a:gd name="connsiteY129" fmla="*/ 79968 h 109669"/>
              <a:gd name="connsiteX130" fmla="*/ 26656 w 520107"/>
              <a:gd name="connsiteY130" fmla="*/ 108147 h 109669"/>
              <a:gd name="connsiteX131" fmla="*/ 15232 w 520107"/>
              <a:gd name="connsiteY131"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20107" h="109669">
                <a:moveTo>
                  <a:pt x="448518" y="69305"/>
                </a:moveTo>
                <a:lnTo>
                  <a:pt x="492690" y="69305"/>
                </a:lnTo>
                <a:lnTo>
                  <a:pt x="472127" y="14470"/>
                </a:lnTo>
                <a:lnTo>
                  <a:pt x="469081" y="14470"/>
                </a:lnTo>
                <a:lnTo>
                  <a:pt x="448518" y="69305"/>
                </a:lnTo>
                <a:close/>
                <a:moveTo>
                  <a:pt x="421100" y="108147"/>
                </a:moveTo>
                <a:lnTo>
                  <a:pt x="461465" y="1523"/>
                </a:lnTo>
                <a:lnTo>
                  <a:pt x="479743" y="1523"/>
                </a:lnTo>
                <a:lnTo>
                  <a:pt x="520108" y="108147"/>
                </a:lnTo>
                <a:lnTo>
                  <a:pt x="507160" y="108147"/>
                </a:lnTo>
                <a:lnTo>
                  <a:pt x="497260" y="80729"/>
                </a:lnTo>
                <a:lnTo>
                  <a:pt x="443948" y="80729"/>
                </a:lnTo>
                <a:lnTo>
                  <a:pt x="434047" y="108147"/>
                </a:lnTo>
                <a:lnTo>
                  <a:pt x="421100" y="108147"/>
                </a:lnTo>
                <a:close/>
                <a:moveTo>
                  <a:pt x="396729" y="108147"/>
                </a:moveTo>
                <a:lnTo>
                  <a:pt x="396729" y="24371"/>
                </a:lnTo>
                <a:lnTo>
                  <a:pt x="373881" y="24371"/>
                </a:lnTo>
                <a:lnTo>
                  <a:pt x="373881" y="13709"/>
                </a:lnTo>
                <a:lnTo>
                  <a:pt x="392159" y="13709"/>
                </a:lnTo>
                <a:cubicBezTo>
                  <a:pt x="395206" y="13709"/>
                  <a:pt x="396729" y="12186"/>
                  <a:pt x="396729" y="9139"/>
                </a:cubicBezTo>
                <a:lnTo>
                  <a:pt x="396729" y="1523"/>
                </a:lnTo>
                <a:lnTo>
                  <a:pt x="408915" y="1523"/>
                </a:lnTo>
                <a:lnTo>
                  <a:pt x="408915" y="108147"/>
                </a:lnTo>
                <a:lnTo>
                  <a:pt x="396729" y="108147"/>
                </a:lnTo>
                <a:close/>
                <a:moveTo>
                  <a:pt x="313080" y="91265"/>
                </a:moveTo>
                <a:cubicBezTo>
                  <a:pt x="317777" y="95961"/>
                  <a:pt x="323553" y="98246"/>
                  <a:pt x="330470" y="98246"/>
                </a:cubicBezTo>
                <a:cubicBezTo>
                  <a:pt x="337388" y="98246"/>
                  <a:pt x="343163" y="95898"/>
                  <a:pt x="347860" y="91265"/>
                </a:cubicBezTo>
                <a:cubicBezTo>
                  <a:pt x="352556" y="86505"/>
                  <a:pt x="354841" y="80729"/>
                  <a:pt x="354841" y="73875"/>
                </a:cubicBezTo>
                <a:cubicBezTo>
                  <a:pt x="354841" y="67021"/>
                  <a:pt x="352493" y="61309"/>
                  <a:pt x="347860" y="56675"/>
                </a:cubicBezTo>
                <a:cubicBezTo>
                  <a:pt x="343163" y="51915"/>
                  <a:pt x="337388" y="49504"/>
                  <a:pt x="330470" y="49504"/>
                </a:cubicBezTo>
                <a:cubicBezTo>
                  <a:pt x="323553" y="49504"/>
                  <a:pt x="317777" y="51915"/>
                  <a:pt x="313080" y="56675"/>
                </a:cubicBezTo>
                <a:cubicBezTo>
                  <a:pt x="308384" y="61372"/>
                  <a:pt x="306099" y="67084"/>
                  <a:pt x="306099" y="73875"/>
                </a:cubicBezTo>
                <a:cubicBezTo>
                  <a:pt x="306099" y="80666"/>
                  <a:pt x="308447" y="86441"/>
                  <a:pt x="313080" y="91265"/>
                </a:cubicBezTo>
                <a:close/>
                <a:moveTo>
                  <a:pt x="300006" y="53312"/>
                </a:moveTo>
                <a:lnTo>
                  <a:pt x="333516" y="1523"/>
                </a:lnTo>
                <a:lnTo>
                  <a:pt x="347225" y="1523"/>
                </a:lnTo>
                <a:lnTo>
                  <a:pt x="322092" y="41126"/>
                </a:lnTo>
                <a:lnTo>
                  <a:pt x="322854" y="41126"/>
                </a:lnTo>
                <a:lnTo>
                  <a:pt x="325774" y="40365"/>
                </a:lnTo>
                <a:cubicBezTo>
                  <a:pt x="327804" y="39857"/>
                  <a:pt x="330153" y="39603"/>
                  <a:pt x="332755" y="39603"/>
                </a:cubicBezTo>
                <a:cubicBezTo>
                  <a:pt x="342402" y="39603"/>
                  <a:pt x="350526" y="42840"/>
                  <a:pt x="357126" y="49377"/>
                </a:cubicBezTo>
                <a:cubicBezTo>
                  <a:pt x="363727" y="55850"/>
                  <a:pt x="367027" y="64038"/>
                  <a:pt x="367027" y="73875"/>
                </a:cubicBezTo>
                <a:cubicBezTo>
                  <a:pt x="367027" y="83712"/>
                  <a:pt x="363472" y="92280"/>
                  <a:pt x="356364" y="99325"/>
                </a:cubicBezTo>
                <a:cubicBezTo>
                  <a:pt x="349383" y="106243"/>
                  <a:pt x="340752" y="109670"/>
                  <a:pt x="330470" y="109670"/>
                </a:cubicBezTo>
                <a:cubicBezTo>
                  <a:pt x="320189" y="109670"/>
                  <a:pt x="311557" y="106243"/>
                  <a:pt x="304449" y="99325"/>
                </a:cubicBezTo>
                <a:cubicBezTo>
                  <a:pt x="297467" y="92344"/>
                  <a:pt x="293913" y="83839"/>
                  <a:pt x="293913" y="73875"/>
                </a:cubicBezTo>
                <a:cubicBezTo>
                  <a:pt x="293913" y="66449"/>
                  <a:pt x="295944" y="59595"/>
                  <a:pt x="300006" y="53312"/>
                </a:cubicBezTo>
                <a:close/>
                <a:moveTo>
                  <a:pt x="263449" y="108147"/>
                </a:moveTo>
                <a:lnTo>
                  <a:pt x="263449" y="24371"/>
                </a:lnTo>
                <a:lnTo>
                  <a:pt x="240601" y="24371"/>
                </a:lnTo>
                <a:lnTo>
                  <a:pt x="240601" y="13709"/>
                </a:lnTo>
                <a:lnTo>
                  <a:pt x="258880" y="13709"/>
                </a:lnTo>
                <a:cubicBezTo>
                  <a:pt x="261926" y="13709"/>
                  <a:pt x="263449" y="12186"/>
                  <a:pt x="263449" y="9139"/>
                </a:cubicBezTo>
                <a:lnTo>
                  <a:pt x="263449" y="1523"/>
                </a:lnTo>
                <a:lnTo>
                  <a:pt x="275635" y="1523"/>
                </a:lnTo>
                <a:lnTo>
                  <a:pt x="275635" y="108147"/>
                </a:lnTo>
                <a:lnTo>
                  <a:pt x="263449" y="108147"/>
                </a:lnTo>
                <a:close/>
                <a:moveTo>
                  <a:pt x="158349" y="79968"/>
                </a:moveTo>
                <a:lnTo>
                  <a:pt x="170534" y="79968"/>
                </a:lnTo>
                <a:cubicBezTo>
                  <a:pt x="170534" y="85172"/>
                  <a:pt x="172566" y="89488"/>
                  <a:pt x="176628" y="93042"/>
                </a:cubicBezTo>
                <a:cubicBezTo>
                  <a:pt x="180816" y="96469"/>
                  <a:pt x="186401" y="98246"/>
                  <a:pt x="193383" y="98246"/>
                </a:cubicBezTo>
                <a:cubicBezTo>
                  <a:pt x="200364" y="98246"/>
                  <a:pt x="205568" y="96405"/>
                  <a:pt x="209820" y="92788"/>
                </a:cubicBezTo>
                <a:cubicBezTo>
                  <a:pt x="214073" y="89170"/>
                  <a:pt x="216231" y="84601"/>
                  <a:pt x="216231" y="79206"/>
                </a:cubicBezTo>
                <a:cubicBezTo>
                  <a:pt x="216231" y="73304"/>
                  <a:pt x="214136" y="68544"/>
                  <a:pt x="210011" y="64863"/>
                </a:cubicBezTo>
                <a:cubicBezTo>
                  <a:pt x="205822" y="61182"/>
                  <a:pt x="200300" y="59405"/>
                  <a:pt x="193383" y="59405"/>
                </a:cubicBezTo>
                <a:lnTo>
                  <a:pt x="186528" y="59405"/>
                </a:lnTo>
                <a:lnTo>
                  <a:pt x="186528" y="47981"/>
                </a:lnTo>
                <a:lnTo>
                  <a:pt x="193383" y="47981"/>
                </a:lnTo>
                <a:cubicBezTo>
                  <a:pt x="200110" y="47981"/>
                  <a:pt x="205315" y="46204"/>
                  <a:pt x="209059" y="42649"/>
                </a:cubicBezTo>
                <a:cubicBezTo>
                  <a:pt x="212803" y="39095"/>
                  <a:pt x="214707" y="34653"/>
                  <a:pt x="214707" y="29258"/>
                </a:cubicBezTo>
                <a:cubicBezTo>
                  <a:pt x="214707" y="24371"/>
                  <a:pt x="212740" y="20246"/>
                  <a:pt x="208741" y="16755"/>
                </a:cubicBezTo>
                <a:cubicBezTo>
                  <a:pt x="204806" y="13201"/>
                  <a:pt x="199666" y="11424"/>
                  <a:pt x="193383" y="11424"/>
                </a:cubicBezTo>
                <a:cubicBezTo>
                  <a:pt x="187100" y="11424"/>
                  <a:pt x="182340" y="13201"/>
                  <a:pt x="178151" y="16755"/>
                </a:cubicBezTo>
                <a:cubicBezTo>
                  <a:pt x="174089" y="20182"/>
                  <a:pt x="172058" y="24244"/>
                  <a:pt x="172058" y="28941"/>
                </a:cubicBezTo>
                <a:lnTo>
                  <a:pt x="159872" y="28941"/>
                </a:lnTo>
                <a:cubicBezTo>
                  <a:pt x="159872" y="21134"/>
                  <a:pt x="163046" y="14343"/>
                  <a:pt x="169329" y="8695"/>
                </a:cubicBezTo>
                <a:cubicBezTo>
                  <a:pt x="175612" y="2919"/>
                  <a:pt x="183672" y="0"/>
                  <a:pt x="193383" y="0"/>
                </a:cubicBezTo>
                <a:cubicBezTo>
                  <a:pt x="203093" y="0"/>
                  <a:pt x="211280" y="2856"/>
                  <a:pt x="217436" y="8504"/>
                </a:cubicBezTo>
                <a:cubicBezTo>
                  <a:pt x="223719" y="14089"/>
                  <a:pt x="226893" y="21071"/>
                  <a:pt x="226893" y="29512"/>
                </a:cubicBezTo>
                <a:cubicBezTo>
                  <a:pt x="226893" y="36937"/>
                  <a:pt x="224100" y="43094"/>
                  <a:pt x="218515" y="48107"/>
                </a:cubicBezTo>
                <a:cubicBezTo>
                  <a:pt x="215976" y="50329"/>
                  <a:pt x="213184" y="52042"/>
                  <a:pt x="210138" y="53312"/>
                </a:cubicBezTo>
                <a:lnTo>
                  <a:pt x="210138" y="54073"/>
                </a:lnTo>
                <a:cubicBezTo>
                  <a:pt x="213692" y="55406"/>
                  <a:pt x="216738" y="57247"/>
                  <a:pt x="219277" y="59531"/>
                </a:cubicBezTo>
                <a:cubicBezTo>
                  <a:pt x="225369" y="64799"/>
                  <a:pt x="228416" y="71336"/>
                  <a:pt x="228416" y="79206"/>
                </a:cubicBezTo>
                <a:cubicBezTo>
                  <a:pt x="228416" y="87647"/>
                  <a:pt x="225116" y="94819"/>
                  <a:pt x="218515" y="100848"/>
                </a:cubicBezTo>
                <a:cubicBezTo>
                  <a:pt x="211915" y="106750"/>
                  <a:pt x="203537" y="109670"/>
                  <a:pt x="193383" y="109670"/>
                </a:cubicBezTo>
                <a:cubicBezTo>
                  <a:pt x="183228" y="109670"/>
                  <a:pt x="174469" y="106750"/>
                  <a:pt x="167933" y="100975"/>
                </a:cubicBezTo>
                <a:cubicBezTo>
                  <a:pt x="161523" y="95200"/>
                  <a:pt x="158349" y="88155"/>
                  <a:pt x="158349" y="79968"/>
                </a:cubicBezTo>
                <a:close/>
                <a:moveTo>
                  <a:pt x="128647" y="108147"/>
                </a:moveTo>
                <a:lnTo>
                  <a:pt x="128647" y="24371"/>
                </a:lnTo>
                <a:lnTo>
                  <a:pt x="105799" y="24371"/>
                </a:lnTo>
                <a:lnTo>
                  <a:pt x="105799" y="13709"/>
                </a:lnTo>
                <a:lnTo>
                  <a:pt x="124077" y="13709"/>
                </a:lnTo>
                <a:cubicBezTo>
                  <a:pt x="127123" y="13709"/>
                  <a:pt x="128647" y="12186"/>
                  <a:pt x="128647" y="9139"/>
                </a:cubicBezTo>
                <a:lnTo>
                  <a:pt x="128647" y="1523"/>
                </a:lnTo>
                <a:lnTo>
                  <a:pt x="140832" y="1523"/>
                </a:lnTo>
                <a:lnTo>
                  <a:pt x="140832" y="108147"/>
                </a:lnTo>
                <a:lnTo>
                  <a:pt x="128647" y="108147"/>
                </a:lnTo>
                <a:close/>
                <a:moveTo>
                  <a:pt x="35034" y="69305"/>
                </a:moveTo>
                <a:lnTo>
                  <a:pt x="58643" y="69305"/>
                </a:lnTo>
                <a:lnTo>
                  <a:pt x="64736" y="40365"/>
                </a:lnTo>
                <a:lnTo>
                  <a:pt x="41127" y="40365"/>
                </a:lnTo>
                <a:lnTo>
                  <a:pt x="35034" y="69305"/>
                </a:lnTo>
                <a:close/>
                <a:moveTo>
                  <a:pt x="15232" y="108147"/>
                </a:moveTo>
                <a:lnTo>
                  <a:pt x="21325" y="79968"/>
                </a:lnTo>
                <a:lnTo>
                  <a:pt x="0" y="79968"/>
                </a:lnTo>
                <a:lnTo>
                  <a:pt x="2285" y="69305"/>
                </a:lnTo>
                <a:lnTo>
                  <a:pt x="23610" y="69305"/>
                </a:lnTo>
                <a:lnTo>
                  <a:pt x="29830" y="40365"/>
                </a:lnTo>
                <a:lnTo>
                  <a:pt x="8378" y="40365"/>
                </a:lnTo>
                <a:lnTo>
                  <a:pt x="10663" y="29702"/>
                </a:lnTo>
                <a:lnTo>
                  <a:pt x="32114" y="29702"/>
                </a:lnTo>
                <a:lnTo>
                  <a:pt x="38080" y="1523"/>
                </a:lnTo>
                <a:lnTo>
                  <a:pt x="49504" y="1523"/>
                </a:lnTo>
                <a:lnTo>
                  <a:pt x="43412" y="29702"/>
                </a:lnTo>
                <a:lnTo>
                  <a:pt x="67021" y="29702"/>
                </a:lnTo>
                <a:lnTo>
                  <a:pt x="73113" y="1523"/>
                </a:lnTo>
                <a:lnTo>
                  <a:pt x="84538" y="1523"/>
                </a:lnTo>
                <a:lnTo>
                  <a:pt x="78445" y="29702"/>
                </a:lnTo>
                <a:lnTo>
                  <a:pt x="99770" y="29702"/>
                </a:lnTo>
                <a:lnTo>
                  <a:pt x="97485" y="40365"/>
                </a:lnTo>
                <a:lnTo>
                  <a:pt x="76160" y="40365"/>
                </a:lnTo>
                <a:lnTo>
                  <a:pt x="69940" y="69305"/>
                </a:lnTo>
                <a:lnTo>
                  <a:pt x="91392" y="69305"/>
                </a:lnTo>
                <a:lnTo>
                  <a:pt x="89107" y="79968"/>
                </a:lnTo>
                <a:lnTo>
                  <a:pt x="67655" y="79968"/>
                </a:lnTo>
                <a:lnTo>
                  <a:pt x="61690" y="108147"/>
                </a:lnTo>
                <a:lnTo>
                  <a:pt x="50266" y="108147"/>
                </a:lnTo>
                <a:lnTo>
                  <a:pt x="56358" y="79968"/>
                </a:lnTo>
                <a:lnTo>
                  <a:pt x="32749" y="79968"/>
                </a:lnTo>
                <a:lnTo>
                  <a:pt x="26656" y="108147"/>
                </a:lnTo>
                <a:lnTo>
                  <a:pt x="15232" y="108147"/>
                </a:lnTo>
                <a:close/>
              </a:path>
            </a:pathLst>
          </a:custGeom>
          <a:solidFill>
            <a:srgbClr val="FFFFFF"/>
          </a:solidFill>
          <a:ln w="6345" cap="flat">
            <a:noFill/>
            <a:prstDash val="solid"/>
            <a:miter/>
          </a:ln>
        </p:spPr>
        <p:txBody>
          <a:bodyPr rtlCol="0" anchor="ctr"/>
          <a:lstStyle/>
          <a:p>
            <a:endParaRPr lang="de-AT" sz="2700"/>
          </a:p>
        </p:txBody>
      </p:sp>
      <p:sp>
        <p:nvSpPr>
          <p:cNvPr id="65" name="Freeform 64">
            <a:extLst>
              <a:ext uri="{FF2B5EF4-FFF2-40B4-BE49-F238E27FC236}">
                <a16:creationId xmlns:a16="http://schemas.microsoft.com/office/drawing/2014/main" id="{8FC1113E-5192-4F33-0866-436065F371A0}"/>
              </a:ext>
            </a:extLst>
          </p:cNvPr>
          <p:cNvSpPr/>
          <p:nvPr userDrawn="1"/>
        </p:nvSpPr>
        <p:spPr>
          <a:xfrm>
            <a:off x="15690573" y="4076530"/>
            <a:ext cx="987315" cy="164504"/>
          </a:xfrm>
          <a:custGeom>
            <a:avLst/>
            <a:gdLst>
              <a:gd name="connsiteX0" fmla="*/ 637647 w 658210"/>
              <a:gd name="connsiteY0" fmla="*/ 22848 h 109669"/>
              <a:gd name="connsiteX1" fmla="*/ 617084 w 658210"/>
              <a:gd name="connsiteY1" fmla="*/ 11424 h 109669"/>
              <a:gd name="connsiteX2" fmla="*/ 596521 w 658210"/>
              <a:gd name="connsiteY2" fmla="*/ 22848 h 109669"/>
              <a:gd name="connsiteX3" fmla="*/ 588143 w 658210"/>
              <a:gd name="connsiteY3" fmla="*/ 54835 h 109669"/>
              <a:gd name="connsiteX4" fmla="*/ 596521 w 658210"/>
              <a:gd name="connsiteY4" fmla="*/ 86822 h 109669"/>
              <a:gd name="connsiteX5" fmla="*/ 617084 w 658210"/>
              <a:gd name="connsiteY5" fmla="*/ 98246 h 109669"/>
              <a:gd name="connsiteX6" fmla="*/ 637647 w 658210"/>
              <a:gd name="connsiteY6" fmla="*/ 86822 h 109669"/>
              <a:gd name="connsiteX7" fmla="*/ 646024 w 658210"/>
              <a:gd name="connsiteY7" fmla="*/ 54835 h 109669"/>
              <a:gd name="connsiteX8" fmla="*/ 637647 w 658210"/>
              <a:gd name="connsiteY8" fmla="*/ 22848 h 109669"/>
              <a:gd name="connsiteX9" fmla="*/ 587826 w 658210"/>
              <a:gd name="connsiteY9" fmla="*/ 95200 h 109669"/>
              <a:gd name="connsiteX10" fmla="*/ 575958 w 658210"/>
              <a:gd name="connsiteY10" fmla="*/ 54835 h 109669"/>
              <a:gd name="connsiteX11" fmla="*/ 587826 w 658210"/>
              <a:gd name="connsiteY11" fmla="*/ 14470 h 109669"/>
              <a:gd name="connsiteX12" fmla="*/ 617084 w 658210"/>
              <a:gd name="connsiteY12" fmla="*/ 0 h 109669"/>
              <a:gd name="connsiteX13" fmla="*/ 646342 w 658210"/>
              <a:gd name="connsiteY13" fmla="*/ 14470 h 109669"/>
              <a:gd name="connsiteX14" fmla="*/ 658210 w 658210"/>
              <a:gd name="connsiteY14" fmla="*/ 54835 h 109669"/>
              <a:gd name="connsiteX15" fmla="*/ 646342 w 658210"/>
              <a:gd name="connsiteY15" fmla="*/ 95200 h 109669"/>
              <a:gd name="connsiteX16" fmla="*/ 617084 w 658210"/>
              <a:gd name="connsiteY16" fmla="*/ 109670 h 109669"/>
              <a:gd name="connsiteX17" fmla="*/ 587826 w 658210"/>
              <a:gd name="connsiteY17" fmla="*/ 95200 h 109669"/>
              <a:gd name="connsiteX18" fmla="*/ 493641 w 658210"/>
              <a:gd name="connsiteY18" fmla="*/ 108147 h 109669"/>
              <a:gd name="connsiteX19" fmla="*/ 493641 w 658210"/>
              <a:gd name="connsiteY19" fmla="*/ 1523 h 109669"/>
              <a:gd name="connsiteX20" fmla="*/ 560662 w 658210"/>
              <a:gd name="connsiteY20" fmla="*/ 1523 h 109669"/>
              <a:gd name="connsiteX21" fmla="*/ 560662 w 658210"/>
              <a:gd name="connsiteY21" fmla="*/ 12947 h 109669"/>
              <a:gd name="connsiteX22" fmla="*/ 505827 w 658210"/>
              <a:gd name="connsiteY22" fmla="*/ 12947 h 109669"/>
              <a:gd name="connsiteX23" fmla="*/ 505827 w 658210"/>
              <a:gd name="connsiteY23" fmla="*/ 48742 h 109669"/>
              <a:gd name="connsiteX24" fmla="*/ 557616 w 658210"/>
              <a:gd name="connsiteY24" fmla="*/ 48742 h 109669"/>
              <a:gd name="connsiteX25" fmla="*/ 557616 w 658210"/>
              <a:gd name="connsiteY25" fmla="*/ 60166 h 109669"/>
              <a:gd name="connsiteX26" fmla="*/ 505827 w 658210"/>
              <a:gd name="connsiteY26" fmla="*/ 60166 h 109669"/>
              <a:gd name="connsiteX27" fmla="*/ 505827 w 658210"/>
              <a:gd name="connsiteY27" fmla="*/ 108147 h 109669"/>
              <a:gd name="connsiteX28" fmla="*/ 493641 w 658210"/>
              <a:gd name="connsiteY28" fmla="*/ 108147 h 109669"/>
              <a:gd name="connsiteX29" fmla="*/ 417482 w 658210"/>
              <a:gd name="connsiteY29" fmla="*/ 73113 h 109669"/>
              <a:gd name="connsiteX30" fmla="*/ 451754 w 658210"/>
              <a:gd name="connsiteY30" fmla="*/ 73113 h 109669"/>
              <a:gd name="connsiteX31" fmla="*/ 451754 w 658210"/>
              <a:gd name="connsiteY31" fmla="*/ 17517 h 109669"/>
              <a:gd name="connsiteX32" fmla="*/ 448707 w 658210"/>
              <a:gd name="connsiteY32" fmla="*/ 17517 h 109669"/>
              <a:gd name="connsiteX33" fmla="*/ 417482 w 658210"/>
              <a:gd name="connsiteY33" fmla="*/ 72352 h 109669"/>
              <a:gd name="connsiteX34" fmla="*/ 417482 w 658210"/>
              <a:gd name="connsiteY34" fmla="*/ 73113 h 109669"/>
              <a:gd name="connsiteX35" fmla="*/ 402250 w 658210"/>
              <a:gd name="connsiteY35" fmla="*/ 83776 h 109669"/>
              <a:gd name="connsiteX36" fmla="*/ 402250 w 658210"/>
              <a:gd name="connsiteY36" fmla="*/ 74637 h 109669"/>
              <a:gd name="connsiteX37" fmla="*/ 444138 w 658210"/>
              <a:gd name="connsiteY37" fmla="*/ 1523 h 109669"/>
              <a:gd name="connsiteX38" fmla="*/ 463939 w 658210"/>
              <a:gd name="connsiteY38" fmla="*/ 1523 h 109669"/>
              <a:gd name="connsiteX39" fmla="*/ 463939 w 658210"/>
              <a:gd name="connsiteY39" fmla="*/ 73113 h 109669"/>
              <a:gd name="connsiteX40" fmla="*/ 477648 w 658210"/>
              <a:gd name="connsiteY40" fmla="*/ 73113 h 109669"/>
              <a:gd name="connsiteX41" fmla="*/ 477648 w 658210"/>
              <a:gd name="connsiteY41" fmla="*/ 83776 h 109669"/>
              <a:gd name="connsiteX42" fmla="*/ 463939 w 658210"/>
              <a:gd name="connsiteY42" fmla="*/ 83776 h 109669"/>
              <a:gd name="connsiteX43" fmla="*/ 463939 w 658210"/>
              <a:gd name="connsiteY43" fmla="*/ 108147 h 109669"/>
              <a:gd name="connsiteX44" fmla="*/ 451754 w 658210"/>
              <a:gd name="connsiteY44" fmla="*/ 108147 h 109669"/>
              <a:gd name="connsiteX45" fmla="*/ 451754 w 658210"/>
              <a:gd name="connsiteY45" fmla="*/ 83776 h 109669"/>
              <a:gd name="connsiteX46" fmla="*/ 402250 w 658210"/>
              <a:gd name="connsiteY46" fmla="*/ 83776 h 109669"/>
              <a:gd name="connsiteX47" fmla="*/ 327550 w 658210"/>
              <a:gd name="connsiteY47" fmla="*/ 69305 h 109669"/>
              <a:gd name="connsiteX48" fmla="*/ 371723 w 658210"/>
              <a:gd name="connsiteY48" fmla="*/ 69305 h 109669"/>
              <a:gd name="connsiteX49" fmla="*/ 351160 w 658210"/>
              <a:gd name="connsiteY49" fmla="*/ 14470 h 109669"/>
              <a:gd name="connsiteX50" fmla="*/ 348113 w 658210"/>
              <a:gd name="connsiteY50" fmla="*/ 14470 h 109669"/>
              <a:gd name="connsiteX51" fmla="*/ 327550 w 658210"/>
              <a:gd name="connsiteY51" fmla="*/ 69305 h 109669"/>
              <a:gd name="connsiteX52" fmla="*/ 300132 w 658210"/>
              <a:gd name="connsiteY52" fmla="*/ 108147 h 109669"/>
              <a:gd name="connsiteX53" fmla="*/ 340498 w 658210"/>
              <a:gd name="connsiteY53" fmla="*/ 1523 h 109669"/>
              <a:gd name="connsiteX54" fmla="*/ 358775 w 658210"/>
              <a:gd name="connsiteY54" fmla="*/ 1523 h 109669"/>
              <a:gd name="connsiteX55" fmla="*/ 399141 w 658210"/>
              <a:gd name="connsiteY55" fmla="*/ 108147 h 109669"/>
              <a:gd name="connsiteX56" fmla="*/ 386193 w 658210"/>
              <a:gd name="connsiteY56" fmla="*/ 108147 h 109669"/>
              <a:gd name="connsiteX57" fmla="*/ 376292 w 658210"/>
              <a:gd name="connsiteY57" fmla="*/ 80729 h 109669"/>
              <a:gd name="connsiteX58" fmla="*/ 322981 w 658210"/>
              <a:gd name="connsiteY58" fmla="*/ 80729 h 109669"/>
              <a:gd name="connsiteX59" fmla="*/ 313080 w 658210"/>
              <a:gd name="connsiteY59" fmla="*/ 108147 h 109669"/>
              <a:gd name="connsiteX60" fmla="*/ 300132 w 658210"/>
              <a:gd name="connsiteY60" fmla="*/ 108147 h 109669"/>
              <a:gd name="connsiteX61" fmla="*/ 228479 w 658210"/>
              <a:gd name="connsiteY61" fmla="*/ 69305 h 109669"/>
              <a:gd name="connsiteX62" fmla="*/ 272652 w 658210"/>
              <a:gd name="connsiteY62" fmla="*/ 69305 h 109669"/>
              <a:gd name="connsiteX63" fmla="*/ 252088 w 658210"/>
              <a:gd name="connsiteY63" fmla="*/ 14470 h 109669"/>
              <a:gd name="connsiteX64" fmla="*/ 249042 w 658210"/>
              <a:gd name="connsiteY64" fmla="*/ 14470 h 109669"/>
              <a:gd name="connsiteX65" fmla="*/ 228479 w 658210"/>
              <a:gd name="connsiteY65" fmla="*/ 69305 h 109669"/>
              <a:gd name="connsiteX66" fmla="*/ 201061 w 658210"/>
              <a:gd name="connsiteY66" fmla="*/ 108147 h 109669"/>
              <a:gd name="connsiteX67" fmla="*/ 241426 w 658210"/>
              <a:gd name="connsiteY67" fmla="*/ 1523 h 109669"/>
              <a:gd name="connsiteX68" fmla="*/ 259704 w 658210"/>
              <a:gd name="connsiteY68" fmla="*/ 1523 h 109669"/>
              <a:gd name="connsiteX69" fmla="*/ 300069 w 658210"/>
              <a:gd name="connsiteY69" fmla="*/ 108147 h 109669"/>
              <a:gd name="connsiteX70" fmla="*/ 287122 w 658210"/>
              <a:gd name="connsiteY70" fmla="*/ 108147 h 109669"/>
              <a:gd name="connsiteX71" fmla="*/ 277221 w 658210"/>
              <a:gd name="connsiteY71" fmla="*/ 80729 h 109669"/>
              <a:gd name="connsiteX72" fmla="*/ 223909 w 658210"/>
              <a:gd name="connsiteY72" fmla="*/ 80729 h 109669"/>
              <a:gd name="connsiteX73" fmla="*/ 214009 w 658210"/>
              <a:gd name="connsiteY73" fmla="*/ 108147 h 109669"/>
              <a:gd name="connsiteX74" fmla="*/ 201061 w 658210"/>
              <a:gd name="connsiteY74" fmla="*/ 108147 h 109669"/>
              <a:gd name="connsiteX75" fmla="*/ 129408 w 658210"/>
              <a:gd name="connsiteY75" fmla="*/ 69305 h 109669"/>
              <a:gd name="connsiteX76" fmla="*/ 173581 w 658210"/>
              <a:gd name="connsiteY76" fmla="*/ 69305 h 109669"/>
              <a:gd name="connsiteX77" fmla="*/ 153017 w 658210"/>
              <a:gd name="connsiteY77" fmla="*/ 14470 h 109669"/>
              <a:gd name="connsiteX78" fmla="*/ 149971 w 658210"/>
              <a:gd name="connsiteY78" fmla="*/ 14470 h 109669"/>
              <a:gd name="connsiteX79" fmla="*/ 129408 w 658210"/>
              <a:gd name="connsiteY79" fmla="*/ 69305 h 109669"/>
              <a:gd name="connsiteX80" fmla="*/ 101990 w 658210"/>
              <a:gd name="connsiteY80" fmla="*/ 108147 h 109669"/>
              <a:gd name="connsiteX81" fmla="*/ 142355 w 658210"/>
              <a:gd name="connsiteY81" fmla="*/ 1523 h 109669"/>
              <a:gd name="connsiteX82" fmla="*/ 160633 w 658210"/>
              <a:gd name="connsiteY82" fmla="*/ 1523 h 109669"/>
              <a:gd name="connsiteX83" fmla="*/ 200998 w 658210"/>
              <a:gd name="connsiteY83" fmla="*/ 108147 h 109669"/>
              <a:gd name="connsiteX84" fmla="*/ 188051 w 658210"/>
              <a:gd name="connsiteY84" fmla="*/ 108147 h 109669"/>
              <a:gd name="connsiteX85" fmla="*/ 178150 w 658210"/>
              <a:gd name="connsiteY85" fmla="*/ 80729 h 109669"/>
              <a:gd name="connsiteX86" fmla="*/ 124838 w 658210"/>
              <a:gd name="connsiteY86" fmla="*/ 80729 h 109669"/>
              <a:gd name="connsiteX87" fmla="*/ 114938 w 658210"/>
              <a:gd name="connsiteY87" fmla="*/ 108147 h 109669"/>
              <a:gd name="connsiteX88" fmla="*/ 101990 w 658210"/>
              <a:gd name="connsiteY88" fmla="*/ 108147 h 109669"/>
              <a:gd name="connsiteX89" fmla="*/ 35034 w 658210"/>
              <a:gd name="connsiteY89" fmla="*/ 69305 h 109669"/>
              <a:gd name="connsiteX90" fmla="*/ 58643 w 658210"/>
              <a:gd name="connsiteY90" fmla="*/ 69305 h 109669"/>
              <a:gd name="connsiteX91" fmla="*/ 64735 w 658210"/>
              <a:gd name="connsiteY91" fmla="*/ 40365 h 109669"/>
              <a:gd name="connsiteX92" fmla="*/ 41126 w 658210"/>
              <a:gd name="connsiteY92" fmla="*/ 40365 h 109669"/>
              <a:gd name="connsiteX93" fmla="*/ 35034 w 658210"/>
              <a:gd name="connsiteY93" fmla="*/ 69305 h 109669"/>
              <a:gd name="connsiteX94" fmla="*/ 15232 w 658210"/>
              <a:gd name="connsiteY94" fmla="*/ 108147 h 109669"/>
              <a:gd name="connsiteX95" fmla="*/ 21325 w 658210"/>
              <a:gd name="connsiteY95" fmla="*/ 79968 h 109669"/>
              <a:gd name="connsiteX96" fmla="*/ 0 w 658210"/>
              <a:gd name="connsiteY96" fmla="*/ 79968 h 109669"/>
              <a:gd name="connsiteX97" fmla="*/ 2285 w 658210"/>
              <a:gd name="connsiteY97" fmla="*/ 69305 h 109669"/>
              <a:gd name="connsiteX98" fmla="*/ 23609 w 658210"/>
              <a:gd name="connsiteY98" fmla="*/ 69305 h 109669"/>
              <a:gd name="connsiteX99" fmla="*/ 29829 w 658210"/>
              <a:gd name="connsiteY99" fmla="*/ 40365 h 109669"/>
              <a:gd name="connsiteX100" fmla="*/ 8377 w 658210"/>
              <a:gd name="connsiteY100" fmla="*/ 40365 h 109669"/>
              <a:gd name="connsiteX101" fmla="*/ 10662 w 658210"/>
              <a:gd name="connsiteY101" fmla="*/ 29702 h 109669"/>
              <a:gd name="connsiteX102" fmla="*/ 32114 w 658210"/>
              <a:gd name="connsiteY102" fmla="*/ 29702 h 109669"/>
              <a:gd name="connsiteX103" fmla="*/ 38080 w 658210"/>
              <a:gd name="connsiteY103" fmla="*/ 1523 h 109669"/>
              <a:gd name="connsiteX104" fmla="*/ 49503 w 658210"/>
              <a:gd name="connsiteY104" fmla="*/ 1523 h 109669"/>
              <a:gd name="connsiteX105" fmla="*/ 43411 w 658210"/>
              <a:gd name="connsiteY105" fmla="*/ 29702 h 109669"/>
              <a:gd name="connsiteX106" fmla="*/ 67020 w 658210"/>
              <a:gd name="connsiteY106" fmla="*/ 29702 h 109669"/>
              <a:gd name="connsiteX107" fmla="*/ 73113 w 658210"/>
              <a:gd name="connsiteY107" fmla="*/ 1523 h 109669"/>
              <a:gd name="connsiteX108" fmla="*/ 84537 w 658210"/>
              <a:gd name="connsiteY108" fmla="*/ 1523 h 109669"/>
              <a:gd name="connsiteX109" fmla="*/ 78444 w 658210"/>
              <a:gd name="connsiteY109" fmla="*/ 29702 h 109669"/>
              <a:gd name="connsiteX110" fmla="*/ 99769 w 658210"/>
              <a:gd name="connsiteY110" fmla="*/ 29702 h 109669"/>
              <a:gd name="connsiteX111" fmla="*/ 97484 w 658210"/>
              <a:gd name="connsiteY111" fmla="*/ 40365 h 109669"/>
              <a:gd name="connsiteX112" fmla="*/ 76160 w 658210"/>
              <a:gd name="connsiteY112" fmla="*/ 40365 h 109669"/>
              <a:gd name="connsiteX113" fmla="*/ 69940 w 658210"/>
              <a:gd name="connsiteY113" fmla="*/ 69305 h 109669"/>
              <a:gd name="connsiteX114" fmla="*/ 91392 w 658210"/>
              <a:gd name="connsiteY114" fmla="*/ 69305 h 109669"/>
              <a:gd name="connsiteX115" fmla="*/ 89106 w 658210"/>
              <a:gd name="connsiteY115" fmla="*/ 79968 h 109669"/>
              <a:gd name="connsiteX116" fmla="*/ 67655 w 658210"/>
              <a:gd name="connsiteY116" fmla="*/ 79968 h 109669"/>
              <a:gd name="connsiteX117" fmla="*/ 61689 w 658210"/>
              <a:gd name="connsiteY117" fmla="*/ 108147 h 109669"/>
              <a:gd name="connsiteX118" fmla="*/ 50265 w 658210"/>
              <a:gd name="connsiteY118" fmla="*/ 108147 h 109669"/>
              <a:gd name="connsiteX119" fmla="*/ 56358 w 658210"/>
              <a:gd name="connsiteY119" fmla="*/ 79968 h 109669"/>
              <a:gd name="connsiteX120" fmla="*/ 32748 w 658210"/>
              <a:gd name="connsiteY120" fmla="*/ 79968 h 109669"/>
              <a:gd name="connsiteX121" fmla="*/ 26656 w 658210"/>
              <a:gd name="connsiteY121" fmla="*/ 108147 h 109669"/>
              <a:gd name="connsiteX122" fmla="*/ 15232 w 658210"/>
              <a:gd name="connsiteY122"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658210" h="109669">
                <a:moveTo>
                  <a:pt x="637647" y="22848"/>
                </a:moveTo>
                <a:cubicBezTo>
                  <a:pt x="632062" y="15232"/>
                  <a:pt x="625208" y="11424"/>
                  <a:pt x="617084" y="11424"/>
                </a:cubicBezTo>
                <a:cubicBezTo>
                  <a:pt x="608960" y="11424"/>
                  <a:pt x="602106" y="15232"/>
                  <a:pt x="596521" y="22848"/>
                </a:cubicBezTo>
                <a:cubicBezTo>
                  <a:pt x="590936" y="30464"/>
                  <a:pt x="588143" y="41126"/>
                  <a:pt x="588143" y="54835"/>
                </a:cubicBezTo>
                <a:cubicBezTo>
                  <a:pt x="588143" y="68544"/>
                  <a:pt x="590936" y="79206"/>
                  <a:pt x="596521" y="86822"/>
                </a:cubicBezTo>
                <a:cubicBezTo>
                  <a:pt x="602106" y="94438"/>
                  <a:pt x="608960" y="98246"/>
                  <a:pt x="617084" y="98246"/>
                </a:cubicBezTo>
                <a:cubicBezTo>
                  <a:pt x="625208" y="98246"/>
                  <a:pt x="632062" y="94438"/>
                  <a:pt x="637647" y="86822"/>
                </a:cubicBezTo>
                <a:cubicBezTo>
                  <a:pt x="643232" y="79206"/>
                  <a:pt x="646024" y="68544"/>
                  <a:pt x="646024" y="54835"/>
                </a:cubicBezTo>
                <a:cubicBezTo>
                  <a:pt x="646024" y="41126"/>
                  <a:pt x="643232" y="30464"/>
                  <a:pt x="637647" y="22848"/>
                </a:cubicBezTo>
                <a:close/>
                <a:moveTo>
                  <a:pt x="587826" y="95200"/>
                </a:moveTo>
                <a:cubicBezTo>
                  <a:pt x="579893" y="85553"/>
                  <a:pt x="575958" y="72098"/>
                  <a:pt x="575958" y="54835"/>
                </a:cubicBezTo>
                <a:cubicBezTo>
                  <a:pt x="575958" y="37572"/>
                  <a:pt x="579893" y="24117"/>
                  <a:pt x="587826" y="14470"/>
                </a:cubicBezTo>
                <a:cubicBezTo>
                  <a:pt x="595759" y="4824"/>
                  <a:pt x="605470" y="0"/>
                  <a:pt x="617084" y="0"/>
                </a:cubicBezTo>
                <a:cubicBezTo>
                  <a:pt x="628698" y="0"/>
                  <a:pt x="638409" y="4824"/>
                  <a:pt x="646342" y="14470"/>
                </a:cubicBezTo>
                <a:cubicBezTo>
                  <a:pt x="654275" y="24117"/>
                  <a:pt x="658210" y="37572"/>
                  <a:pt x="658210" y="54835"/>
                </a:cubicBezTo>
                <a:cubicBezTo>
                  <a:pt x="658210" y="72098"/>
                  <a:pt x="654275" y="85553"/>
                  <a:pt x="646342" y="95200"/>
                </a:cubicBezTo>
                <a:cubicBezTo>
                  <a:pt x="638409" y="104847"/>
                  <a:pt x="628698" y="109670"/>
                  <a:pt x="617084" y="109670"/>
                </a:cubicBezTo>
                <a:cubicBezTo>
                  <a:pt x="605470" y="109670"/>
                  <a:pt x="595759" y="104847"/>
                  <a:pt x="587826" y="95200"/>
                </a:cubicBezTo>
                <a:close/>
                <a:moveTo>
                  <a:pt x="493641" y="108147"/>
                </a:moveTo>
                <a:lnTo>
                  <a:pt x="493641" y="1523"/>
                </a:lnTo>
                <a:lnTo>
                  <a:pt x="560662" y="1523"/>
                </a:lnTo>
                <a:lnTo>
                  <a:pt x="560662" y="12947"/>
                </a:lnTo>
                <a:lnTo>
                  <a:pt x="505827" y="12947"/>
                </a:lnTo>
                <a:lnTo>
                  <a:pt x="505827" y="48742"/>
                </a:lnTo>
                <a:lnTo>
                  <a:pt x="557616" y="48742"/>
                </a:lnTo>
                <a:lnTo>
                  <a:pt x="557616" y="60166"/>
                </a:lnTo>
                <a:lnTo>
                  <a:pt x="505827" y="60166"/>
                </a:lnTo>
                <a:lnTo>
                  <a:pt x="505827" y="108147"/>
                </a:lnTo>
                <a:lnTo>
                  <a:pt x="493641" y="108147"/>
                </a:lnTo>
                <a:close/>
                <a:moveTo>
                  <a:pt x="417482" y="73113"/>
                </a:moveTo>
                <a:lnTo>
                  <a:pt x="451754" y="73113"/>
                </a:lnTo>
                <a:lnTo>
                  <a:pt x="451754" y="17517"/>
                </a:lnTo>
                <a:lnTo>
                  <a:pt x="448707" y="17517"/>
                </a:lnTo>
                <a:lnTo>
                  <a:pt x="417482" y="72352"/>
                </a:lnTo>
                <a:lnTo>
                  <a:pt x="417482" y="73113"/>
                </a:lnTo>
                <a:close/>
                <a:moveTo>
                  <a:pt x="402250" y="83776"/>
                </a:moveTo>
                <a:lnTo>
                  <a:pt x="402250" y="74637"/>
                </a:lnTo>
                <a:lnTo>
                  <a:pt x="444138" y="1523"/>
                </a:lnTo>
                <a:lnTo>
                  <a:pt x="463939" y="1523"/>
                </a:lnTo>
                <a:lnTo>
                  <a:pt x="463939" y="73113"/>
                </a:lnTo>
                <a:lnTo>
                  <a:pt x="477648" y="73113"/>
                </a:lnTo>
                <a:lnTo>
                  <a:pt x="477648" y="83776"/>
                </a:lnTo>
                <a:lnTo>
                  <a:pt x="463939" y="83776"/>
                </a:lnTo>
                <a:lnTo>
                  <a:pt x="463939" y="108147"/>
                </a:lnTo>
                <a:lnTo>
                  <a:pt x="451754" y="108147"/>
                </a:lnTo>
                <a:lnTo>
                  <a:pt x="451754" y="83776"/>
                </a:lnTo>
                <a:lnTo>
                  <a:pt x="402250" y="83776"/>
                </a:lnTo>
                <a:close/>
                <a:moveTo>
                  <a:pt x="327550" y="69305"/>
                </a:moveTo>
                <a:lnTo>
                  <a:pt x="371723" y="69305"/>
                </a:lnTo>
                <a:lnTo>
                  <a:pt x="351160" y="14470"/>
                </a:lnTo>
                <a:lnTo>
                  <a:pt x="348113" y="14470"/>
                </a:lnTo>
                <a:lnTo>
                  <a:pt x="327550" y="69305"/>
                </a:lnTo>
                <a:close/>
                <a:moveTo>
                  <a:pt x="300132" y="108147"/>
                </a:moveTo>
                <a:lnTo>
                  <a:pt x="340498" y="1523"/>
                </a:lnTo>
                <a:lnTo>
                  <a:pt x="358775" y="1523"/>
                </a:lnTo>
                <a:lnTo>
                  <a:pt x="399141" y="108147"/>
                </a:lnTo>
                <a:lnTo>
                  <a:pt x="386193" y="108147"/>
                </a:lnTo>
                <a:lnTo>
                  <a:pt x="376292" y="80729"/>
                </a:lnTo>
                <a:lnTo>
                  <a:pt x="322981" y="80729"/>
                </a:lnTo>
                <a:lnTo>
                  <a:pt x="313080" y="108147"/>
                </a:lnTo>
                <a:lnTo>
                  <a:pt x="300132" y="108147"/>
                </a:lnTo>
                <a:close/>
                <a:moveTo>
                  <a:pt x="228479" y="69305"/>
                </a:moveTo>
                <a:lnTo>
                  <a:pt x="272652" y="69305"/>
                </a:lnTo>
                <a:lnTo>
                  <a:pt x="252088" y="14470"/>
                </a:lnTo>
                <a:lnTo>
                  <a:pt x="249042" y="14470"/>
                </a:lnTo>
                <a:lnTo>
                  <a:pt x="228479" y="69305"/>
                </a:lnTo>
                <a:close/>
                <a:moveTo>
                  <a:pt x="201061" y="108147"/>
                </a:moveTo>
                <a:lnTo>
                  <a:pt x="241426" y="1523"/>
                </a:lnTo>
                <a:lnTo>
                  <a:pt x="259704" y="1523"/>
                </a:lnTo>
                <a:lnTo>
                  <a:pt x="300069" y="108147"/>
                </a:lnTo>
                <a:lnTo>
                  <a:pt x="287122" y="108147"/>
                </a:lnTo>
                <a:lnTo>
                  <a:pt x="277221" y="80729"/>
                </a:lnTo>
                <a:lnTo>
                  <a:pt x="223909" y="80729"/>
                </a:lnTo>
                <a:lnTo>
                  <a:pt x="214009" y="108147"/>
                </a:lnTo>
                <a:lnTo>
                  <a:pt x="201061" y="108147"/>
                </a:lnTo>
                <a:close/>
                <a:moveTo>
                  <a:pt x="129408" y="69305"/>
                </a:moveTo>
                <a:lnTo>
                  <a:pt x="173581" y="69305"/>
                </a:lnTo>
                <a:lnTo>
                  <a:pt x="153017" y="14470"/>
                </a:lnTo>
                <a:lnTo>
                  <a:pt x="149971" y="14470"/>
                </a:lnTo>
                <a:lnTo>
                  <a:pt x="129408" y="69305"/>
                </a:lnTo>
                <a:close/>
                <a:moveTo>
                  <a:pt x="101990" y="108147"/>
                </a:moveTo>
                <a:lnTo>
                  <a:pt x="142355" y="1523"/>
                </a:lnTo>
                <a:lnTo>
                  <a:pt x="160633" y="1523"/>
                </a:lnTo>
                <a:lnTo>
                  <a:pt x="200998" y="108147"/>
                </a:lnTo>
                <a:lnTo>
                  <a:pt x="188051" y="108147"/>
                </a:lnTo>
                <a:lnTo>
                  <a:pt x="178150" y="80729"/>
                </a:lnTo>
                <a:lnTo>
                  <a:pt x="124838" y="80729"/>
                </a:lnTo>
                <a:lnTo>
                  <a:pt x="114938" y="108147"/>
                </a:lnTo>
                <a:lnTo>
                  <a:pt x="101990" y="108147"/>
                </a:lnTo>
                <a:close/>
                <a:moveTo>
                  <a:pt x="35034" y="69305"/>
                </a:moveTo>
                <a:lnTo>
                  <a:pt x="58643" y="69305"/>
                </a:lnTo>
                <a:lnTo>
                  <a:pt x="64735" y="40365"/>
                </a:lnTo>
                <a:lnTo>
                  <a:pt x="41126" y="40365"/>
                </a:lnTo>
                <a:lnTo>
                  <a:pt x="35034" y="69305"/>
                </a:lnTo>
                <a:close/>
                <a:moveTo>
                  <a:pt x="15232" y="108147"/>
                </a:moveTo>
                <a:lnTo>
                  <a:pt x="21325" y="79968"/>
                </a:lnTo>
                <a:lnTo>
                  <a:pt x="0" y="79968"/>
                </a:lnTo>
                <a:lnTo>
                  <a:pt x="2285" y="69305"/>
                </a:lnTo>
                <a:lnTo>
                  <a:pt x="23609" y="69305"/>
                </a:lnTo>
                <a:lnTo>
                  <a:pt x="29829" y="40365"/>
                </a:lnTo>
                <a:lnTo>
                  <a:pt x="8377" y="40365"/>
                </a:lnTo>
                <a:lnTo>
                  <a:pt x="10662" y="29702"/>
                </a:lnTo>
                <a:lnTo>
                  <a:pt x="32114" y="29702"/>
                </a:lnTo>
                <a:lnTo>
                  <a:pt x="38080" y="1523"/>
                </a:lnTo>
                <a:lnTo>
                  <a:pt x="49503" y="1523"/>
                </a:lnTo>
                <a:lnTo>
                  <a:pt x="43411" y="29702"/>
                </a:lnTo>
                <a:lnTo>
                  <a:pt x="67020" y="29702"/>
                </a:lnTo>
                <a:lnTo>
                  <a:pt x="73113" y="1523"/>
                </a:lnTo>
                <a:lnTo>
                  <a:pt x="84537" y="1523"/>
                </a:lnTo>
                <a:lnTo>
                  <a:pt x="78444" y="29702"/>
                </a:lnTo>
                <a:lnTo>
                  <a:pt x="99769" y="29702"/>
                </a:lnTo>
                <a:lnTo>
                  <a:pt x="97484" y="40365"/>
                </a:lnTo>
                <a:lnTo>
                  <a:pt x="76160" y="40365"/>
                </a:lnTo>
                <a:lnTo>
                  <a:pt x="69940" y="69305"/>
                </a:lnTo>
                <a:lnTo>
                  <a:pt x="91392" y="69305"/>
                </a:lnTo>
                <a:lnTo>
                  <a:pt x="89106" y="79968"/>
                </a:lnTo>
                <a:lnTo>
                  <a:pt x="67655" y="79968"/>
                </a:lnTo>
                <a:lnTo>
                  <a:pt x="61689" y="108147"/>
                </a:lnTo>
                <a:lnTo>
                  <a:pt x="50265" y="108147"/>
                </a:lnTo>
                <a:lnTo>
                  <a:pt x="56358" y="79968"/>
                </a:lnTo>
                <a:lnTo>
                  <a:pt x="32748"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66" name="Freeform 65">
            <a:extLst>
              <a:ext uri="{FF2B5EF4-FFF2-40B4-BE49-F238E27FC236}">
                <a16:creationId xmlns:a16="http://schemas.microsoft.com/office/drawing/2014/main" id="{F96715EF-73C3-B2FC-D191-EDE74C6C810D}"/>
              </a:ext>
            </a:extLst>
          </p:cNvPr>
          <p:cNvSpPr/>
          <p:nvPr userDrawn="1"/>
        </p:nvSpPr>
        <p:spPr>
          <a:xfrm>
            <a:off x="15920385" y="1553738"/>
            <a:ext cx="533592" cy="164505"/>
          </a:xfrm>
          <a:custGeom>
            <a:avLst/>
            <a:gdLst>
              <a:gd name="connsiteX0" fmla="*/ 322980 w 355728"/>
              <a:gd name="connsiteY0" fmla="*/ 96088 h 109670"/>
              <a:gd name="connsiteX1" fmla="*/ 332120 w 355728"/>
              <a:gd name="connsiteY1" fmla="*/ 99769 h 109670"/>
              <a:gd name="connsiteX2" fmla="*/ 341258 w 355728"/>
              <a:gd name="connsiteY2" fmla="*/ 96088 h 109670"/>
              <a:gd name="connsiteX3" fmla="*/ 345067 w 355728"/>
              <a:gd name="connsiteY3" fmla="*/ 86061 h 109670"/>
              <a:gd name="connsiteX4" fmla="*/ 341258 w 355728"/>
              <a:gd name="connsiteY4" fmla="*/ 76160 h 109670"/>
              <a:gd name="connsiteX5" fmla="*/ 332120 w 355728"/>
              <a:gd name="connsiteY5" fmla="*/ 72352 h 109670"/>
              <a:gd name="connsiteX6" fmla="*/ 322980 w 355728"/>
              <a:gd name="connsiteY6" fmla="*/ 76160 h 109670"/>
              <a:gd name="connsiteX7" fmla="*/ 319172 w 355728"/>
              <a:gd name="connsiteY7" fmla="*/ 86061 h 109670"/>
              <a:gd name="connsiteX8" fmla="*/ 322980 w 355728"/>
              <a:gd name="connsiteY8" fmla="*/ 96088 h 109670"/>
              <a:gd name="connsiteX9" fmla="*/ 315364 w 355728"/>
              <a:gd name="connsiteY9" fmla="*/ 102943 h 109670"/>
              <a:gd name="connsiteX10" fmla="*/ 308510 w 355728"/>
              <a:gd name="connsiteY10" fmla="*/ 86061 h 109670"/>
              <a:gd name="connsiteX11" fmla="*/ 315364 w 355728"/>
              <a:gd name="connsiteY11" fmla="*/ 69178 h 109670"/>
              <a:gd name="connsiteX12" fmla="*/ 332120 w 355728"/>
              <a:gd name="connsiteY12" fmla="*/ 62451 h 109670"/>
              <a:gd name="connsiteX13" fmla="*/ 348748 w 355728"/>
              <a:gd name="connsiteY13" fmla="*/ 69178 h 109670"/>
              <a:gd name="connsiteX14" fmla="*/ 355729 w 355728"/>
              <a:gd name="connsiteY14" fmla="*/ 86061 h 109670"/>
              <a:gd name="connsiteX15" fmla="*/ 348748 w 355728"/>
              <a:gd name="connsiteY15" fmla="*/ 102943 h 109670"/>
              <a:gd name="connsiteX16" fmla="*/ 332120 w 355728"/>
              <a:gd name="connsiteY16" fmla="*/ 109670 h 109670"/>
              <a:gd name="connsiteX17" fmla="*/ 315364 w 355728"/>
              <a:gd name="connsiteY17" fmla="*/ 102943 h 109670"/>
              <a:gd name="connsiteX18" fmla="*/ 265860 w 355728"/>
              <a:gd name="connsiteY18" fmla="*/ 33637 h 109670"/>
              <a:gd name="connsiteX19" fmla="*/ 275000 w 355728"/>
              <a:gd name="connsiteY19" fmla="*/ 37318 h 109670"/>
              <a:gd name="connsiteX20" fmla="*/ 284139 w 355728"/>
              <a:gd name="connsiteY20" fmla="*/ 33637 h 109670"/>
              <a:gd name="connsiteX21" fmla="*/ 287947 w 355728"/>
              <a:gd name="connsiteY21" fmla="*/ 23609 h 109670"/>
              <a:gd name="connsiteX22" fmla="*/ 284139 w 355728"/>
              <a:gd name="connsiteY22" fmla="*/ 13709 h 109670"/>
              <a:gd name="connsiteX23" fmla="*/ 275000 w 355728"/>
              <a:gd name="connsiteY23" fmla="*/ 9901 h 109670"/>
              <a:gd name="connsiteX24" fmla="*/ 265860 w 355728"/>
              <a:gd name="connsiteY24" fmla="*/ 13709 h 109670"/>
              <a:gd name="connsiteX25" fmla="*/ 262052 w 355728"/>
              <a:gd name="connsiteY25" fmla="*/ 23609 h 109670"/>
              <a:gd name="connsiteX26" fmla="*/ 265860 w 355728"/>
              <a:gd name="connsiteY26" fmla="*/ 33637 h 109670"/>
              <a:gd name="connsiteX27" fmla="*/ 258245 w 355728"/>
              <a:gd name="connsiteY27" fmla="*/ 40492 h 109670"/>
              <a:gd name="connsiteX28" fmla="*/ 251390 w 355728"/>
              <a:gd name="connsiteY28" fmla="*/ 23609 h 109670"/>
              <a:gd name="connsiteX29" fmla="*/ 258245 w 355728"/>
              <a:gd name="connsiteY29" fmla="*/ 6727 h 109670"/>
              <a:gd name="connsiteX30" fmla="*/ 275000 w 355728"/>
              <a:gd name="connsiteY30" fmla="*/ 0 h 109670"/>
              <a:gd name="connsiteX31" fmla="*/ 291628 w 355728"/>
              <a:gd name="connsiteY31" fmla="*/ 6727 h 109670"/>
              <a:gd name="connsiteX32" fmla="*/ 298609 w 355728"/>
              <a:gd name="connsiteY32" fmla="*/ 23609 h 109670"/>
              <a:gd name="connsiteX33" fmla="*/ 291628 w 355728"/>
              <a:gd name="connsiteY33" fmla="*/ 40492 h 109670"/>
              <a:gd name="connsiteX34" fmla="*/ 275000 w 355728"/>
              <a:gd name="connsiteY34" fmla="*/ 47219 h 109670"/>
              <a:gd name="connsiteX35" fmla="*/ 258245 w 355728"/>
              <a:gd name="connsiteY35" fmla="*/ 40492 h 109670"/>
              <a:gd name="connsiteX36" fmla="*/ 264337 w 355728"/>
              <a:gd name="connsiteY36" fmla="*/ 108147 h 109670"/>
              <a:gd name="connsiteX37" fmla="*/ 330596 w 355728"/>
              <a:gd name="connsiteY37" fmla="*/ 1523 h 109670"/>
              <a:gd name="connsiteX38" fmla="*/ 342782 w 355728"/>
              <a:gd name="connsiteY38" fmla="*/ 1523 h 109670"/>
              <a:gd name="connsiteX39" fmla="*/ 276523 w 355728"/>
              <a:gd name="connsiteY39" fmla="*/ 108147 h 109670"/>
              <a:gd name="connsiteX40" fmla="*/ 264337 w 355728"/>
              <a:gd name="connsiteY40" fmla="*/ 108147 h 109670"/>
              <a:gd name="connsiteX41" fmla="*/ 216293 w 355728"/>
              <a:gd name="connsiteY41" fmla="*/ 22848 h 109670"/>
              <a:gd name="connsiteX42" fmla="*/ 195730 w 355728"/>
              <a:gd name="connsiteY42" fmla="*/ 11424 h 109670"/>
              <a:gd name="connsiteX43" fmla="*/ 175167 w 355728"/>
              <a:gd name="connsiteY43" fmla="*/ 22848 h 109670"/>
              <a:gd name="connsiteX44" fmla="*/ 166789 w 355728"/>
              <a:gd name="connsiteY44" fmla="*/ 54835 h 109670"/>
              <a:gd name="connsiteX45" fmla="*/ 175167 w 355728"/>
              <a:gd name="connsiteY45" fmla="*/ 86822 h 109670"/>
              <a:gd name="connsiteX46" fmla="*/ 195730 w 355728"/>
              <a:gd name="connsiteY46" fmla="*/ 98246 h 109670"/>
              <a:gd name="connsiteX47" fmla="*/ 216293 w 355728"/>
              <a:gd name="connsiteY47" fmla="*/ 86822 h 109670"/>
              <a:gd name="connsiteX48" fmla="*/ 224671 w 355728"/>
              <a:gd name="connsiteY48" fmla="*/ 54835 h 109670"/>
              <a:gd name="connsiteX49" fmla="*/ 216293 w 355728"/>
              <a:gd name="connsiteY49" fmla="*/ 22848 h 109670"/>
              <a:gd name="connsiteX50" fmla="*/ 166536 w 355728"/>
              <a:gd name="connsiteY50" fmla="*/ 95200 h 109670"/>
              <a:gd name="connsiteX51" fmla="*/ 154668 w 355728"/>
              <a:gd name="connsiteY51" fmla="*/ 54835 h 109670"/>
              <a:gd name="connsiteX52" fmla="*/ 166536 w 355728"/>
              <a:gd name="connsiteY52" fmla="*/ 14470 h 109670"/>
              <a:gd name="connsiteX53" fmla="*/ 195794 w 355728"/>
              <a:gd name="connsiteY53" fmla="*/ 0 h 109670"/>
              <a:gd name="connsiteX54" fmla="*/ 225052 w 355728"/>
              <a:gd name="connsiteY54" fmla="*/ 14470 h 109670"/>
              <a:gd name="connsiteX55" fmla="*/ 236920 w 355728"/>
              <a:gd name="connsiteY55" fmla="*/ 54835 h 109670"/>
              <a:gd name="connsiteX56" fmla="*/ 225052 w 355728"/>
              <a:gd name="connsiteY56" fmla="*/ 95200 h 109670"/>
              <a:gd name="connsiteX57" fmla="*/ 195794 w 355728"/>
              <a:gd name="connsiteY57" fmla="*/ 109670 h 109670"/>
              <a:gd name="connsiteX58" fmla="*/ 166536 w 355728"/>
              <a:gd name="connsiteY58" fmla="*/ 95200 h 109670"/>
              <a:gd name="connsiteX59" fmla="*/ 117222 w 355728"/>
              <a:gd name="connsiteY59" fmla="*/ 22848 h 109670"/>
              <a:gd name="connsiteX60" fmla="*/ 96659 w 355728"/>
              <a:gd name="connsiteY60" fmla="*/ 11424 h 109670"/>
              <a:gd name="connsiteX61" fmla="*/ 76096 w 355728"/>
              <a:gd name="connsiteY61" fmla="*/ 22848 h 109670"/>
              <a:gd name="connsiteX62" fmla="*/ 67718 w 355728"/>
              <a:gd name="connsiteY62" fmla="*/ 54835 h 109670"/>
              <a:gd name="connsiteX63" fmla="*/ 76096 w 355728"/>
              <a:gd name="connsiteY63" fmla="*/ 86822 h 109670"/>
              <a:gd name="connsiteX64" fmla="*/ 96659 w 355728"/>
              <a:gd name="connsiteY64" fmla="*/ 98246 h 109670"/>
              <a:gd name="connsiteX65" fmla="*/ 117222 w 355728"/>
              <a:gd name="connsiteY65" fmla="*/ 86822 h 109670"/>
              <a:gd name="connsiteX66" fmla="*/ 125600 w 355728"/>
              <a:gd name="connsiteY66" fmla="*/ 54835 h 109670"/>
              <a:gd name="connsiteX67" fmla="*/ 117222 w 355728"/>
              <a:gd name="connsiteY67" fmla="*/ 22848 h 109670"/>
              <a:gd name="connsiteX68" fmla="*/ 67465 w 355728"/>
              <a:gd name="connsiteY68" fmla="*/ 95200 h 109670"/>
              <a:gd name="connsiteX69" fmla="*/ 55597 w 355728"/>
              <a:gd name="connsiteY69" fmla="*/ 54835 h 109670"/>
              <a:gd name="connsiteX70" fmla="*/ 67465 w 355728"/>
              <a:gd name="connsiteY70" fmla="*/ 14470 h 109670"/>
              <a:gd name="connsiteX71" fmla="*/ 96723 w 355728"/>
              <a:gd name="connsiteY71" fmla="*/ 0 h 109670"/>
              <a:gd name="connsiteX72" fmla="*/ 125981 w 355728"/>
              <a:gd name="connsiteY72" fmla="*/ 14470 h 109670"/>
              <a:gd name="connsiteX73" fmla="*/ 137849 w 355728"/>
              <a:gd name="connsiteY73" fmla="*/ 54835 h 109670"/>
              <a:gd name="connsiteX74" fmla="*/ 125981 w 355728"/>
              <a:gd name="connsiteY74" fmla="*/ 95200 h 109670"/>
              <a:gd name="connsiteX75" fmla="*/ 96723 w 355728"/>
              <a:gd name="connsiteY75" fmla="*/ 109670 h 109670"/>
              <a:gd name="connsiteX76" fmla="*/ 67465 w 355728"/>
              <a:gd name="connsiteY76" fmla="*/ 95200 h 109670"/>
              <a:gd name="connsiteX77" fmla="*/ 22848 w 355728"/>
              <a:gd name="connsiteY77" fmla="*/ 108147 h 109670"/>
              <a:gd name="connsiteX78" fmla="*/ 22848 w 355728"/>
              <a:gd name="connsiteY78" fmla="*/ 24371 h 109670"/>
              <a:gd name="connsiteX79" fmla="*/ 0 w 355728"/>
              <a:gd name="connsiteY79" fmla="*/ 24371 h 109670"/>
              <a:gd name="connsiteX80" fmla="*/ 0 w 355728"/>
              <a:gd name="connsiteY80" fmla="*/ 13709 h 109670"/>
              <a:gd name="connsiteX81" fmla="*/ 18278 w 355728"/>
              <a:gd name="connsiteY81" fmla="*/ 13709 h 109670"/>
              <a:gd name="connsiteX82" fmla="*/ 22848 w 355728"/>
              <a:gd name="connsiteY82" fmla="*/ 9139 h 109670"/>
              <a:gd name="connsiteX83" fmla="*/ 22848 w 355728"/>
              <a:gd name="connsiteY83" fmla="*/ 1523 h 109670"/>
              <a:gd name="connsiteX84" fmla="*/ 35033 w 355728"/>
              <a:gd name="connsiteY84" fmla="*/ 1523 h 109670"/>
              <a:gd name="connsiteX85" fmla="*/ 35033 w 355728"/>
              <a:gd name="connsiteY85" fmla="*/ 108147 h 109670"/>
              <a:gd name="connsiteX86" fmla="*/ 22848 w 355728"/>
              <a:gd name="connsiteY86" fmla="*/ 108147 h 10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55728" h="109670">
                <a:moveTo>
                  <a:pt x="322980" y="96088"/>
                </a:moveTo>
                <a:cubicBezTo>
                  <a:pt x="325519" y="98500"/>
                  <a:pt x="328565" y="99769"/>
                  <a:pt x="332120" y="99769"/>
                </a:cubicBezTo>
                <a:cubicBezTo>
                  <a:pt x="335673" y="99769"/>
                  <a:pt x="338720" y="98563"/>
                  <a:pt x="341258" y="96088"/>
                </a:cubicBezTo>
                <a:cubicBezTo>
                  <a:pt x="343797" y="93550"/>
                  <a:pt x="345067" y="90186"/>
                  <a:pt x="345067" y="86061"/>
                </a:cubicBezTo>
                <a:cubicBezTo>
                  <a:pt x="345067" y="81935"/>
                  <a:pt x="343797" y="78571"/>
                  <a:pt x="341258" y="76160"/>
                </a:cubicBezTo>
                <a:cubicBezTo>
                  <a:pt x="338720" y="73621"/>
                  <a:pt x="335673" y="72352"/>
                  <a:pt x="332120" y="72352"/>
                </a:cubicBezTo>
                <a:cubicBezTo>
                  <a:pt x="328565" y="72352"/>
                  <a:pt x="325519" y="73621"/>
                  <a:pt x="322980" y="76160"/>
                </a:cubicBezTo>
                <a:cubicBezTo>
                  <a:pt x="320442" y="78571"/>
                  <a:pt x="319172" y="81872"/>
                  <a:pt x="319172" y="86061"/>
                </a:cubicBezTo>
                <a:cubicBezTo>
                  <a:pt x="319172" y="90249"/>
                  <a:pt x="320442" y="93550"/>
                  <a:pt x="322980" y="96088"/>
                </a:cubicBezTo>
                <a:close/>
                <a:moveTo>
                  <a:pt x="315364" y="102943"/>
                </a:moveTo>
                <a:cubicBezTo>
                  <a:pt x="310795" y="98500"/>
                  <a:pt x="308510" y="92851"/>
                  <a:pt x="308510" y="86061"/>
                </a:cubicBezTo>
                <a:cubicBezTo>
                  <a:pt x="308510" y="79270"/>
                  <a:pt x="310795" y="73621"/>
                  <a:pt x="315364" y="69178"/>
                </a:cubicBezTo>
                <a:cubicBezTo>
                  <a:pt x="320061" y="64736"/>
                  <a:pt x="325646" y="62451"/>
                  <a:pt x="332120" y="62451"/>
                </a:cubicBezTo>
                <a:cubicBezTo>
                  <a:pt x="338593" y="62451"/>
                  <a:pt x="344178" y="64672"/>
                  <a:pt x="348748" y="69178"/>
                </a:cubicBezTo>
                <a:cubicBezTo>
                  <a:pt x="353444" y="73621"/>
                  <a:pt x="355729" y="79270"/>
                  <a:pt x="355729" y="86061"/>
                </a:cubicBezTo>
                <a:cubicBezTo>
                  <a:pt x="355729" y="92851"/>
                  <a:pt x="353381" y="98500"/>
                  <a:pt x="348748" y="102943"/>
                </a:cubicBezTo>
                <a:cubicBezTo>
                  <a:pt x="344178" y="107385"/>
                  <a:pt x="338657" y="109670"/>
                  <a:pt x="332120" y="109670"/>
                </a:cubicBezTo>
                <a:cubicBezTo>
                  <a:pt x="325582" y="109670"/>
                  <a:pt x="320061" y="107449"/>
                  <a:pt x="315364" y="102943"/>
                </a:cubicBezTo>
                <a:close/>
                <a:moveTo>
                  <a:pt x="265860" y="33637"/>
                </a:moveTo>
                <a:cubicBezTo>
                  <a:pt x="268399" y="36049"/>
                  <a:pt x="271445" y="37318"/>
                  <a:pt x="275000" y="37318"/>
                </a:cubicBezTo>
                <a:cubicBezTo>
                  <a:pt x="278554" y="37318"/>
                  <a:pt x="281601" y="36112"/>
                  <a:pt x="284139" y="33637"/>
                </a:cubicBezTo>
                <a:cubicBezTo>
                  <a:pt x="286677" y="31099"/>
                  <a:pt x="287947" y="27735"/>
                  <a:pt x="287947" y="23609"/>
                </a:cubicBezTo>
                <a:cubicBezTo>
                  <a:pt x="287947" y="19484"/>
                  <a:pt x="286677" y="16120"/>
                  <a:pt x="284139" y="13709"/>
                </a:cubicBezTo>
                <a:cubicBezTo>
                  <a:pt x="281601" y="11170"/>
                  <a:pt x="278554" y="9901"/>
                  <a:pt x="275000" y="9901"/>
                </a:cubicBezTo>
                <a:cubicBezTo>
                  <a:pt x="271445" y="9901"/>
                  <a:pt x="268399" y="11170"/>
                  <a:pt x="265860" y="13709"/>
                </a:cubicBezTo>
                <a:cubicBezTo>
                  <a:pt x="263322" y="16120"/>
                  <a:pt x="262052" y="19421"/>
                  <a:pt x="262052" y="23609"/>
                </a:cubicBezTo>
                <a:cubicBezTo>
                  <a:pt x="262052" y="27798"/>
                  <a:pt x="263322" y="31099"/>
                  <a:pt x="265860" y="33637"/>
                </a:cubicBezTo>
                <a:close/>
                <a:moveTo>
                  <a:pt x="258245" y="40492"/>
                </a:moveTo>
                <a:cubicBezTo>
                  <a:pt x="253675" y="36049"/>
                  <a:pt x="251390" y="30400"/>
                  <a:pt x="251390" y="23609"/>
                </a:cubicBezTo>
                <a:cubicBezTo>
                  <a:pt x="251390" y="16819"/>
                  <a:pt x="253675" y="11170"/>
                  <a:pt x="258245" y="6727"/>
                </a:cubicBezTo>
                <a:cubicBezTo>
                  <a:pt x="262941" y="2285"/>
                  <a:pt x="268526" y="0"/>
                  <a:pt x="275000" y="0"/>
                </a:cubicBezTo>
                <a:cubicBezTo>
                  <a:pt x="281473" y="0"/>
                  <a:pt x="287059" y="2221"/>
                  <a:pt x="291628" y="6727"/>
                </a:cubicBezTo>
                <a:cubicBezTo>
                  <a:pt x="296324" y="11170"/>
                  <a:pt x="298609" y="16819"/>
                  <a:pt x="298609" y="23609"/>
                </a:cubicBezTo>
                <a:cubicBezTo>
                  <a:pt x="298609" y="30400"/>
                  <a:pt x="296261" y="36049"/>
                  <a:pt x="291628" y="40492"/>
                </a:cubicBezTo>
                <a:cubicBezTo>
                  <a:pt x="287059" y="44934"/>
                  <a:pt x="281537" y="47219"/>
                  <a:pt x="275000" y="47219"/>
                </a:cubicBezTo>
                <a:cubicBezTo>
                  <a:pt x="268463" y="47219"/>
                  <a:pt x="262941" y="44998"/>
                  <a:pt x="258245" y="40492"/>
                </a:cubicBezTo>
                <a:close/>
                <a:moveTo>
                  <a:pt x="264337" y="108147"/>
                </a:moveTo>
                <a:lnTo>
                  <a:pt x="330596" y="1523"/>
                </a:lnTo>
                <a:lnTo>
                  <a:pt x="342782" y="1523"/>
                </a:lnTo>
                <a:lnTo>
                  <a:pt x="276523" y="108147"/>
                </a:lnTo>
                <a:lnTo>
                  <a:pt x="264337" y="108147"/>
                </a:lnTo>
                <a:close/>
                <a:moveTo>
                  <a:pt x="216293" y="22848"/>
                </a:moveTo>
                <a:cubicBezTo>
                  <a:pt x="210708" y="15232"/>
                  <a:pt x="203854" y="11424"/>
                  <a:pt x="195730" y="11424"/>
                </a:cubicBezTo>
                <a:cubicBezTo>
                  <a:pt x="187606" y="11424"/>
                  <a:pt x="180752" y="15232"/>
                  <a:pt x="175167" y="22848"/>
                </a:cubicBezTo>
                <a:cubicBezTo>
                  <a:pt x="169582" y="30464"/>
                  <a:pt x="166789" y="41126"/>
                  <a:pt x="166789" y="54835"/>
                </a:cubicBezTo>
                <a:cubicBezTo>
                  <a:pt x="166789" y="68544"/>
                  <a:pt x="169582" y="79206"/>
                  <a:pt x="175167" y="86822"/>
                </a:cubicBezTo>
                <a:cubicBezTo>
                  <a:pt x="180752" y="94438"/>
                  <a:pt x="187606" y="98246"/>
                  <a:pt x="195730" y="98246"/>
                </a:cubicBezTo>
                <a:cubicBezTo>
                  <a:pt x="203854" y="98246"/>
                  <a:pt x="210708" y="94438"/>
                  <a:pt x="216293" y="86822"/>
                </a:cubicBezTo>
                <a:cubicBezTo>
                  <a:pt x="221878" y="79206"/>
                  <a:pt x="224671" y="68544"/>
                  <a:pt x="224671" y="54835"/>
                </a:cubicBezTo>
                <a:cubicBezTo>
                  <a:pt x="224671" y="41126"/>
                  <a:pt x="221878" y="30464"/>
                  <a:pt x="216293" y="22848"/>
                </a:cubicBezTo>
                <a:close/>
                <a:moveTo>
                  <a:pt x="166536" y="95200"/>
                </a:moveTo>
                <a:cubicBezTo>
                  <a:pt x="158603" y="85553"/>
                  <a:pt x="154668" y="72098"/>
                  <a:pt x="154668" y="54835"/>
                </a:cubicBezTo>
                <a:cubicBezTo>
                  <a:pt x="154668" y="37572"/>
                  <a:pt x="158603" y="24117"/>
                  <a:pt x="166536" y="14470"/>
                </a:cubicBezTo>
                <a:cubicBezTo>
                  <a:pt x="174469" y="4823"/>
                  <a:pt x="184179" y="0"/>
                  <a:pt x="195794" y="0"/>
                </a:cubicBezTo>
                <a:cubicBezTo>
                  <a:pt x="207408" y="0"/>
                  <a:pt x="217118" y="4823"/>
                  <a:pt x="225052" y="14470"/>
                </a:cubicBezTo>
                <a:cubicBezTo>
                  <a:pt x="232985" y="24117"/>
                  <a:pt x="236920" y="37572"/>
                  <a:pt x="236920" y="54835"/>
                </a:cubicBezTo>
                <a:cubicBezTo>
                  <a:pt x="236920" y="72098"/>
                  <a:pt x="232985" y="85553"/>
                  <a:pt x="225052" y="95200"/>
                </a:cubicBezTo>
                <a:cubicBezTo>
                  <a:pt x="217118" y="104847"/>
                  <a:pt x="207408" y="109670"/>
                  <a:pt x="195794" y="109670"/>
                </a:cubicBezTo>
                <a:cubicBezTo>
                  <a:pt x="184179" y="109670"/>
                  <a:pt x="174469" y="104847"/>
                  <a:pt x="166536" y="95200"/>
                </a:cubicBezTo>
                <a:close/>
                <a:moveTo>
                  <a:pt x="117222" y="22848"/>
                </a:moveTo>
                <a:cubicBezTo>
                  <a:pt x="111637" y="15232"/>
                  <a:pt x="104783" y="11424"/>
                  <a:pt x="96659" y="11424"/>
                </a:cubicBezTo>
                <a:cubicBezTo>
                  <a:pt x="88535" y="11424"/>
                  <a:pt x="81681" y="15232"/>
                  <a:pt x="76096" y="22848"/>
                </a:cubicBezTo>
                <a:cubicBezTo>
                  <a:pt x="70511" y="30464"/>
                  <a:pt x="67718" y="41126"/>
                  <a:pt x="67718" y="54835"/>
                </a:cubicBezTo>
                <a:cubicBezTo>
                  <a:pt x="67718" y="68544"/>
                  <a:pt x="70511" y="79206"/>
                  <a:pt x="76096" y="86822"/>
                </a:cubicBezTo>
                <a:cubicBezTo>
                  <a:pt x="81681" y="94438"/>
                  <a:pt x="88535" y="98246"/>
                  <a:pt x="96659" y="98246"/>
                </a:cubicBezTo>
                <a:cubicBezTo>
                  <a:pt x="104783" y="98246"/>
                  <a:pt x="111637" y="94438"/>
                  <a:pt x="117222" y="86822"/>
                </a:cubicBezTo>
                <a:cubicBezTo>
                  <a:pt x="122807" y="79206"/>
                  <a:pt x="125600" y="68544"/>
                  <a:pt x="125600" y="54835"/>
                </a:cubicBezTo>
                <a:cubicBezTo>
                  <a:pt x="125600" y="41126"/>
                  <a:pt x="122807" y="30464"/>
                  <a:pt x="117222" y="22848"/>
                </a:cubicBezTo>
                <a:close/>
                <a:moveTo>
                  <a:pt x="67465" y="95200"/>
                </a:moveTo>
                <a:cubicBezTo>
                  <a:pt x="59532" y="85553"/>
                  <a:pt x="55597" y="72098"/>
                  <a:pt x="55597" y="54835"/>
                </a:cubicBezTo>
                <a:cubicBezTo>
                  <a:pt x="55597" y="37572"/>
                  <a:pt x="59532" y="24117"/>
                  <a:pt x="67465" y="14470"/>
                </a:cubicBezTo>
                <a:cubicBezTo>
                  <a:pt x="75398" y="4823"/>
                  <a:pt x="85108" y="0"/>
                  <a:pt x="96723" y="0"/>
                </a:cubicBezTo>
                <a:cubicBezTo>
                  <a:pt x="108337" y="0"/>
                  <a:pt x="118047" y="4823"/>
                  <a:pt x="125981" y="14470"/>
                </a:cubicBezTo>
                <a:cubicBezTo>
                  <a:pt x="133914" y="24117"/>
                  <a:pt x="137849" y="37572"/>
                  <a:pt x="137849" y="54835"/>
                </a:cubicBezTo>
                <a:cubicBezTo>
                  <a:pt x="137849" y="72098"/>
                  <a:pt x="133914" y="85553"/>
                  <a:pt x="125981" y="95200"/>
                </a:cubicBezTo>
                <a:cubicBezTo>
                  <a:pt x="118047" y="104847"/>
                  <a:pt x="108337" y="109670"/>
                  <a:pt x="96723" y="109670"/>
                </a:cubicBezTo>
                <a:cubicBezTo>
                  <a:pt x="85108" y="109670"/>
                  <a:pt x="75398" y="104847"/>
                  <a:pt x="67465" y="95200"/>
                </a:cubicBezTo>
                <a:close/>
                <a:moveTo>
                  <a:pt x="22848" y="108147"/>
                </a:moveTo>
                <a:lnTo>
                  <a:pt x="22848" y="24371"/>
                </a:lnTo>
                <a:lnTo>
                  <a:pt x="0" y="24371"/>
                </a:lnTo>
                <a:lnTo>
                  <a:pt x="0" y="13709"/>
                </a:lnTo>
                <a:lnTo>
                  <a:pt x="18278" y="13709"/>
                </a:lnTo>
                <a:cubicBezTo>
                  <a:pt x="21325" y="13709"/>
                  <a:pt x="22848" y="12186"/>
                  <a:pt x="22848" y="9139"/>
                </a:cubicBezTo>
                <a:lnTo>
                  <a:pt x="22848" y="1523"/>
                </a:lnTo>
                <a:lnTo>
                  <a:pt x="35033" y="1523"/>
                </a:lnTo>
                <a:lnTo>
                  <a:pt x="35033" y="108147"/>
                </a:lnTo>
                <a:lnTo>
                  <a:pt x="22848" y="108147"/>
                </a:lnTo>
                <a:close/>
              </a:path>
            </a:pathLst>
          </a:custGeom>
          <a:solidFill>
            <a:srgbClr val="13161A"/>
          </a:solidFill>
          <a:ln w="6345" cap="flat">
            <a:noFill/>
            <a:prstDash val="solid"/>
            <a:miter/>
          </a:ln>
        </p:spPr>
        <p:txBody>
          <a:bodyPr rtlCol="0" anchor="ctr"/>
          <a:lstStyle/>
          <a:p>
            <a:endParaRPr lang="de-AT" sz="2700"/>
          </a:p>
        </p:txBody>
      </p:sp>
      <p:sp>
        <p:nvSpPr>
          <p:cNvPr id="67" name="Freeform 66">
            <a:extLst>
              <a:ext uri="{FF2B5EF4-FFF2-40B4-BE49-F238E27FC236}">
                <a16:creationId xmlns:a16="http://schemas.microsoft.com/office/drawing/2014/main" id="{39723405-8B28-5176-49B4-5425BEE92387}"/>
              </a:ext>
            </a:extLst>
          </p:cNvPr>
          <p:cNvSpPr/>
          <p:nvPr userDrawn="1"/>
        </p:nvSpPr>
        <p:spPr>
          <a:xfrm>
            <a:off x="15731889" y="5542604"/>
            <a:ext cx="906015" cy="164504"/>
          </a:xfrm>
          <a:custGeom>
            <a:avLst/>
            <a:gdLst>
              <a:gd name="connsiteX0" fmla="*/ 552729 w 604010"/>
              <a:gd name="connsiteY0" fmla="*/ 64292 h 109669"/>
              <a:gd name="connsiteX1" fmla="*/ 546193 w 604010"/>
              <a:gd name="connsiteY1" fmla="*/ 78444 h 109669"/>
              <a:gd name="connsiteX2" fmla="*/ 552729 w 604010"/>
              <a:gd name="connsiteY2" fmla="*/ 92597 h 109669"/>
              <a:gd name="connsiteX3" fmla="*/ 569040 w 604010"/>
              <a:gd name="connsiteY3" fmla="*/ 98246 h 109669"/>
              <a:gd name="connsiteX4" fmla="*/ 585351 w 604010"/>
              <a:gd name="connsiteY4" fmla="*/ 92597 h 109669"/>
              <a:gd name="connsiteX5" fmla="*/ 591888 w 604010"/>
              <a:gd name="connsiteY5" fmla="*/ 78444 h 109669"/>
              <a:gd name="connsiteX6" fmla="*/ 585351 w 604010"/>
              <a:gd name="connsiteY6" fmla="*/ 64292 h 109669"/>
              <a:gd name="connsiteX7" fmla="*/ 569040 w 604010"/>
              <a:gd name="connsiteY7" fmla="*/ 58643 h 109669"/>
              <a:gd name="connsiteX8" fmla="*/ 552729 w 604010"/>
              <a:gd name="connsiteY8" fmla="*/ 64292 h 109669"/>
              <a:gd name="connsiteX9" fmla="*/ 553935 w 604010"/>
              <a:gd name="connsiteY9" fmla="*/ 16755 h 109669"/>
              <a:gd name="connsiteX10" fmla="*/ 548477 w 604010"/>
              <a:gd name="connsiteY10" fmla="*/ 29702 h 109669"/>
              <a:gd name="connsiteX11" fmla="*/ 553935 w 604010"/>
              <a:gd name="connsiteY11" fmla="*/ 42776 h 109669"/>
              <a:gd name="connsiteX12" fmla="*/ 569040 w 604010"/>
              <a:gd name="connsiteY12" fmla="*/ 47981 h 109669"/>
              <a:gd name="connsiteX13" fmla="*/ 583955 w 604010"/>
              <a:gd name="connsiteY13" fmla="*/ 42776 h 109669"/>
              <a:gd name="connsiteX14" fmla="*/ 589603 w 604010"/>
              <a:gd name="connsiteY14" fmla="*/ 29702 h 109669"/>
              <a:gd name="connsiteX15" fmla="*/ 583955 w 604010"/>
              <a:gd name="connsiteY15" fmla="*/ 16755 h 109669"/>
              <a:gd name="connsiteX16" fmla="*/ 569040 w 604010"/>
              <a:gd name="connsiteY16" fmla="*/ 11424 h 109669"/>
              <a:gd name="connsiteX17" fmla="*/ 553935 w 604010"/>
              <a:gd name="connsiteY17" fmla="*/ 16755 h 109669"/>
              <a:gd name="connsiteX18" fmla="*/ 550698 w 604010"/>
              <a:gd name="connsiteY18" fmla="*/ 53312 h 109669"/>
              <a:gd name="connsiteX19" fmla="*/ 550698 w 604010"/>
              <a:gd name="connsiteY19" fmla="*/ 52550 h 109669"/>
              <a:gd name="connsiteX20" fmla="*/ 543400 w 604010"/>
              <a:gd name="connsiteY20" fmla="*/ 47092 h 109669"/>
              <a:gd name="connsiteX21" fmla="*/ 536228 w 604010"/>
              <a:gd name="connsiteY21" fmla="*/ 29702 h 109669"/>
              <a:gd name="connsiteX22" fmla="*/ 545494 w 604010"/>
              <a:gd name="connsiteY22" fmla="*/ 8504 h 109669"/>
              <a:gd name="connsiteX23" fmla="*/ 568977 w 604010"/>
              <a:gd name="connsiteY23" fmla="*/ 0 h 109669"/>
              <a:gd name="connsiteX24" fmla="*/ 592459 w 604010"/>
              <a:gd name="connsiteY24" fmla="*/ 8504 h 109669"/>
              <a:gd name="connsiteX25" fmla="*/ 601726 w 604010"/>
              <a:gd name="connsiteY25" fmla="*/ 29702 h 109669"/>
              <a:gd name="connsiteX26" fmla="*/ 594427 w 604010"/>
              <a:gd name="connsiteY26" fmla="*/ 47092 h 109669"/>
              <a:gd name="connsiteX27" fmla="*/ 587255 w 604010"/>
              <a:gd name="connsiteY27" fmla="*/ 52550 h 109669"/>
              <a:gd name="connsiteX28" fmla="*/ 587255 w 604010"/>
              <a:gd name="connsiteY28" fmla="*/ 53312 h 109669"/>
              <a:gd name="connsiteX29" fmla="*/ 595632 w 604010"/>
              <a:gd name="connsiteY29" fmla="*/ 59087 h 109669"/>
              <a:gd name="connsiteX30" fmla="*/ 604010 w 604010"/>
              <a:gd name="connsiteY30" fmla="*/ 79206 h 109669"/>
              <a:gd name="connsiteX31" fmla="*/ 594109 w 604010"/>
              <a:gd name="connsiteY31" fmla="*/ 100658 h 109669"/>
              <a:gd name="connsiteX32" fmla="*/ 568977 w 604010"/>
              <a:gd name="connsiteY32" fmla="*/ 109670 h 109669"/>
              <a:gd name="connsiteX33" fmla="*/ 543717 w 604010"/>
              <a:gd name="connsiteY33" fmla="*/ 100658 h 109669"/>
              <a:gd name="connsiteX34" fmla="*/ 533943 w 604010"/>
              <a:gd name="connsiteY34" fmla="*/ 79206 h 109669"/>
              <a:gd name="connsiteX35" fmla="*/ 542320 w 604010"/>
              <a:gd name="connsiteY35" fmla="*/ 59087 h 109669"/>
              <a:gd name="connsiteX36" fmla="*/ 550698 w 604010"/>
              <a:gd name="connsiteY36" fmla="*/ 53312 h 109669"/>
              <a:gd name="connsiteX37" fmla="*/ 462353 w 604010"/>
              <a:gd name="connsiteY37" fmla="*/ 73113 h 109669"/>
              <a:gd name="connsiteX38" fmla="*/ 496625 w 604010"/>
              <a:gd name="connsiteY38" fmla="*/ 73113 h 109669"/>
              <a:gd name="connsiteX39" fmla="*/ 496625 w 604010"/>
              <a:gd name="connsiteY39" fmla="*/ 17516 h 109669"/>
              <a:gd name="connsiteX40" fmla="*/ 493579 w 604010"/>
              <a:gd name="connsiteY40" fmla="*/ 17516 h 109669"/>
              <a:gd name="connsiteX41" fmla="*/ 462353 w 604010"/>
              <a:gd name="connsiteY41" fmla="*/ 72352 h 109669"/>
              <a:gd name="connsiteX42" fmla="*/ 462353 w 604010"/>
              <a:gd name="connsiteY42" fmla="*/ 73113 h 109669"/>
              <a:gd name="connsiteX43" fmla="*/ 447121 w 604010"/>
              <a:gd name="connsiteY43" fmla="*/ 83775 h 109669"/>
              <a:gd name="connsiteX44" fmla="*/ 447121 w 604010"/>
              <a:gd name="connsiteY44" fmla="*/ 74636 h 109669"/>
              <a:gd name="connsiteX45" fmla="*/ 489009 w 604010"/>
              <a:gd name="connsiteY45" fmla="*/ 1523 h 109669"/>
              <a:gd name="connsiteX46" fmla="*/ 508811 w 604010"/>
              <a:gd name="connsiteY46" fmla="*/ 1523 h 109669"/>
              <a:gd name="connsiteX47" fmla="*/ 508811 w 604010"/>
              <a:gd name="connsiteY47" fmla="*/ 73113 h 109669"/>
              <a:gd name="connsiteX48" fmla="*/ 522519 w 604010"/>
              <a:gd name="connsiteY48" fmla="*/ 73113 h 109669"/>
              <a:gd name="connsiteX49" fmla="*/ 522519 w 604010"/>
              <a:gd name="connsiteY49" fmla="*/ 83775 h 109669"/>
              <a:gd name="connsiteX50" fmla="*/ 508811 w 604010"/>
              <a:gd name="connsiteY50" fmla="*/ 83775 h 109669"/>
              <a:gd name="connsiteX51" fmla="*/ 508811 w 604010"/>
              <a:gd name="connsiteY51" fmla="*/ 108147 h 109669"/>
              <a:gd name="connsiteX52" fmla="*/ 496625 w 604010"/>
              <a:gd name="connsiteY52" fmla="*/ 108147 h 109669"/>
              <a:gd name="connsiteX53" fmla="*/ 496625 w 604010"/>
              <a:gd name="connsiteY53" fmla="*/ 83775 h 109669"/>
              <a:gd name="connsiteX54" fmla="*/ 447121 w 604010"/>
              <a:gd name="connsiteY54" fmla="*/ 83775 h 109669"/>
              <a:gd name="connsiteX55" fmla="*/ 365694 w 604010"/>
              <a:gd name="connsiteY55" fmla="*/ 79968 h 109669"/>
              <a:gd name="connsiteX56" fmla="*/ 377879 w 604010"/>
              <a:gd name="connsiteY56" fmla="*/ 79968 h 109669"/>
              <a:gd name="connsiteX57" fmla="*/ 383972 w 604010"/>
              <a:gd name="connsiteY57" fmla="*/ 93042 h 109669"/>
              <a:gd name="connsiteX58" fmla="*/ 400727 w 604010"/>
              <a:gd name="connsiteY58" fmla="*/ 98246 h 109669"/>
              <a:gd name="connsiteX59" fmla="*/ 417165 w 604010"/>
              <a:gd name="connsiteY59" fmla="*/ 92788 h 109669"/>
              <a:gd name="connsiteX60" fmla="*/ 423575 w 604010"/>
              <a:gd name="connsiteY60" fmla="*/ 79206 h 109669"/>
              <a:gd name="connsiteX61" fmla="*/ 417355 w 604010"/>
              <a:gd name="connsiteY61" fmla="*/ 64863 h 109669"/>
              <a:gd name="connsiteX62" fmla="*/ 400727 w 604010"/>
              <a:gd name="connsiteY62" fmla="*/ 59404 h 109669"/>
              <a:gd name="connsiteX63" fmla="*/ 393873 w 604010"/>
              <a:gd name="connsiteY63" fmla="*/ 59404 h 109669"/>
              <a:gd name="connsiteX64" fmla="*/ 393873 w 604010"/>
              <a:gd name="connsiteY64" fmla="*/ 47981 h 109669"/>
              <a:gd name="connsiteX65" fmla="*/ 400727 w 604010"/>
              <a:gd name="connsiteY65" fmla="*/ 47981 h 109669"/>
              <a:gd name="connsiteX66" fmla="*/ 416403 w 604010"/>
              <a:gd name="connsiteY66" fmla="*/ 42649 h 109669"/>
              <a:gd name="connsiteX67" fmla="*/ 422052 w 604010"/>
              <a:gd name="connsiteY67" fmla="*/ 29258 h 109669"/>
              <a:gd name="connsiteX68" fmla="*/ 416086 w 604010"/>
              <a:gd name="connsiteY68" fmla="*/ 16755 h 109669"/>
              <a:gd name="connsiteX69" fmla="*/ 400727 w 604010"/>
              <a:gd name="connsiteY69" fmla="*/ 11424 h 109669"/>
              <a:gd name="connsiteX70" fmla="*/ 385495 w 604010"/>
              <a:gd name="connsiteY70" fmla="*/ 16755 h 109669"/>
              <a:gd name="connsiteX71" fmla="*/ 379403 w 604010"/>
              <a:gd name="connsiteY71" fmla="*/ 28941 h 109669"/>
              <a:gd name="connsiteX72" fmla="*/ 367217 w 604010"/>
              <a:gd name="connsiteY72" fmla="*/ 28941 h 109669"/>
              <a:gd name="connsiteX73" fmla="*/ 376673 w 604010"/>
              <a:gd name="connsiteY73" fmla="*/ 8695 h 109669"/>
              <a:gd name="connsiteX74" fmla="*/ 400727 w 604010"/>
              <a:gd name="connsiteY74" fmla="*/ 0 h 109669"/>
              <a:gd name="connsiteX75" fmla="*/ 424781 w 604010"/>
              <a:gd name="connsiteY75" fmla="*/ 8504 h 109669"/>
              <a:gd name="connsiteX76" fmla="*/ 434238 w 604010"/>
              <a:gd name="connsiteY76" fmla="*/ 29512 h 109669"/>
              <a:gd name="connsiteX77" fmla="*/ 425860 w 604010"/>
              <a:gd name="connsiteY77" fmla="*/ 48107 h 109669"/>
              <a:gd name="connsiteX78" fmla="*/ 417482 w 604010"/>
              <a:gd name="connsiteY78" fmla="*/ 53312 h 109669"/>
              <a:gd name="connsiteX79" fmla="*/ 417482 w 604010"/>
              <a:gd name="connsiteY79" fmla="*/ 54073 h 109669"/>
              <a:gd name="connsiteX80" fmla="*/ 426621 w 604010"/>
              <a:gd name="connsiteY80" fmla="*/ 59532 h 109669"/>
              <a:gd name="connsiteX81" fmla="*/ 435761 w 604010"/>
              <a:gd name="connsiteY81" fmla="*/ 79206 h 109669"/>
              <a:gd name="connsiteX82" fmla="*/ 425860 w 604010"/>
              <a:gd name="connsiteY82" fmla="*/ 100848 h 109669"/>
              <a:gd name="connsiteX83" fmla="*/ 400727 w 604010"/>
              <a:gd name="connsiteY83" fmla="*/ 109670 h 109669"/>
              <a:gd name="connsiteX84" fmla="*/ 375277 w 604010"/>
              <a:gd name="connsiteY84" fmla="*/ 100975 h 109669"/>
              <a:gd name="connsiteX85" fmla="*/ 365694 w 604010"/>
              <a:gd name="connsiteY85" fmla="*/ 79968 h 109669"/>
              <a:gd name="connsiteX86" fmla="*/ 286424 w 604010"/>
              <a:gd name="connsiteY86" fmla="*/ 108147 h 109669"/>
              <a:gd name="connsiteX87" fmla="*/ 286424 w 604010"/>
              <a:gd name="connsiteY87" fmla="*/ 1523 h 109669"/>
              <a:gd name="connsiteX88" fmla="*/ 353444 w 604010"/>
              <a:gd name="connsiteY88" fmla="*/ 1523 h 109669"/>
              <a:gd name="connsiteX89" fmla="*/ 353444 w 604010"/>
              <a:gd name="connsiteY89" fmla="*/ 12947 h 109669"/>
              <a:gd name="connsiteX90" fmla="*/ 298610 w 604010"/>
              <a:gd name="connsiteY90" fmla="*/ 12947 h 109669"/>
              <a:gd name="connsiteX91" fmla="*/ 298610 w 604010"/>
              <a:gd name="connsiteY91" fmla="*/ 48742 h 109669"/>
              <a:gd name="connsiteX92" fmla="*/ 350398 w 604010"/>
              <a:gd name="connsiteY92" fmla="*/ 48742 h 109669"/>
              <a:gd name="connsiteX93" fmla="*/ 350398 w 604010"/>
              <a:gd name="connsiteY93" fmla="*/ 60166 h 109669"/>
              <a:gd name="connsiteX94" fmla="*/ 298610 w 604010"/>
              <a:gd name="connsiteY94" fmla="*/ 60166 h 109669"/>
              <a:gd name="connsiteX95" fmla="*/ 298610 w 604010"/>
              <a:gd name="connsiteY95" fmla="*/ 108147 h 109669"/>
              <a:gd name="connsiteX96" fmla="*/ 286424 w 604010"/>
              <a:gd name="connsiteY96" fmla="*/ 108147 h 109669"/>
              <a:gd name="connsiteX97" fmla="*/ 200300 w 604010"/>
              <a:gd name="connsiteY97" fmla="*/ 108147 h 109669"/>
              <a:gd name="connsiteX98" fmla="*/ 200300 w 604010"/>
              <a:gd name="connsiteY98" fmla="*/ 1523 h 109669"/>
              <a:gd name="connsiteX99" fmla="*/ 267321 w 604010"/>
              <a:gd name="connsiteY99" fmla="*/ 1523 h 109669"/>
              <a:gd name="connsiteX100" fmla="*/ 267321 w 604010"/>
              <a:gd name="connsiteY100" fmla="*/ 12947 h 109669"/>
              <a:gd name="connsiteX101" fmla="*/ 212485 w 604010"/>
              <a:gd name="connsiteY101" fmla="*/ 12947 h 109669"/>
              <a:gd name="connsiteX102" fmla="*/ 212485 w 604010"/>
              <a:gd name="connsiteY102" fmla="*/ 48742 h 109669"/>
              <a:gd name="connsiteX103" fmla="*/ 264274 w 604010"/>
              <a:gd name="connsiteY103" fmla="*/ 48742 h 109669"/>
              <a:gd name="connsiteX104" fmla="*/ 264274 w 604010"/>
              <a:gd name="connsiteY104" fmla="*/ 60166 h 109669"/>
              <a:gd name="connsiteX105" fmla="*/ 212485 w 604010"/>
              <a:gd name="connsiteY105" fmla="*/ 60166 h 109669"/>
              <a:gd name="connsiteX106" fmla="*/ 212485 w 604010"/>
              <a:gd name="connsiteY106" fmla="*/ 108147 h 109669"/>
              <a:gd name="connsiteX107" fmla="*/ 200300 w 604010"/>
              <a:gd name="connsiteY107" fmla="*/ 108147 h 109669"/>
              <a:gd name="connsiteX108" fmla="*/ 114176 w 604010"/>
              <a:gd name="connsiteY108" fmla="*/ 108147 h 109669"/>
              <a:gd name="connsiteX109" fmla="*/ 114176 w 604010"/>
              <a:gd name="connsiteY109" fmla="*/ 1523 h 109669"/>
              <a:gd name="connsiteX110" fmla="*/ 181197 w 604010"/>
              <a:gd name="connsiteY110" fmla="*/ 1523 h 109669"/>
              <a:gd name="connsiteX111" fmla="*/ 181197 w 604010"/>
              <a:gd name="connsiteY111" fmla="*/ 12947 h 109669"/>
              <a:gd name="connsiteX112" fmla="*/ 126362 w 604010"/>
              <a:gd name="connsiteY112" fmla="*/ 12947 h 109669"/>
              <a:gd name="connsiteX113" fmla="*/ 126362 w 604010"/>
              <a:gd name="connsiteY113" fmla="*/ 48742 h 109669"/>
              <a:gd name="connsiteX114" fmla="*/ 178150 w 604010"/>
              <a:gd name="connsiteY114" fmla="*/ 48742 h 109669"/>
              <a:gd name="connsiteX115" fmla="*/ 178150 w 604010"/>
              <a:gd name="connsiteY115" fmla="*/ 60166 h 109669"/>
              <a:gd name="connsiteX116" fmla="*/ 126362 w 604010"/>
              <a:gd name="connsiteY116" fmla="*/ 60166 h 109669"/>
              <a:gd name="connsiteX117" fmla="*/ 126362 w 604010"/>
              <a:gd name="connsiteY117" fmla="*/ 108147 h 109669"/>
              <a:gd name="connsiteX118" fmla="*/ 114176 w 604010"/>
              <a:gd name="connsiteY118" fmla="*/ 108147 h 109669"/>
              <a:gd name="connsiteX119" fmla="*/ 35034 w 604010"/>
              <a:gd name="connsiteY119" fmla="*/ 69305 h 109669"/>
              <a:gd name="connsiteX120" fmla="*/ 58643 w 604010"/>
              <a:gd name="connsiteY120" fmla="*/ 69305 h 109669"/>
              <a:gd name="connsiteX121" fmla="*/ 64735 w 604010"/>
              <a:gd name="connsiteY121" fmla="*/ 40365 h 109669"/>
              <a:gd name="connsiteX122" fmla="*/ 41126 w 604010"/>
              <a:gd name="connsiteY122" fmla="*/ 40365 h 109669"/>
              <a:gd name="connsiteX123" fmla="*/ 35034 w 604010"/>
              <a:gd name="connsiteY123" fmla="*/ 69305 h 109669"/>
              <a:gd name="connsiteX124" fmla="*/ 15232 w 604010"/>
              <a:gd name="connsiteY124" fmla="*/ 108147 h 109669"/>
              <a:gd name="connsiteX125" fmla="*/ 21325 w 604010"/>
              <a:gd name="connsiteY125" fmla="*/ 79968 h 109669"/>
              <a:gd name="connsiteX126" fmla="*/ 0 w 604010"/>
              <a:gd name="connsiteY126" fmla="*/ 79968 h 109669"/>
              <a:gd name="connsiteX127" fmla="*/ 2285 w 604010"/>
              <a:gd name="connsiteY127" fmla="*/ 69305 h 109669"/>
              <a:gd name="connsiteX128" fmla="*/ 23609 w 604010"/>
              <a:gd name="connsiteY128" fmla="*/ 69305 h 109669"/>
              <a:gd name="connsiteX129" fmla="*/ 29829 w 604010"/>
              <a:gd name="connsiteY129" fmla="*/ 40365 h 109669"/>
              <a:gd name="connsiteX130" fmla="*/ 8377 w 604010"/>
              <a:gd name="connsiteY130" fmla="*/ 40365 h 109669"/>
              <a:gd name="connsiteX131" fmla="*/ 10663 w 604010"/>
              <a:gd name="connsiteY131" fmla="*/ 29702 h 109669"/>
              <a:gd name="connsiteX132" fmla="*/ 32114 w 604010"/>
              <a:gd name="connsiteY132" fmla="*/ 29702 h 109669"/>
              <a:gd name="connsiteX133" fmla="*/ 38080 w 604010"/>
              <a:gd name="connsiteY133" fmla="*/ 1523 h 109669"/>
              <a:gd name="connsiteX134" fmla="*/ 49504 w 604010"/>
              <a:gd name="connsiteY134" fmla="*/ 1523 h 109669"/>
              <a:gd name="connsiteX135" fmla="*/ 43411 w 604010"/>
              <a:gd name="connsiteY135" fmla="*/ 29702 h 109669"/>
              <a:gd name="connsiteX136" fmla="*/ 67021 w 604010"/>
              <a:gd name="connsiteY136" fmla="*/ 29702 h 109669"/>
              <a:gd name="connsiteX137" fmla="*/ 73113 w 604010"/>
              <a:gd name="connsiteY137" fmla="*/ 1523 h 109669"/>
              <a:gd name="connsiteX138" fmla="*/ 84537 w 604010"/>
              <a:gd name="connsiteY138" fmla="*/ 1523 h 109669"/>
              <a:gd name="connsiteX139" fmla="*/ 78444 w 604010"/>
              <a:gd name="connsiteY139" fmla="*/ 29702 h 109669"/>
              <a:gd name="connsiteX140" fmla="*/ 99769 w 604010"/>
              <a:gd name="connsiteY140" fmla="*/ 29702 h 109669"/>
              <a:gd name="connsiteX141" fmla="*/ 97484 w 604010"/>
              <a:gd name="connsiteY141" fmla="*/ 40365 h 109669"/>
              <a:gd name="connsiteX142" fmla="*/ 76160 w 604010"/>
              <a:gd name="connsiteY142" fmla="*/ 40365 h 109669"/>
              <a:gd name="connsiteX143" fmla="*/ 69940 w 604010"/>
              <a:gd name="connsiteY143" fmla="*/ 69305 h 109669"/>
              <a:gd name="connsiteX144" fmla="*/ 91392 w 604010"/>
              <a:gd name="connsiteY144" fmla="*/ 69305 h 109669"/>
              <a:gd name="connsiteX145" fmla="*/ 89107 w 604010"/>
              <a:gd name="connsiteY145" fmla="*/ 79968 h 109669"/>
              <a:gd name="connsiteX146" fmla="*/ 67655 w 604010"/>
              <a:gd name="connsiteY146" fmla="*/ 79968 h 109669"/>
              <a:gd name="connsiteX147" fmla="*/ 61689 w 604010"/>
              <a:gd name="connsiteY147" fmla="*/ 108147 h 109669"/>
              <a:gd name="connsiteX148" fmla="*/ 50266 w 604010"/>
              <a:gd name="connsiteY148" fmla="*/ 108147 h 109669"/>
              <a:gd name="connsiteX149" fmla="*/ 56358 w 604010"/>
              <a:gd name="connsiteY149" fmla="*/ 79968 h 109669"/>
              <a:gd name="connsiteX150" fmla="*/ 32749 w 604010"/>
              <a:gd name="connsiteY150" fmla="*/ 79968 h 109669"/>
              <a:gd name="connsiteX151" fmla="*/ 26656 w 604010"/>
              <a:gd name="connsiteY151" fmla="*/ 108147 h 109669"/>
              <a:gd name="connsiteX152" fmla="*/ 15232 w 604010"/>
              <a:gd name="connsiteY152"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4010" h="109669">
                <a:moveTo>
                  <a:pt x="552729" y="64292"/>
                </a:moveTo>
                <a:cubicBezTo>
                  <a:pt x="548350" y="68036"/>
                  <a:pt x="546193" y="72796"/>
                  <a:pt x="546193" y="78444"/>
                </a:cubicBezTo>
                <a:cubicBezTo>
                  <a:pt x="546193" y="84093"/>
                  <a:pt x="548350" y="88853"/>
                  <a:pt x="552729" y="92597"/>
                </a:cubicBezTo>
                <a:cubicBezTo>
                  <a:pt x="557109" y="96342"/>
                  <a:pt x="562503" y="98246"/>
                  <a:pt x="569040" y="98246"/>
                </a:cubicBezTo>
                <a:cubicBezTo>
                  <a:pt x="575577" y="98246"/>
                  <a:pt x="580972" y="96342"/>
                  <a:pt x="585351" y="92597"/>
                </a:cubicBezTo>
                <a:cubicBezTo>
                  <a:pt x="589730" y="88853"/>
                  <a:pt x="591888" y="84093"/>
                  <a:pt x="591888" y="78444"/>
                </a:cubicBezTo>
                <a:cubicBezTo>
                  <a:pt x="591888" y="72796"/>
                  <a:pt x="589730" y="68036"/>
                  <a:pt x="585351" y="64292"/>
                </a:cubicBezTo>
                <a:cubicBezTo>
                  <a:pt x="580972" y="60547"/>
                  <a:pt x="575577" y="58643"/>
                  <a:pt x="569040" y="58643"/>
                </a:cubicBezTo>
                <a:cubicBezTo>
                  <a:pt x="562503" y="58643"/>
                  <a:pt x="557109" y="60547"/>
                  <a:pt x="552729" y="64292"/>
                </a:cubicBezTo>
                <a:close/>
                <a:moveTo>
                  <a:pt x="553935" y="16755"/>
                </a:moveTo>
                <a:cubicBezTo>
                  <a:pt x="550254" y="20182"/>
                  <a:pt x="548477" y="24498"/>
                  <a:pt x="548477" y="29702"/>
                </a:cubicBezTo>
                <a:cubicBezTo>
                  <a:pt x="548477" y="34907"/>
                  <a:pt x="550317" y="39222"/>
                  <a:pt x="553935" y="42776"/>
                </a:cubicBezTo>
                <a:cubicBezTo>
                  <a:pt x="557680" y="46203"/>
                  <a:pt x="562694" y="47981"/>
                  <a:pt x="569040" y="47981"/>
                </a:cubicBezTo>
                <a:cubicBezTo>
                  <a:pt x="575387" y="47981"/>
                  <a:pt x="580337" y="46267"/>
                  <a:pt x="583955" y="42776"/>
                </a:cubicBezTo>
                <a:cubicBezTo>
                  <a:pt x="587699" y="39222"/>
                  <a:pt x="589603" y="34843"/>
                  <a:pt x="589603" y="29702"/>
                </a:cubicBezTo>
                <a:cubicBezTo>
                  <a:pt x="589603" y="24561"/>
                  <a:pt x="587699" y="20182"/>
                  <a:pt x="583955" y="16755"/>
                </a:cubicBezTo>
                <a:cubicBezTo>
                  <a:pt x="580274" y="13201"/>
                  <a:pt x="575323" y="11424"/>
                  <a:pt x="569040" y="11424"/>
                </a:cubicBezTo>
                <a:cubicBezTo>
                  <a:pt x="562757" y="11424"/>
                  <a:pt x="557743" y="13201"/>
                  <a:pt x="553935" y="16755"/>
                </a:cubicBezTo>
                <a:close/>
                <a:moveTo>
                  <a:pt x="550698" y="53312"/>
                </a:moveTo>
                <a:lnTo>
                  <a:pt x="550698" y="52550"/>
                </a:lnTo>
                <a:cubicBezTo>
                  <a:pt x="547969" y="51027"/>
                  <a:pt x="545494" y="49186"/>
                  <a:pt x="543400" y="47092"/>
                </a:cubicBezTo>
                <a:cubicBezTo>
                  <a:pt x="538640" y="42332"/>
                  <a:pt x="536228" y="36556"/>
                  <a:pt x="536228" y="29702"/>
                </a:cubicBezTo>
                <a:cubicBezTo>
                  <a:pt x="536228" y="21261"/>
                  <a:pt x="539338" y="14216"/>
                  <a:pt x="545494" y="8504"/>
                </a:cubicBezTo>
                <a:cubicBezTo>
                  <a:pt x="551714" y="2793"/>
                  <a:pt x="559520" y="0"/>
                  <a:pt x="568977" y="0"/>
                </a:cubicBezTo>
                <a:cubicBezTo>
                  <a:pt x="578433" y="0"/>
                  <a:pt x="586239" y="2856"/>
                  <a:pt x="592459" y="8504"/>
                </a:cubicBezTo>
                <a:cubicBezTo>
                  <a:pt x="598679" y="14216"/>
                  <a:pt x="601726" y="21261"/>
                  <a:pt x="601726" y="29702"/>
                </a:cubicBezTo>
                <a:cubicBezTo>
                  <a:pt x="601726" y="36430"/>
                  <a:pt x="599314" y="42205"/>
                  <a:pt x="594427" y="47092"/>
                </a:cubicBezTo>
                <a:cubicBezTo>
                  <a:pt x="592395" y="49123"/>
                  <a:pt x="589984" y="50963"/>
                  <a:pt x="587255" y="52550"/>
                </a:cubicBezTo>
                <a:lnTo>
                  <a:pt x="587255" y="53312"/>
                </a:lnTo>
                <a:cubicBezTo>
                  <a:pt x="590111" y="54645"/>
                  <a:pt x="592904" y="56548"/>
                  <a:pt x="595632" y="59087"/>
                </a:cubicBezTo>
                <a:cubicBezTo>
                  <a:pt x="601217" y="64672"/>
                  <a:pt x="604010" y="71400"/>
                  <a:pt x="604010" y="79206"/>
                </a:cubicBezTo>
                <a:cubicBezTo>
                  <a:pt x="604010" y="87457"/>
                  <a:pt x="600710" y="94565"/>
                  <a:pt x="594109" y="100658"/>
                </a:cubicBezTo>
                <a:cubicBezTo>
                  <a:pt x="587636" y="106624"/>
                  <a:pt x="579258" y="109670"/>
                  <a:pt x="568977" y="109670"/>
                </a:cubicBezTo>
                <a:cubicBezTo>
                  <a:pt x="558695" y="109670"/>
                  <a:pt x="550190" y="106687"/>
                  <a:pt x="543717" y="100658"/>
                </a:cubicBezTo>
                <a:cubicBezTo>
                  <a:pt x="537244" y="94692"/>
                  <a:pt x="533943" y="87520"/>
                  <a:pt x="533943" y="79206"/>
                </a:cubicBezTo>
                <a:cubicBezTo>
                  <a:pt x="533943" y="70892"/>
                  <a:pt x="536735" y="64482"/>
                  <a:pt x="542320" y="59087"/>
                </a:cubicBezTo>
                <a:cubicBezTo>
                  <a:pt x="544859" y="56548"/>
                  <a:pt x="547652" y="54645"/>
                  <a:pt x="550698" y="53312"/>
                </a:cubicBezTo>
                <a:close/>
                <a:moveTo>
                  <a:pt x="462353" y="73113"/>
                </a:moveTo>
                <a:lnTo>
                  <a:pt x="496625" y="73113"/>
                </a:lnTo>
                <a:lnTo>
                  <a:pt x="496625" y="17516"/>
                </a:lnTo>
                <a:lnTo>
                  <a:pt x="493579" y="17516"/>
                </a:lnTo>
                <a:lnTo>
                  <a:pt x="462353" y="72352"/>
                </a:lnTo>
                <a:lnTo>
                  <a:pt x="462353" y="73113"/>
                </a:lnTo>
                <a:close/>
                <a:moveTo>
                  <a:pt x="447121" y="83775"/>
                </a:moveTo>
                <a:lnTo>
                  <a:pt x="447121" y="74636"/>
                </a:lnTo>
                <a:lnTo>
                  <a:pt x="489009" y="1523"/>
                </a:lnTo>
                <a:lnTo>
                  <a:pt x="508811" y="1523"/>
                </a:lnTo>
                <a:lnTo>
                  <a:pt x="508811" y="73113"/>
                </a:lnTo>
                <a:lnTo>
                  <a:pt x="522519" y="73113"/>
                </a:lnTo>
                <a:lnTo>
                  <a:pt x="522519" y="83775"/>
                </a:lnTo>
                <a:lnTo>
                  <a:pt x="508811" y="83775"/>
                </a:lnTo>
                <a:lnTo>
                  <a:pt x="508811" y="108147"/>
                </a:lnTo>
                <a:lnTo>
                  <a:pt x="496625" y="108147"/>
                </a:lnTo>
                <a:lnTo>
                  <a:pt x="496625" y="83775"/>
                </a:lnTo>
                <a:lnTo>
                  <a:pt x="447121" y="83775"/>
                </a:lnTo>
                <a:close/>
                <a:moveTo>
                  <a:pt x="365694" y="79968"/>
                </a:moveTo>
                <a:lnTo>
                  <a:pt x="377879" y="79968"/>
                </a:lnTo>
                <a:cubicBezTo>
                  <a:pt x="377879" y="85172"/>
                  <a:pt x="379910" y="89488"/>
                  <a:pt x="383972" y="93042"/>
                </a:cubicBezTo>
                <a:cubicBezTo>
                  <a:pt x="388161" y="96469"/>
                  <a:pt x="393746" y="98246"/>
                  <a:pt x="400727" y="98246"/>
                </a:cubicBezTo>
                <a:cubicBezTo>
                  <a:pt x="407708" y="98246"/>
                  <a:pt x="412913" y="96406"/>
                  <a:pt x="417165" y="92788"/>
                </a:cubicBezTo>
                <a:cubicBezTo>
                  <a:pt x="421417" y="89170"/>
                  <a:pt x="423575" y="84600"/>
                  <a:pt x="423575" y="79206"/>
                </a:cubicBezTo>
                <a:cubicBezTo>
                  <a:pt x="423575" y="73304"/>
                  <a:pt x="421481" y="68544"/>
                  <a:pt x="417355" y="64863"/>
                </a:cubicBezTo>
                <a:cubicBezTo>
                  <a:pt x="413166" y="61181"/>
                  <a:pt x="407645" y="59404"/>
                  <a:pt x="400727" y="59404"/>
                </a:cubicBezTo>
                <a:lnTo>
                  <a:pt x="393873" y="59404"/>
                </a:lnTo>
                <a:lnTo>
                  <a:pt x="393873" y="47981"/>
                </a:lnTo>
                <a:lnTo>
                  <a:pt x="400727" y="47981"/>
                </a:lnTo>
                <a:cubicBezTo>
                  <a:pt x="407454" y="47981"/>
                  <a:pt x="412659" y="46203"/>
                  <a:pt x="416403" y="42649"/>
                </a:cubicBezTo>
                <a:cubicBezTo>
                  <a:pt x="420147" y="39095"/>
                  <a:pt x="422052" y="34652"/>
                  <a:pt x="422052" y="29258"/>
                </a:cubicBezTo>
                <a:cubicBezTo>
                  <a:pt x="422052" y="24371"/>
                  <a:pt x="420084" y="20246"/>
                  <a:pt x="416086" y="16755"/>
                </a:cubicBezTo>
                <a:cubicBezTo>
                  <a:pt x="412151" y="13201"/>
                  <a:pt x="407010" y="11424"/>
                  <a:pt x="400727" y="11424"/>
                </a:cubicBezTo>
                <a:cubicBezTo>
                  <a:pt x="394444" y="11424"/>
                  <a:pt x="389684" y="13201"/>
                  <a:pt x="385495" y="16755"/>
                </a:cubicBezTo>
                <a:cubicBezTo>
                  <a:pt x="381433" y="20182"/>
                  <a:pt x="379403" y="24244"/>
                  <a:pt x="379403" y="28941"/>
                </a:cubicBezTo>
                <a:lnTo>
                  <a:pt x="367217" y="28941"/>
                </a:lnTo>
                <a:cubicBezTo>
                  <a:pt x="367217" y="21134"/>
                  <a:pt x="370390" y="14343"/>
                  <a:pt x="376673" y="8695"/>
                </a:cubicBezTo>
                <a:cubicBezTo>
                  <a:pt x="382956" y="2919"/>
                  <a:pt x="391017" y="0"/>
                  <a:pt x="400727" y="0"/>
                </a:cubicBezTo>
                <a:cubicBezTo>
                  <a:pt x="410438" y="0"/>
                  <a:pt x="418624" y="2856"/>
                  <a:pt x="424781" y="8504"/>
                </a:cubicBezTo>
                <a:cubicBezTo>
                  <a:pt x="431064" y="14089"/>
                  <a:pt x="434238" y="21071"/>
                  <a:pt x="434238" y="29512"/>
                </a:cubicBezTo>
                <a:cubicBezTo>
                  <a:pt x="434238" y="36938"/>
                  <a:pt x="431445" y="43094"/>
                  <a:pt x="425860" y="48107"/>
                </a:cubicBezTo>
                <a:cubicBezTo>
                  <a:pt x="423321" y="50329"/>
                  <a:pt x="420529" y="52042"/>
                  <a:pt x="417482" y="53312"/>
                </a:cubicBezTo>
                <a:lnTo>
                  <a:pt x="417482" y="54073"/>
                </a:lnTo>
                <a:cubicBezTo>
                  <a:pt x="421036" y="55406"/>
                  <a:pt x="424082" y="57246"/>
                  <a:pt x="426621" y="59532"/>
                </a:cubicBezTo>
                <a:cubicBezTo>
                  <a:pt x="432714" y="64799"/>
                  <a:pt x="435761" y="71336"/>
                  <a:pt x="435761" y="79206"/>
                </a:cubicBezTo>
                <a:cubicBezTo>
                  <a:pt x="435761" y="87647"/>
                  <a:pt x="432460" y="94819"/>
                  <a:pt x="425860" y="100848"/>
                </a:cubicBezTo>
                <a:cubicBezTo>
                  <a:pt x="419260" y="106751"/>
                  <a:pt x="410882" y="109670"/>
                  <a:pt x="400727" y="109670"/>
                </a:cubicBezTo>
                <a:cubicBezTo>
                  <a:pt x="390573" y="109670"/>
                  <a:pt x="381814" y="106751"/>
                  <a:pt x="375277" y="100975"/>
                </a:cubicBezTo>
                <a:cubicBezTo>
                  <a:pt x="368867" y="95200"/>
                  <a:pt x="365694" y="88155"/>
                  <a:pt x="365694" y="79968"/>
                </a:cubicBezTo>
                <a:close/>
                <a:moveTo>
                  <a:pt x="286424" y="108147"/>
                </a:moveTo>
                <a:lnTo>
                  <a:pt x="286424" y="1523"/>
                </a:lnTo>
                <a:lnTo>
                  <a:pt x="353444" y="1523"/>
                </a:lnTo>
                <a:lnTo>
                  <a:pt x="353444" y="12947"/>
                </a:lnTo>
                <a:lnTo>
                  <a:pt x="298610" y="12947"/>
                </a:lnTo>
                <a:lnTo>
                  <a:pt x="298610" y="48742"/>
                </a:lnTo>
                <a:lnTo>
                  <a:pt x="350398" y="48742"/>
                </a:lnTo>
                <a:lnTo>
                  <a:pt x="350398" y="60166"/>
                </a:lnTo>
                <a:lnTo>
                  <a:pt x="298610" y="60166"/>
                </a:lnTo>
                <a:lnTo>
                  <a:pt x="298610" y="108147"/>
                </a:lnTo>
                <a:lnTo>
                  <a:pt x="286424" y="108147"/>
                </a:lnTo>
                <a:close/>
                <a:moveTo>
                  <a:pt x="200300" y="108147"/>
                </a:moveTo>
                <a:lnTo>
                  <a:pt x="200300" y="1523"/>
                </a:lnTo>
                <a:lnTo>
                  <a:pt x="267321" y="1523"/>
                </a:lnTo>
                <a:lnTo>
                  <a:pt x="267321" y="12947"/>
                </a:lnTo>
                <a:lnTo>
                  <a:pt x="212485" y="12947"/>
                </a:lnTo>
                <a:lnTo>
                  <a:pt x="212485" y="48742"/>
                </a:lnTo>
                <a:lnTo>
                  <a:pt x="264274" y="48742"/>
                </a:lnTo>
                <a:lnTo>
                  <a:pt x="264274" y="60166"/>
                </a:lnTo>
                <a:lnTo>
                  <a:pt x="212485" y="60166"/>
                </a:lnTo>
                <a:lnTo>
                  <a:pt x="212485" y="108147"/>
                </a:lnTo>
                <a:lnTo>
                  <a:pt x="200300" y="108147"/>
                </a:lnTo>
                <a:close/>
                <a:moveTo>
                  <a:pt x="114176" y="108147"/>
                </a:moveTo>
                <a:lnTo>
                  <a:pt x="114176" y="1523"/>
                </a:lnTo>
                <a:lnTo>
                  <a:pt x="181197" y="1523"/>
                </a:lnTo>
                <a:lnTo>
                  <a:pt x="181197" y="12947"/>
                </a:lnTo>
                <a:lnTo>
                  <a:pt x="126362" y="12947"/>
                </a:lnTo>
                <a:lnTo>
                  <a:pt x="126362" y="48742"/>
                </a:lnTo>
                <a:lnTo>
                  <a:pt x="178150" y="48742"/>
                </a:lnTo>
                <a:lnTo>
                  <a:pt x="178150" y="60166"/>
                </a:lnTo>
                <a:lnTo>
                  <a:pt x="126362" y="60166"/>
                </a:lnTo>
                <a:lnTo>
                  <a:pt x="126362" y="108147"/>
                </a:lnTo>
                <a:lnTo>
                  <a:pt x="114176" y="108147"/>
                </a:lnTo>
                <a:close/>
                <a:moveTo>
                  <a:pt x="35034" y="69305"/>
                </a:moveTo>
                <a:lnTo>
                  <a:pt x="58643" y="69305"/>
                </a:lnTo>
                <a:lnTo>
                  <a:pt x="64735" y="40365"/>
                </a:lnTo>
                <a:lnTo>
                  <a:pt x="41126" y="40365"/>
                </a:lnTo>
                <a:lnTo>
                  <a:pt x="35034" y="69305"/>
                </a:lnTo>
                <a:close/>
                <a:moveTo>
                  <a:pt x="15232" y="108147"/>
                </a:moveTo>
                <a:lnTo>
                  <a:pt x="21325" y="79968"/>
                </a:lnTo>
                <a:lnTo>
                  <a:pt x="0" y="79968"/>
                </a:lnTo>
                <a:lnTo>
                  <a:pt x="2285" y="69305"/>
                </a:lnTo>
                <a:lnTo>
                  <a:pt x="23609" y="69305"/>
                </a:lnTo>
                <a:lnTo>
                  <a:pt x="29829" y="40365"/>
                </a:lnTo>
                <a:lnTo>
                  <a:pt x="8377" y="40365"/>
                </a:lnTo>
                <a:lnTo>
                  <a:pt x="10663" y="29702"/>
                </a:lnTo>
                <a:lnTo>
                  <a:pt x="32114" y="29702"/>
                </a:lnTo>
                <a:lnTo>
                  <a:pt x="38080" y="1523"/>
                </a:lnTo>
                <a:lnTo>
                  <a:pt x="49504" y="1523"/>
                </a:lnTo>
                <a:lnTo>
                  <a:pt x="43411" y="29702"/>
                </a:lnTo>
                <a:lnTo>
                  <a:pt x="67021" y="29702"/>
                </a:lnTo>
                <a:lnTo>
                  <a:pt x="73113" y="1523"/>
                </a:lnTo>
                <a:lnTo>
                  <a:pt x="84537" y="1523"/>
                </a:lnTo>
                <a:lnTo>
                  <a:pt x="78444" y="29702"/>
                </a:lnTo>
                <a:lnTo>
                  <a:pt x="99769" y="29702"/>
                </a:lnTo>
                <a:lnTo>
                  <a:pt x="97484" y="40365"/>
                </a:lnTo>
                <a:lnTo>
                  <a:pt x="76160" y="40365"/>
                </a:lnTo>
                <a:lnTo>
                  <a:pt x="69940" y="69305"/>
                </a:lnTo>
                <a:lnTo>
                  <a:pt x="91392" y="69305"/>
                </a:lnTo>
                <a:lnTo>
                  <a:pt x="89107" y="79968"/>
                </a:lnTo>
                <a:lnTo>
                  <a:pt x="67655" y="79968"/>
                </a:lnTo>
                <a:lnTo>
                  <a:pt x="61689"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68" name="Freeform 67">
            <a:extLst>
              <a:ext uri="{FF2B5EF4-FFF2-40B4-BE49-F238E27FC236}">
                <a16:creationId xmlns:a16="http://schemas.microsoft.com/office/drawing/2014/main" id="{C2437637-E502-52D9-D55B-97D0258F7B32}"/>
              </a:ext>
            </a:extLst>
          </p:cNvPr>
          <p:cNvSpPr/>
          <p:nvPr userDrawn="1"/>
        </p:nvSpPr>
        <p:spPr>
          <a:xfrm>
            <a:off x="15736458" y="6999158"/>
            <a:ext cx="895638" cy="162219"/>
          </a:xfrm>
          <a:custGeom>
            <a:avLst/>
            <a:gdLst>
              <a:gd name="connsiteX0" fmla="*/ 528549 w 597092"/>
              <a:gd name="connsiteY0" fmla="*/ 108147 h 108146"/>
              <a:gd name="connsiteX1" fmla="*/ 528549 w 597092"/>
              <a:gd name="connsiteY1" fmla="*/ 1523 h 108146"/>
              <a:gd name="connsiteX2" fmla="*/ 597093 w 597092"/>
              <a:gd name="connsiteY2" fmla="*/ 1523 h 108146"/>
              <a:gd name="connsiteX3" fmla="*/ 597093 w 597092"/>
              <a:gd name="connsiteY3" fmla="*/ 12947 h 108146"/>
              <a:gd name="connsiteX4" fmla="*/ 540734 w 597092"/>
              <a:gd name="connsiteY4" fmla="*/ 12947 h 108146"/>
              <a:gd name="connsiteX5" fmla="*/ 540734 w 597092"/>
              <a:gd name="connsiteY5" fmla="*/ 48742 h 108146"/>
              <a:gd name="connsiteX6" fmla="*/ 594046 w 597092"/>
              <a:gd name="connsiteY6" fmla="*/ 48742 h 108146"/>
              <a:gd name="connsiteX7" fmla="*/ 594046 w 597092"/>
              <a:gd name="connsiteY7" fmla="*/ 60166 h 108146"/>
              <a:gd name="connsiteX8" fmla="*/ 540734 w 597092"/>
              <a:gd name="connsiteY8" fmla="*/ 60166 h 108146"/>
              <a:gd name="connsiteX9" fmla="*/ 540734 w 597092"/>
              <a:gd name="connsiteY9" fmla="*/ 96723 h 108146"/>
              <a:gd name="connsiteX10" fmla="*/ 597093 w 597092"/>
              <a:gd name="connsiteY10" fmla="*/ 96723 h 108146"/>
              <a:gd name="connsiteX11" fmla="*/ 597093 w 597092"/>
              <a:gd name="connsiteY11" fmla="*/ 108147 h 108146"/>
              <a:gd name="connsiteX12" fmla="*/ 528549 w 597092"/>
              <a:gd name="connsiteY12" fmla="*/ 108147 h 108146"/>
              <a:gd name="connsiteX13" fmla="*/ 442424 w 597092"/>
              <a:gd name="connsiteY13" fmla="*/ 108147 h 108146"/>
              <a:gd name="connsiteX14" fmla="*/ 442424 w 597092"/>
              <a:gd name="connsiteY14" fmla="*/ 1523 h 108146"/>
              <a:gd name="connsiteX15" fmla="*/ 509445 w 597092"/>
              <a:gd name="connsiteY15" fmla="*/ 1523 h 108146"/>
              <a:gd name="connsiteX16" fmla="*/ 509445 w 597092"/>
              <a:gd name="connsiteY16" fmla="*/ 12947 h 108146"/>
              <a:gd name="connsiteX17" fmla="*/ 454610 w 597092"/>
              <a:gd name="connsiteY17" fmla="*/ 12947 h 108146"/>
              <a:gd name="connsiteX18" fmla="*/ 454610 w 597092"/>
              <a:gd name="connsiteY18" fmla="*/ 48742 h 108146"/>
              <a:gd name="connsiteX19" fmla="*/ 506399 w 597092"/>
              <a:gd name="connsiteY19" fmla="*/ 48742 h 108146"/>
              <a:gd name="connsiteX20" fmla="*/ 506399 w 597092"/>
              <a:gd name="connsiteY20" fmla="*/ 60166 h 108146"/>
              <a:gd name="connsiteX21" fmla="*/ 454610 w 597092"/>
              <a:gd name="connsiteY21" fmla="*/ 60166 h 108146"/>
              <a:gd name="connsiteX22" fmla="*/ 454610 w 597092"/>
              <a:gd name="connsiteY22" fmla="*/ 108147 h 108146"/>
              <a:gd name="connsiteX23" fmla="*/ 442424 w 597092"/>
              <a:gd name="connsiteY23" fmla="*/ 108147 h 108146"/>
              <a:gd name="connsiteX24" fmla="*/ 405868 w 597092"/>
              <a:gd name="connsiteY24" fmla="*/ 108147 h 108146"/>
              <a:gd name="connsiteX25" fmla="*/ 405868 w 597092"/>
              <a:gd name="connsiteY25" fmla="*/ 24371 h 108146"/>
              <a:gd name="connsiteX26" fmla="*/ 383020 w 597092"/>
              <a:gd name="connsiteY26" fmla="*/ 24371 h 108146"/>
              <a:gd name="connsiteX27" fmla="*/ 383020 w 597092"/>
              <a:gd name="connsiteY27" fmla="*/ 13709 h 108146"/>
              <a:gd name="connsiteX28" fmla="*/ 401298 w 597092"/>
              <a:gd name="connsiteY28" fmla="*/ 13709 h 108146"/>
              <a:gd name="connsiteX29" fmla="*/ 405868 w 597092"/>
              <a:gd name="connsiteY29" fmla="*/ 9139 h 108146"/>
              <a:gd name="connsiteX30" fmla="*/ 405868 w 597092"/>
              <a:gd name="connsiteY30" fmla="*/ 1523 h 108146"/>
              <a:gd name="connsiteX31" fmla="*/ 418053 w 597092"/>
              <a:gd name="connsiteY31" fmla="*/ 1523 h 108146"/>
              <a:gd name="connsiteX32" fmla="*/ 418053 w 597092"/>
              <a:gd name="connsiteY32" fmla="*/ 108147 h 108146"/>
              <a:gd name="connsiteX33" fmla="*/ 405868 w 597092"/>
              <a:gd name="connsiteY33" fmla="*/ 108147 h 108146"/>
              <a:gd name="connsiteX34" fmla="*/ 302354 w 597092"/>
              <a:gd name="connsiteY34" fmla="*/ 108147 h 108146"/>
              <a:gd name="connsiteX35" fmla="*/ 302354 w 597092"/>
              <a:gd name="connsiteY35" fmla="*/ 1523 h 108146"/>
              <a:gd name="connsiteX36" fmla="*/ 370898 w 597092"/>
              <a:gd name="connsiteY36" fmla="*/ 1523 h 108146"/>
              <a:gd name="connsiteX37" fmla="*/ 370898 w 597092"/>
              <a:gd name="connsiteY37" fmla="*/ 12947 h 108146"/>
              <a:gd name="connsiteX38" fmla="*/ 314540 w 597092"/>
              <a:gd name="connsiteY38" fmla="*/ 12947 h 108146"/>
              <a:gd name="connsiteX39" fmla="*/ 314540 w 597092"/>
              <a:gd name="connsiteY39" fmla="*/ 48742 h 108146"/>
              <a:gd name="connsiteX40" fmla="*/ 367851 w 597092"/>
              <a:gd name="connsiteY40" fmla="*/ 48742 h 108146"/>
              <a:gd name="connsiteX41" fmla="*/ 367851 w 597092"/>
              <a:gd name="connsiteY41" fmla="*/ 60166 h 108146"/>
              <a:gd name="connsiteX42" fmla="*/ 314540 w 597092"/>
              <a:gd name="connsiteY42" fmla="*/ 60166 h 108146"/>
              <a:gd name="connsiteX43" fmla="*/ 314540 w 597092"/>
              <a:gd name="connsiteY43" fmla="*/ 96723 h 108146"/>
              <a:gd name="connsiteX44" fmla="*/ 370898 w 597092"/>
              <a:gd name="connsiteY44" fmla="*/ 96723 h 108146"/>
              <a:gd name="connsiteX45" fmla="*/ 370898 w 597092"/>
              <a:gd name="connsiteY45" fmla="*/ 108147 h 108146"/>
              <a:gd name="connsiteX46" fmla="*/ 302354 w 597092"/>
              <a:gd name="connsiteY46" fmla="*/ 108147 h 108146"/>
              <a:gd name="connsiteX47" fmla="*/ 216992 w 597092"/>
              <a:gd name="connsiteY47" fmla="*/ 108147 h 108146"/>
              <a:gd name="connsiteX48" fmla="*/ 216992 w 597092"/>
              <a:gd name="connsiteY48" fmla="*/ 98246 h 108146"/>
              <a:gd name="connsiteX49" fmla="*/ 260403 w 597092"/>
              <a:gd name="connsiteY49" fmla="*/ 51788 h 108146"/>
              <a:gd name="connsiteX50" fmla="*/ 267384 w 597092"/>
              <a:gd name="connsiteY50" fmla="*/ 42332 h 108146"/>
              <a:gd name="connsiteX51" fmla="*/ 269542 w 597092"/>
              <a:gd name="connsiteY51" fmla="*/ 31987 h 108146"/>
              <a:gd name="connsiteX52" fmla="*/ 263767 w 597092"/>
              <a:gd name="connsiteY52" fmla="*/ 17199 h 108146"/>
              <a:gd name="connsiteX53" fmla="*/ 248979 w 597092"/>
              <a:gd name="connsiteY53" fmla="*/ 11424 h 108146"/>
              <a:gd name="connsiteX54" fmla="*/ 234382 w 597092"/>
              <a:gd name="connsiteY54" fmla="*/ 17834 h 108146"/>
              <a:gd name="connsiteX55" fmla="*/ 228416 w 597092"/>
              <a:gd name="connsiteY55" fmla="*/ 34272 h 108146"/>
              <a:gd name="connsiteX56" fmla="*/ 216231 w 597092"/>
              <a:gd name="connsiteY56" fmla="*/ 34272 h 108146"/>
              <a:gd name="connsiteX57" fmla="*/ 225369 w 597092"/>
              <a:gd name="connsiteY57" fmla="*/ 9774 h 108146"/>
              <a:gd name="connsiteX58" fmla="*/ 248979 w 597092"/>
              <a:gd name="connsiteY58" fmla="*/ 0 h 108146"/>
              <a:gd name="connsiteX59" fmla="*/ 272462 w 597092"/>
              <a:gd name="connsiteY59" fmla="*/ 9012 h 108146"/>
              <a:gd name="connsiteX60" fmla="*/ 281728 w 597092"/>
              <a:gd name="connsiteY60" fmla="*/ 31987 h 108146"/>
              <a:gd name="connsiteX61" fmla="*/ 278554 w 597092"/>
              <a:gd name="connsiteY61" fmla="*/ 47092 h 108146"/>
              <a:gd name="connsiteX62" fmla="*/ 268780 w 597092"/>
              <a:gd name="connsiteY62" fmla="*/ 60166 h 108146"/>
              <a:gd name="connsiteX63" fmla="*/ 234509 w 597092"/>
              <a:gd name="connsiteY63" fmla="*/ 95961 h 108146"/>
              <a:gd name="connsiteX64" fmla="*/ 234509 w 597092"/>
              <a:gd name="connsiteY64" fmla="*/ 96723 h 108146"/>
              <a:gd name="connsiteX65" fmla="*/ 284012 w 597092"/>
              <a:gd name="connsiteY65" fmla="*/ 96723 h 108146"/>
              <a:gd name="connsiteX66" fmla="*/ 284012 w 597092"/>
              <a:gd name="connsiteY66" fmla="*/ 108147 h 108146"/>
              <a:gd name="connsiteX67" fmla="*/ 216992 w 597092"/>
              <a:gd name="connsiteY67" fmla="*/ 108147 h 108146"/>
              <a:gd name="connsiteX68" fmla="*/ 126362 w 597092"/>
              <a:gd name="connsiteY68" fmla="*/ 96723 h 108146"/>
              <a:gd name="connsiteX69" fmla="*/ 149971 w 597092"/>
              <a:gd name="connsiteY69" fmla="*/ 96723 h 108146"/>
              <a:gd name="connsiteX70" fmla="*/ 177706 w 597092"/>
              <a:gd name="connsiteY70" fmla="*/ 85172 h 108146"/>
              <a:gd name="connsiteX71" fmla="*/ 188813 w 597092"/>
              <a:gd name="connsiteY71" fmla="*/ 54835 h 108146"/>
              <a:gd name="connsiteX72" fmla="*/ 177706 w 597092"/>
              <a:gd name="connsiteY72" fmla="*/ 24688 h 108146"/>
              <a:gd name="connsiteX73" fmla="*/ 149971 w 597092"/>
              <a:gd name="connsiteY73" fmla="*/ 12947 h 108146"/>
              <a:gd name="connsiteX74" fmla="*/ 126362 w 597092"/>
              <a:gd name="connsiteY74" fmla="*/ 12947 h 108146"/>
              <a:gd name="connsiteX75" fmla="*/ 126362 w 597092"/>
              <a:gd name="connsiteY75" fmla="*/ 96723 h 108146"/>
              <a:gd name="connsiteX76" fmla="*/ 114176 w 597092"/>
              <a:gd name="connsiteY76" fmla="*/ 108147 h 108146"/>
              <a:gd name="connsiteX77" fmla="*/ 114176 w 597092"/>
              <a:gd name="connsiteY77" fmla="*/ 1523 h 108146"/>
              <a:gd name="connsiteX78" fmla="*/ 149971 w 597092"/>
              <a:gd name="connsiteY78" fmla="*/ 1523 h 108146"/>
              <a:gd name="connsiteX79" fmla="*/ 186528 w 597092"/>
              <a:gd name="connsiteY79" fmla="*/ 16628 h 108146"/>
              <a:gd name="connsiteX80" fmla="*/ 200998 w 597092"/>
              <a:gd name="connsiteY80" fmla="*/ 54835 h 108146"/>
              <a:gd name="connsiteX81" fmla="*/ 186528 w 597092"/>
              <a:gd name="connsiteY81" fmla="*/ 93232 h 108146"/>
              <a:gd name="connsiteX82" fmla="*/ 149971 w 597092"/>
              <a:gd name="connsiteY82" fmla="*/ 108147 h 108146"/>
              <a:gd name="connsiteX83" fmla="*/ 114176 w 597092"/>
              <a:gd name="connsiteY83" fmla="*/ 108147 h 108146"/>
              <a:gd name="connsiteX84" fmla="*/ 35034 w 597092"/>
              <a:gd name="connsiteY84" fmla="*/ 69305 h 108146"/>
              <a:gd name="connsiteX85" fmla="*/ 58643 w 597092"/>
              <a:gd name="connsiteY85" fmla="*/ 69305 h 108146"/>
              <a:gd name="connsiteX86" fmla="*/ 64736 w 597092"/>
              <a:gd name="connsiteY86" fmla="*/ 40365 h 108146"/>
              <a:gd name="connsiteX87" fmla="*/ 41126 w 597092"/>
              <a:gd name="connsiteY87" fmla="*/ 40365 h 108146"/>
              <a:gd name="connsiteX88" fmla="*/ 35034 w 597092"/>
              <a:gd name="connsiteY88" fmla="*/ 69305 h 108146"/>
              <a:gd name="connsiteX89" fmla="*/ 15232 w 597092"/>
              <a:gd name="connsiteY89" fmla="*/ 108147 h 108146"/>
              <a:gd name="connsiteX90" fmla="*/ 21325 w 597092"/>
              <a:gd name="connsiteY90" fmla="*/ 79968 h 108146"/>
              <a:gd name="connsiteX91" fmla="*/ 0 w 597092"/>
              <a:gd name="connsiteY91" fmla="*/ 79968 h 108146"/>
              <a:gd name="connsiteX92" fmla="*/ 2285 w 597092"/>
              <a:gd name="connsiteY92" fmla="*/ 69305 h 108146"/>
              <a:gd name="connsiteX93" fmla="*/ 23609 w 597092"/>
              <a:gd name="connsiteY93" fmla="*/ 69305 h 108146"/>
              <a:gd name="connsiteX94" fmla="*/ 29830 w 597092"/>
              <a:gd name="connsiteY94" fmla="*/ 40365 h 108146"/>
              <a:gd name="connsiteX95" fmla="*/ 8378 w 597092"/>
              <a:gd name="connsiteY95" fmla="*/ 40365 h 108146"/>
              <a:gd name="connsiteX96" fmla="*/ 10663 w 597092"/>
              <a:gd name="connsiteY96" fmla="*/ 29702 h 108146"/>
              <a:gd name="connsiteX97" fmla="*/ 32114 w 597092"/>
              <a:gd name="connsiteY97" fmla="*/ 29702 h 108146"/>
              <a:gd name="connsiteX98" fmla="*/ 38080 w 597092"/>
              <a:gd name="connsiteY98" fmla="*/ 1523 h 108146"/>
              <a:gd name="connsiteX99" fmla="*/ 49504 w 597092"/>
              <a:gd name="connsiteY99" fmla="*/ 1523 h 108146"/>
              <a:gd name="connsiteX100" fmla="*/ 43411 w 597092"/>
              <a:gd name="connsiteY100" fmla="*/ 29702 h 108146"/>
              <a:gd name="connsiteX101" fmla="*/ 67021 w 597092"/>
              <a:gd name="connsiteY101" fmla="*/ 29702 h 108146"/>
              <a:gd name="connsiteX102" fmla="*/ 73113 w 597092"/>
              <a:gd name="connsiteY102" fmla="*/ 1523 h 108146"/>
              <a:gd name="connsiteX103" fmla="*/ 84538 w 597092"/>
              <a:gd name="connsiteY103" fmla="*/ 1523 h 108146"/>
              <a:gd name="connsiteX104" fmla="*/ 78444 w 597092"/>
              <a:gd name="connsiteY104" fmla="*/ 29702 h 108146"/>
              <a:gd name="connsiteX105" fmla="*/ 99769 w 597092"/>
              <a:gd name="connsiteY105" fmla="*/ 29702 h 108146"/>
              <a:gd name="connsiteX106" fmla="*/ 97484 w 597092"/>
              <a:gd name="connsiteY106" fmla="*/ 40365 h 108146"/>
              <a:gd name="connsiteX107" fmla="*/ 76160 w 597092"/>
              <a:gd name="connsiteY107" fmla="*/ 40365 h 108146"/>
              <a:gd name="connsiteX108" fmla="*/ 69940 w 597092"/>
              <a:gd name="connsiteY108" fmla="*/ 69305 h 108146"/>
              <a:gd name="connsiteX109" fmla="*/ 91392 w 597092"/>
              <a:gd name="connsiteY109" fmla="*/ 69305 h 108146"/>
              <a:gd name="connsiteX110" fmla="*/ 89107 w 597092"/>
              <a:gd name="connsiteY110" fmla="*/ 79968 h 108146"/>
              <a:gd name="connsiteX111" fmla="*/ 67655 w 597092"/>
              <a:gd name="connsiteY111" fmla="*/ 79968 h 108146"/>
              <a:gd name="connsiteX112" fmla="*/ 61689 w 597092"/>
              <a:gd name="connsiteY112" fmla="*/ 108147 h 108146"/>
              <a:gd name="connsiteX113" fmla="*/ 50266 w 597092"/>
              <a:gd name="connsiteY113" fmla="*/ 108147 h 108146"/>
              <a:gd name="connsiteX114" fmla="*/ 56358 w 597092"/>
              <a:gd name="connsiteY114" fmla="*/ 79968 h 108146"/>
              <a:gd name="connsiteX115" fmla="*/ 32749 w 597092"/>
              <a:gd name="connsiteY115" fmla="*/ 79968 h 108146"/>
              <a:gd name="connsiteX116" fmla="*/ 26656 w 597092"/>
              <a:gd name="connsiteY116" fmla="*/ 108147 h 108146"/>
              <a:gd name="connsiteX117" fmla="*/ 15232 w 597092"/>
              <a:gd name="connsiteY117" fmla="*/ 108147 h 1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97092" h="108146">
                <a:moveTo>
                  <a:pt x="528549" y="108147"/>
                </a:moveTo>
                <a:lnTo>
                  <a:pt x="528549" y="1523"/>
                </a:lnTo>
                <a:lnTo>
                  <a:pt x="597093" y="1523"/>
                </a:lnTo>
                <a:lnTo>
                  <a:pt x="597093" y="12947"/>
                </a:lnTo>
                <a:lnTo>
                  <a:pt x="540734" y="12947"/>
                </a:lnTo>
                <a:lnTo>
                  <a:pt x="540734" y="48742"/>
                </a:lnTo>
                <a:lnTo>
                  <a:pt x="594046" y="48742"/>
                </a:lnTo>
                <a:lnTo>
                  <a:pt x="594046" y="60166"/>
                </a:lnTo>
                <a:lnTo>
                  <a:pt x="540734" y="60166"/>
                </a:lnTo>
                <a:lnTo>
                  <a:pt x="540734" y="96723"/>
                </a:lnTo>
                <a:lnTo>
                  <a:pt x="597093" y="96723"/>
                </a:lnTo>
                <a:lnTo>
                  <a:pt x="597093" y="108147"/>
                </a:lnTo>
                <a:lnTo>
                  <a:pt x="528549" y="108147"/>
                </a:lnTo>
                <a:close/>
                <a:moveTo>
                  <a:pt x="442424" y="108147"/>
                </a:moveTo>
                <a:lnTo>
                  <a:pt x="442424" y="1523"/>
                </a:lnTo>
                <a:lnTo>
                  <a:pt x="509445" y="1523"/>
                </a:lnTo>
                <a:lnTo>
                  <a:pt x="509445" y="12947"/>
                </a:lnTo>
                <a:lnTo>
                  <a:pt x="454610" y="12947"/>
                </a:lnTo>
                <a:lnTo>
                  <a:pt x="454610" y="48742"/>
                </a:lnTo>
                <a:lnTo>
                  <a:pt x="506399" y="48742"/>
                </a:lnTo>
                <a:lnTo>
                  <a:pt x="506399" y="60166"/>
                </a:lnTo>
                <a:lnTo>
                  <a:pt x="454610" y="60166"/>
                </a:lnTo>
                <a:lnTo>
                  <a:pt x="454610" y="108147"/>
                </a:lnTo>
                <a:lnTo>
                  <a:pt x="442424" y="108147"/>
                </a:lnTo>
                <a:close/>
                <a:moveTo>
                  <a:pt x="405868" y="108147"/>
                </a:moveTo>
                <a:lnTo>
                  <a:pt x="405868" y="24371"/>
                </a:lnTo>
                <a:lnTo>
                  <a:pt x="383020" y="24371"/>
                </a:lnTo>
                <a:lnTo>
                  <a:pt x="383020" y="13709"/>
                </a:lnTo>
                <a:lnTo>
                  <a:pt x="401298" y="13709"/>
                </a:lnTo>
                <a:cubicBezTo>
                  <a:pt x="404344" y="13709"/>
                  <a:pt x="405868" y="12185"/>
                  <a:pt x="405868" y="9139"/>
                </a:cubicBezTo>
                <a:lnTo>
                  <a:pt x="405868" y="1523"/>
                </a:lnTo>
                <a:lnTo>
                  <a:pt x="418053" y="1523"/>
                </a:lnTo>
                <a:lnTo>
                  <a:pt x="418053" y="108147"/>
                </a:lnTo>
                <a:lnTo>
                  <a:pt x="405868" y="108147"/>
                </a:lnTo>
                <a:close/>
                <a:moveTo>
                  <a:pt x="302354" y="108147"/>
                </a:moveTo>
                <a:lnTo>
                  <a:pt x="302354" y="1523"/>
                </a:lnTo>
                <a:lnTo>
                  <a:pt x="370898" y="1523"/>
                </a:lnTo>
                <a:lnTo>
                  <a:pt x="370898" y="12947"/>
                </a:lnTo>
                <a:lnTo>
                  <a:pt x="314540" y="12947"/>
                </a:lnTo>
                <a:lnTo>
                  <a:pt x="314540" y="48742"/>
                </a:lnTo>
                <a:lnTo>
                  <a:pt x="367851" y="48742"/>
                </a:lnTo>
                <a:lnTo>
                  <a:pt x="367851" y="60166"/>
                </a:lnTo>
                <a:lnTo>
                  <a:pt x="314540" y="60166"/>
                </a:lnTo>
                <a:lnTo>
                  <a:pt x="314540" y="96723"/>
                </a:lnTo>
                <a:lnTo>
                  <a:pt x="370898" y="96723"/>
                </a:lnTo>
                <a:lnTo>
                  <a:pt x="370898" y="108147"/>
                </a:lnTo>
                <a:lnTo>
                  <a:pt x="302354" y="108147"/>
                </a:lnTo>
                <a:close/>
                <a:moveTo>
                  <a:pt x="216992" y="108147"/>
                </a:moveTo>
                <a:lnTo>
                  <a:pt x="216992" y="98246"/>
                </a:lnTo>
                <a:lnTo>
                  <a:pt x="260403" y="51788"/>
                </a:lnTo>
                <a:cubicBezTo>
                  <a:pt x="263640" y="48234"/>
                  <a:pt x="265988" y="45061"/>
                  <a:pt x="267384" y="42332"/>
                </a:cubicBezTo>
                <a:cubicBezTo>
                  <a:pt x="268780" y="39476"/>
                  <a:pt x="269542" y="36049"/>
                  <a:pt x="269542" y="31987"/>
                </a:cubicBezTo>
                <a:cubicBezTo>
                  <a:pt x="269542" y="25894"/>
                  <a:pt x="267638" y="20944"/>
                  <a:pt x="263767" y="17199"/>
                </a:cubicBezTo>
                <a:cubicBezTo>
                  <a:pt x="260022" y="13328"/>
                  <a:pt x="255072" y="11424"/>
                  <a:pt x="248979" y="11424"/>
                </a:cubicBezTo>
                <a:cubicBezTo>
                  <a:pt x="242886" y="11424"/>
                  <a:pt x="238317" y="13582"/>
                  <a:pt x="234382" y="17834"/>
                </a:cubicBezTo>
                <a:cubicBezTo>
                  <a:pt x="230447" y="22086"/>
                  <a:pt x="228416" y="27608"/>
                  <a:pt x="228416" y="34272"/>
                </a:cubicBezTo>
                <a:lnTo>
                  <a:pt x="216231" y="34272"/>
                </a:lnTo>
                <a:cubicBezTo>
                  <a:pt x="216231" y="24307"/>
                  <a:pt x="219277" y="16120"/>
                  <a:pt x="225369" y="9774"/>
                </a:cubicBezTo>
                <a:cubicBezTo>
                  <a:pt x="231589" y="3300"/>
                  <a:pt x="239459" y="0"/>
                  <a:pt x="248979" y="0"/>
                </a:cubicBezTo>
                <a:cubicBezTo>
                  <a:pt x="258499" y="0"/>
                  <a:pt x="266368" y="2983"/>
                  <a:pt x="272462" y="9012"/>
                </a:cubicBezTo>
                <a:cubicBezTo>
                  <a:pt x="278681" y="14914"/>
                  <a:pt x="281728" y="22594"/>
                  <a:pt x="281728" y="31987"/>
                </a:cubicBezTo>
                <a:cubicBezTo>
                  <a:pt x="281728" y="37889"/>
                  <a:pt x="280648" y="42903"/>
                  <a:pt x="278554" y="47092"/>
                </a:cubicBezTo>
                <a:cubicBezTo>
                  <a:pt x="276397" y="51154"/>
                  <a:pt x="273160" y="55533"/>
                  <a:pt x="268780" y="60166"/>
                </a:cubicBezTo>
                <a:lnTo>
                  <a:pt x="234509" y="95961"/>
                </a:lnTo>
                <a:lnTo>
                  <a:pt x="234509" y="96723"/>
                </a:lnTo>
                <a:lnTo>
                  <a:pt x="284012" y="96723"/>
                </a:lnTo>
                <a:lnTo>
                  <a:pt x="284012" y="108147"/>
                </a:lnTo>
                <a:lnTo>
                  <a:pt x="216992" y="108147"/>
                </a:lnTo>
                <a:close/>
                <a:moveTo>
                  <a:pt x="126362" y="96723"/>
                </a:moveTo>
                <a:lnTo>
                  <a:pt x="149971" y="96723"/>
                </a:lnTo>
                <a:cubicBezTo>
                  <a:pt x="161141" y="96723"/>
                  <a:pt x="170407" y="92851"/>
                  <a:pt x="177706" y="85172"/>
                </a:cubicBezTo>
                <a:cubicBezTo>
                  <a:pt x="185132" y="77366"/>
                  <a:pt x="188813" y="67274"/>
                  <a:pt x="188813" y="54835"/>
                </a:cubicBezTo>
                <a:cubicBezTo>
                  <a:pt x="188813" y="42396"/>
                  <a:pt x="185132" y="32368"/>
                  <a:pt x="177706" y="24688"/>
                </a:cubicBezTo>
                <a:cubicBezTo>
                  <a:pt x="170407" y="16882"/>
                  <a:pt x="161141" y="12947"/>
                  <a:pt x="149971" y="12947"/>
                </a:cubicBezTo>
                <a:lnTo>
                  <a:pt x="126362" y="12947"/>
                </a:lnTo>
                <a:lnTo>
                  <a:pt x="126362" y="96723"/>
                </a:lnTo>
                <a:close/>
                <a:moveTo>
                  <a:pt x="114176" y="108147"/>
                </a:moveTo>
                <a:lnTo>
                  <a:pt x="114176" y="1523"/>
                </a:lnTo>
                <a:lnTo>
                  <a:pt x="149971" y="1523"/>
                </a:lnTo>
                <a:cubicBezTo>
                  <a:pt x="164822" y="1523"/>
                  <a:pt x="177008" y="6537"/>
                  <a:pt x="186528" y="16628"/>
                </a:cubicBezTo>
                <a:cubicBezTo>
                  <a:pt x="196175" y="26592"/>
                  <a:pt x="200998" y="39349"/>
                  <a:pt x="200998" y="54835"/>
                </a:cubicBezTo>
                <a:cubicBezTo>
                  <a:pt x="200998" y="70321"/>
                  <a:pt x="196175" y="83141"/>
                  <a:pt x="186528" y="93232"/>
                </a:cubicBezTo>
                <a:cubicBezTo>
                  <a:pt x="177008" y="103196"/>
                  <a:pt x="164822" y="108147"/>
                  <a:pt x="149971" y="108147"/>
                </a:cubicBezTo>
                <a:lnTo>
                  <a:pt x="114176" y="108147"/>
                </a:lnTo>
                <a:close/>
                <a:moveTo>
                  <a:pt x="35034" y="69305"/>
                </a:moveTo>
                <a:lnTo>
                  <a:pt x="58643" y="69305"/>
                </a:lnTo>
                <a:lnTo>
                  <a:pt x="64736" y="40365"/>
                </a:lnTo>
                <a:lnTo>
                  <a:pt x="41126" y="40365"/>
                </a:lnTo>
                <a:lnTo>
                  <a:pt x="35034" y="69305"/>
                </a:lnTo>
                <a:close/>
                <a:moveTo>
                  <a:pt x="15232" y="108147"/>
                </a:moveTo>
                <a:lnTo>
                  <a:pt x="21325" y="79968"/>
                </a:lnTo>
                <a:lnTo>
                  <a:pt x="0" y="79968"/>
                </a:lnTo>
                <a:lnTo>
                  <a:pt x="2285" y="69305"/>
                </a:lnTo>
                <a:lnTo>
                  <a:pt x="23609" y="69305"/>
                </a:lnTo>
                <a:lnTo>
                  <a:pt x="29830" y="40365"/>
                </a:lnTo>
                <a:lnTo>
                  <a:pt x="8378" y="40365"/>
                </a:lnTo>
                <a:lnTo>
                  <a:pt x="10663" y="29702"/>
                </a:lnTo>
                <a:lnTo>
                  <a:pt x="32114" y="29702"/>
                </a:lnTo>
                <a:lnTo>
                  <a:pt x="38080" y="1523"/>
                </a:lnTo>
                <a:lnTo>
                  <a:pt x="49504" y="1523"/>
                </a:lnTo>
                <a:lnTo>
                  <a:pt x="43411" y="29702"/>
                </a:lnTo>
                <a:lnTo>
                  <a:pt x="67021" y="29702"/>
                </a:lnTo>
                <a:lnTo>
                  <a:pt x="73113" y="1523"/>
                </a:lnTo>
                <a:lnTo>
                  <a:pt x="84538" y="1523"/>
                </a:lnTo>
                <a:lnTo>
                  <a:pt x="78444" y="29702"/>
                </a:lnTo>
                <a:lnTo>
                  <a:pt x="99769" y="29702"/>
                </a:lnTo>
                <a:lnTo>
                  <a:pt x="97484" y="40365"/>
                </a:lnTo>
                <a:lnTo>
                  <a:pt x="76160" y="40365"/>
                </a:lnTo>
                <a:lnTo>
                  <a:pt x="69940" y="69305"/>
                </a:lnTo>
                <a:lnTo>
                  <a:pt x="91392" y="69305"/>
                </a:lnTo>
                <a:lnTo>
                  <a:pt x="89107" y="79968"/>
                </a:lnTo>
                <a:lnTo>
                  <a:pt x="67655" y="79968"/>
                </a:lnTo>
                <a:lnTo>
                  <a:pt x="61689" y="108147"/>
                </a:lnTo>
                <a:lnTo>
                  <a:pt x="50266"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69" name="Freeform 68">
            <a:extLst>
              <a:ext uri="{FF2B5EF4-FFF2-40B4-BE49-F238E27FC236}">
                <a16:creationId xmlns:a16="http://schemas.microsoft.com/office/drawing/2014/main" id="{8A79E571-DC6E-3083-3064-ACD763E49B54}"/>
              </a:ext>
            </a:extLst>
          </p:cNvPr>
          <p:cNvSpPr/>
          <p:nvPr userDrawn="1"/>
        </p:nvSpPr>
        <p:spPr>
          <a:xfrm>
            <a:off x="15740457" y="8465233"/>
            <a:ext cx="888783" cy="164504"/>
          </a:xfrm>
          <a:custGeom>
            <a:avLst/>
            <a:gdLst>
              <a:gd name="connsiteX0" fmla="*/ 517886 w 592522"/>
              <a:gd name="connsiteY0" fmla="*/ 96723 h 109669"/>
              <a:gd name="connsiteX1" fmla="*/ 541495 w 592522"/>
              <a:gd name="connsiteY1" fmla="*/ 96723 h 109669"/>
              <a:gd name="connsiteX2" fmla="*/ 569230 w 592522"/>
              <a:gd name="connsiteY2" fmla="*/ 85172 h 109669"/>
              <a:gd name="connsiteX3" fmla="*/ 580337 w 592522"/>
              <a:gd name="connsiteY3" fmla="*/ 54835 h 109669"/>
              <a:gd name="connsiteX4" fmla="*/ 569230 w 592522"/>
              <a:gd name="connsiteY4" fmla="*/ 24688 h 109669"/>
              <a:gd name="connsiteX5" fmla="*/ 541495 w 592522"/>
              <a:gd name="connsiteY5" fmla="*/ 12947 h 109669"/>
              <a:gd name="connsiteX6" fmla="*/ 517886 w 592522"/>
              <a:gd name="connsiteY6" fmla="*/ 12947 h 109669"/>
              <a:gd name="connsiteX7" fmla="*/ 517886 w 592522"/>
              <a:gd name="connsiteY7" fmla="*/ 96723 h 109669"/>
              <a:gd name="connsiteX8" fmla="*/ 505700 w 592522"/>
              <a:gd name="connsiteY8" fmla="*/ 108147 h 109669"/>
              <a:gd name="connsiteX9" fmla="*/ 505700 w 592522"/>
              <a:gd name="connsiteY9" fmla="*/ 1523 h 109669"/>
              <a:gd name="connsiteX10" fmla="*/ 541495 w 592522"/>
              <a:gd name="connsiteY10" fmla="*/ 1523 h 109669"/>
              <a:gd name="connsiteX11" fmla="*/ 578052 w 592522"/>
              <a:gd name="connsiteY11" fmla="*/ 16628 h 109669"/>
              <a:gd name="connsiteX12" fmla="*/ 592523 w 592522"/>
              <a:gd name="connsiteY12" fmla="*/ 54835 h 109669"/>
              <a:gd name="connsiteX13" fmla="*/ 578052 w 592522"/>
              <a:gd name="connsiteY13" fmla="*/ 93232 h 109669"/>
              <a:gd name="connsiteX14" fmla="*/ 541495 w 592522"/>
              <a:gd name="connsiteY14" fmla="*/ 108147 h 109669"/>
              <a:gd name="connsiteX15" fmla="*/ 505700 w 592522"/>
              <a:gd name="connsiteY15" fmla="*/ 108147 h 109669"/>
              <a:gd name="connsiteX16" fmla="*/ 437855 w 592522"/>
              <a:gd name="connsiteY16" fmla="*/ 108147 h 109669"/>
              <a:gd name="connsiteX17" fmla="*/ 475300 w 592522"/>
              <a:gd name="connsiteY17" fmla="*/ 12947 h 109669"/>
              <a:gd name="connsiteX18" fmla="*/ 421861 w 592522"/>
              <a:gd name="connsiteY18" fmla="*/ 12947 h 109669"/>
              <a:gd name="connsiteX19" fmla="*/ 421861 w 592522"/>
              <a:gd name="connsiteY19" fmla="*/ 1523 h 109669"/>
              <a:gd name="connsiteX20" fmla="*/ 488882 w 592522"/>
              <a:gd name="connsiteY20" fmla="*/ 1523 h 109669"/>
              <a:gd name="connsiteX21" fmla="*/ 488882 w 592522"/>
              <a:gd name="connsiteY21" fmla="*/ 11424 h 109669"/>
              <a:gd name="connsiteX22" fmla="*/ 450802 w 592522"/>
              <a:gd name="connsiteY22" fmla="*/ 108147 h 109669"/>
              <a:gd name="connsiteX23" fmla="*/ 437855 w 592522"/>
              <a:gd name="connsiteY23" fmla="*/ 108147 h 109669"/>
              <a:gd name="connsiteX24" fmla="*/ 362457 w 592522"/>
              <a:gd name="connsiteY24" fmla="*/ 108147 h 109669"/>
              <a:gd name="connsiteX25" fmla="*/ 399902 w 592522"/>
              <a:gd name="connsiteY25" fmla="*/ 12947 h 109669"/>
              <a:gd name="connsiteX26" fmla="*/ 346463 w 592522"/>
              <a:gd name="connsiteY26" fmla="*/ 12947 h 109669"/>
              <a:gd name="connsiteX27" fmla="*/ 346463 w 592522"/>
              <a:gd name="connsiteY27" fmla="*/ 1523 h 109669"/>
              <a:gd name="connsiteX28" fmla="*/ 413484 w 592522"/>
              <a:gd name="connsiteY28" fmla="*/ 1523 h 109669"/>
              <a:gd name="connsiteX29" fmla="*/ 413484 w 592522"/>
              <a:gd name="connsiteY29" fmla="*/ 11424 h 109669"/>
              <a:gd name="connsiteX30" fmla="*/ 375404 w 592522"/>
              <a:gd name="connsiteY30" fmla="*/ 108147 h 109669"/>
              <a:gd name="connsiteX31" fmla="*/ 362457 w 592522"/>
              <a:gd name="connsiteY31" fmla="*/ 108147 h 109669"/>
              <a:gd name="connsiteX32" fmla="*/ 287059 w 592522"/>
              <a:gd name="connsiteY32" fmla="*/ 108147 h 109669"/>
              <a:gd name="connsiteX33" fmla="*/ 324504 w 592522"/>
              <a:gd name="connsiteY33" fmla="*/ 12947 h 109669"/>
              <a:gd name="connsiteX34" fmla="*/ 271065 w 592522"/>
              <a:gd name="connsiteY34" fmla="*/ 12947 h 109669"/>
              <a:gd name="connsiteX35" fmla="*/ 271065 w 592522"/>
              <a:gd name="connsiteY35" fmla="*/ 1523 h 109669"/>
              <a:gd name="connsiteX36" fmla="*/ 338086 w 592522"/>
              <a:gd name="connsiteY36" fmla="*/ 1523 h 109669"/>
              <a:gd name="connsiteX37" fmla="*/ 338086 w 592522"/>
              <a:gd name="connsiteY37" fmla="*/ 11424 h 109669"/>
              <a:gd name="connsiteX38" fmla="*/ 300006 w 592522"/>
              <a:gd name="connsiteY38" fmla="*/ 108147 h 109669"/>
              <a:gd name="connsiteX39" fmla="*/ 287059 w 592522"/>
              <a:gd name="connsiteY39" fmla="*/ 108147 h 109669"/>
              <a:gd name="connsiteX40" fmla="*/ 242886 w 592522"/>
              <a:gd name="connsiteY40" fmla="*/ 22848 h 109669"/>
              <a:gd name="connsiteX41" fmla="*/ 222323 w 592522"/>
              <a:gd name="connsiteY41" fmla="*/ 11424 h 109669"/>
              <a:gd name="connsiteX42" fmla="*/ 201759 w 592522"/>
              <a:gd name="connsiteY42" fmla="*/ 22848 h 109669"/>
              <a:gd name="connsiteX43" fmla="*/ 193382 w 592522"/>
              <a:gd name="connsiteY43" fmla="*/ 54835 h 109669"/>
              <a:gd name="connsiteX44" fmla="*/ 201759 w 592522"/>
              <a:gd name="connsiteY44" fmla="*/ 86822 h 109669"/>
              <a:gd name="connsiteX45" fmla="*/ 222323 w 592522"/>
              <a:gd name="connsiteY45" fmla="*/ 98246 h 109669"/>
              <a:gd name="connsiteX46" fmla="*/ 242886 w 592522"/>
              <a:gd name="connsiteY46" fmla="*/ 86822 h 109669"/>
              <a:gd name="connsiteX47" fmla="*/ 251263 w 592522"/>
              <a:gd name="connsiteY47" fmla="*/ 54835 h 109669"/>
              <a:gd name="connsiteX48" fmla="*/ 242886 w 592522"/>
              <a:gd name="connsiteY48" fmla="*/ 22848 h 109669"/>
              <a:gd name="connsiteX49" fmla="*/ 193064 w 592522"/>
              <a:gd name="connsiteY49" fmla="*/ 95200 h 109669"/>
              <a:gd name="connsiteX50" fmla="*/ 181196 w 592522"/>
              <a:gd name="connsiteY50" fmla="*/ 54835 h 109669"/>
              <a:gd name="connsiteX51" fmla="*/ 193064 w 592522"/>
              <a:gd name="connsiteY51" fmla="*/ 14470 h 109669"/>
              <a:gd name="connsiteX52" fmla="*/ 222323 w 592522"/>
              <a:gd name="connsiteY52" fmla="*/ 0 h 109669"/>
              <a:gd name="connsiteX53" fmla="*/ 251581 w 592522"/>
              <a:gd name="connsiteY53" fmla="*/ 14470 h 109669"/>
              <a:gd name="connsiteX54" fmla="*/ 263449 w 592522"/>
              <a:gd name="connsiteY54" fmla="*/ 54835 h 109669"/>
              <a:gd name="connsiteX55" fmla="*/ 251581 w 592522"/>
              <a:gd name="connsiteY55" fmla="*/ 95200 h 109669"/>
              <a:gd name="connsiteX56" fmla="*/ 222323 w 592522"/>
              <a:gd name="connsiteY56" fmla="*/ 109670 h 109669"/>
              <a:gd name="connsiteX57" fmla="*/ 193064 w 592522"/>
              <a:gd name="connsiteY57" fmla="*/ 95200 h 109669"/>
              <a:gd name="connsiteX58" fmla="*/ 121792 w 592522"/>
              <a:gd name="connsiteY58" fmla="*/ 108147 h 109669"/>
              <a:gd name="connsiteX59" fmla="*/ 159237 w 592522"/>
              <a:gd name="connsiteY59" fmla="*/ 12947 h 109669"/>
              <a:gd name="connsiteX60" fmla="*/ 105798 w 592522"/>
              <a:gd name="connsiteY60" fmla="*/ 12947 h 109669"/>
              <a:gd name="connsiteX61" fmla="*/ 105798 w 592522"/>
              <a:gd name="connsiteY61" fmla="*/ 1523 h 109669"/>
              <a:gd name="connsiteX62" fmla="*/ 172819 w 592522"/>
              <a:gd name="connsiteY62" fmla="*/ 1523 h 109669"/>
              <a:gd name="connsiteX63" fmla="*/ 172819 w 592522"/>
              <a:gd name="connsiteY63" fmla="*/ 11424 h 109669"/>
              <a:gd name="connsiteX64" fmla="*/ 134739 w 592522"/>
              <a:gd name="connsiteY64" fmla="*/ 108147 h 109669"/>
              <a:gd name="connsiteX65" fmla="*/ 121792 w 592522"/>
              <a:gd name="connsiteY65" fmla="*/ 108147 h 109669"/>
              <a:gd name="connsiteX66" fmla="*/ 35034 w 592522"/>
              <a:gd name="connsiteY66" fmla="*/ 69305 h 109669"/>
              <a:gd name="connsiteX67" fmla="*/ 58643 w 592522"/>
              <a:gd name="connsiteY67" fmla="*/ 69305 h 109669"/>
              <a:gd name="connsiteX68" fmla="*/ 64735 w 592522"/>
              <a:gd name="connsiteY68" fmla="*/ 40365 h 109669"/>
              <a:gd name="connsiteX69" fmla="*/ 41126 w 592522"/>
              <a:gd name="connsiteY69" fmla="*/ 40365 h 109669"/>
              <a:gd name="connsiteX70" fmla="*/ 35034 w 592522"/>
              <a:gd name="connsiteY70" fmla="*/ 69305 h 109669"/>
              <a:gd name="connsiteX71" fmla="*/ 15232 w 592522"/>
              <a:gd name="connsiteY71" fmla="*/ 108147 h 109669"/>
              <a:gd name="connsiteX72" fmla="*/ 21325 w 592522"/>
              <a:gd name="connsiteY72" fmla="*/ 79968 h 109669"/>
              <a:gd name="connsiteX73" fmla="*/ 0 w 592522"/>
              <a:gd name="connsiteY73" fmla="*/ 79968 h 109669"/>
              <a:gd name="connsiteX74" fmla="*/ 2285 w 592522"/>
              <a:gd name="connsiteY74" fmla="*/ 69305 h 109669"/>
              <a:gd name="connsiteX75" fmla="*/ 23609 w 592522"/>
              <a:gd name="connsiteY75" fmla="*/ 69305 h 109669"/>
              <a:gd name="connsiteX76" fmla="*/ 29829 w 592522"/>
              <a:gd name="connsiteY76" fmla="*/ 40365 h 109669"/>
              <a:gd name="connsiteX77" fmla="*/ 8377 w 592522"/>
              <a:gd name="connsiteY77" fmla="*/ 40365 h 109669"/>
              <a:gd name="connsiteX78" fmla="*/ 10662 w 592522"/>
              <a:gd name="connsiteY78" fmla="*/ 29702 h 109669"/>
              <a:gd name="connsiteX79" fmla="*/ 32114 w 592522"/>
              <a:gd name="connsiteY79" fmla="*/ 29702 h 109669"/>
              <a:gd name="connsiteX80" fmla="*/ 38080 w 592522"/>
              <a:gd name="connsiteY80" fmla="*/ 1523 h 109669"/>
              <a:gd name="connsiteX81" fmla="*/ 49503 w 592522"/>
              <a:gd name="connsiteY81" fmla="*/ 1523 h 109669"/>
              <a:gd name="connsiteX82" fmla="*/ 43411 w 592522"/>
              <a:gd name="connsiteY82" fmla="*/ 29702 h 109669"/>
              <a:gd name="connsiteX83" fmla="*/ 67020 w 592522"/>
              <a:gd name="connsiteY83" fmla="*/ 29702 h 109669"/>
              <a:gd name="connsiteX84" fmla="*/ 73113 w 592522"/>
              <a:gd name="connsiteY84" fmla="*/ 1523 h 109669"/>
              <a:gd name="connsiteX85" fmla="*/ 84537 w 592522"/>
              <a:gd name="connsiteY85" fmla="*/ 1523 h 109669"/>
              <a:gd name="connsiteX86" fmla="*/ 78444 w 592522"/>
              <a:gd name="connsiteY86" fmla="*/ 29702 h 109669"/>
              <a:gd name="connsiteX87" fmla="*/ 99769 w 592522"/>
              <a:gd name="connsiteY87" fmla="*/ 29702 h 109669"/>
              <a:gd name="connsiteX88" fmla="*/ 97484 w 592522"/>
              <a:gd name="connsiteY88" fmla="*/ 40365 h 109669"/>
              <a:gd name="connsiteX89" fmla="*/ 76160 w 592522"/>
              <a:gd name="connsiteY89" fmla="*/ 40365 h 109669"/>
              <a:gd name="connsiteX90" fmla="*/ 69940 w 592522"/>
              <a:gd name="connsiteY90" fmla="*/ 69305 h 109669"/>
              <a:gd name="connsiteX91" fmla="*/ 91392 w 592522"/>
              <a:gd name="connsiteY91" fmla="*/ 69305 h 109669"/>
              <a:gd name="connsiteX92" fmla="*/ 89106 w 592522"/>
              <a:gd name="connsiteY92" fmla="*/ 79968 h 109669"/>
              <a:gd name="connsiteX93" fmla="*/ 67655 w 592522"/>
              <a:gd name="connsiteY93" fmla="*/ 79968 h 109669"/>
              <a:gd name="connsiteX94" fmla="*/ 61689 w 592522"/>
              <a:gd name="connsiteY94" fmla="*/ 108147 h 109669"/>
              <a:gd name="connsiteX95" fmla="*/ 50265 w 592522"/>
              <a:gd name="connsiteY95" fmla="*/ 108147 h 109669"/>
              <a:gd name="connsiteX96" fmla="*/ 56358 w 592522"/>
              <a:gd name="connsiteY96" fmla="*/ 79968 h 109669"/>
              <a:gd name="connsiteX97" fmla="*/ 32749 w 592522"/>
              <a:gd name="connsiteY97" fmla="*/ 79968 h 109669"/>
              <a:gd name="connsiteX98" fmla="*/ 26656 w 592522"/>
              <a:gd name="connsiteY98" fmla="*/ 108147 h 109669"/>
              <a:gd name="connsiteX99" fmla="*/ 15232 w 592522"/>
              <a:gd name="connsiteY99" fmla="*/ 108147 h 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92522" h="109669">
                <a:moveTo>
                  <a:pt x="517886" y="96723"/>
                </a:moveTo>
                <a:lnTo>
                  <a:pt x="541495" y="96723"/>
                </a:lnTo>
                <a:cubicBezTo>
                  <a:pt x="552665" y="96723"/>
                  <a:pt x="561931" y="92851"/>
                  <a:pt x="569230" y="85172"/>
                </a:cubicBezTo>
                <a:cubicBezTo>
                  <a:pt x="576656" y="77366"/>
                  <a:pt x="580337" y="67274"/>
                  <a:pt x="580337" y="54835"/>
                </a:cubicBezTo>
                <a:cubicBezTo>
                  <a:pt x="580337" y="42396"/>
                  <a:pt x="576656" y="32368"/>
                  <a:pt x="569230" y="24688"/>
                </a:cubicBezTo>
                <a:cubicBezTo>
                  <a:pt x="561931" y="16882"/>
                  <a:pt x="552665" y="12947"/>
                  <a:pt x="541495" y="12947"/>
                </a:cubicBezTo>
                <a:lnTo>
                  <a:pt x="517886" y="12947"/>
                </a:lnTo>
                <a:lnTo>
                  <a:pt x="517886" y="96723"/>
                </a:lnTo>
                <a:close/>
                <a:moveTo>
                  <a:pt x="505700" y="108147"/>
                </a:moveTo>
                <a:lnTo>
                  <a:pt x="505700" y="1523"/>
                </a:lnTo>
                <a:lnTo>
                  <a:pt x="541495" y="1523"/>
                </a:lnTo>
                <a:cubicBezTo>
                  <a:pt x="556347" y="1523"/>
                  <a:pt x="568532" y="6537"/>
                  <a:pt x="578052" y="16628"/>
                </a:cubicBezTo>
                <a:cubicBezTo>
                  <a:pt x="587699" y="26592"/>
                  <a:pt x="592523" y="39349"/>
                  <a:pt x="592523" y="54835"/>
                </a:cubicBezTo>
                <a:cubicBezTo>
                  <a:pt x="592523" y="70321"/>
                  <a:pt x="587699" y="83141"/>
                  <a:pt x="578052" y="93232"/>
                </a:cubicBezTo>
                <a:cubicBezTo>
                  <a:pt x="568532" y="103196"/>
                  <a:pt x="556347" y="108147"/>
                  <a:pt x="541495" y="108147"/>
                </a:cubicBezTo>
                <a:lnTo>
                  <a:pt x="505700" y="108147"/>
                </a:lnTo>
                <a:close/>
                <a:moveTo>
                  <a:pt x="437855" y="108147"/>
                </a:moveTo>
                <a:lnTo>
                  <a:pt x="475300" y="12947"/>
                </a:lnTo>
                <a:lnTo>
                  <a:pt x="421861" y="12947"/>
                </a:lnTo>
                <a:lnTo>
                  <a:pt x="421861" y="1523"/>
                </a:lnTo>
                <a:lnTo>
                  <a:pt x="488882" y="1523"/>
                </a:lnTo>
                <a:lnTo>
                  <a:pt x="488882" y="11424"/>
                </a:lnTo>
                <a:lnTo>
                  <a:pt x="450802" y="108147"/>
                </a:lnTo>
                <a:lnTo>
                  <a:pt x="437855" y="108147"/>
                </a:lnTo>
                <a:close/>
                <a:moveTo>
                  <a:pt x="362457" y="108147"/>
                </a:moveTo>
                <a:lnTo>
                  <a:pt x="399902" y="12947"/>
                </a:lnTo>
                <a:lnTo>
                  <a:pt x="346463" y="12947"/>
                </a:lnTo>
                <a:lnTo>
                  <a:pt x="346463" y="1523"/>
                </a:lnTo>
                <a:lnTo>
                  <a:pt x="413484" y="1523"/>
                </a:lnTo>
                <a:lnTo>
                  <a:pt x="413484" y="11424"/>
                </a:lnTo>
                <a:lnTo>
                  <a:pt x="375404" y="108147"/>
                </a:lnTo>
                <a:lnTo>
                  <a:pt x="362457" y="108147"/>
                </a:lnTo>
                <a:close/>
                <a:moveTo>
                  <a:pt x="287059" y="108147"/>
                </a:moveTo>
                <a:lnTo>
                  <a:pt x="324504" y="12947"/>
                </a:lnTo>
                <a:lnTo>
                  <a:pt x="271065" y="12947"/>
                </a:lnTo>
                <a:lnTo>
                  <a:pt x="271065" y="1523"/>
                </a:lnTo>
                <a:lnTo>
                  <a:pt x="338086" y="1523"/>
                </a:lnTo>
                <a:lnTo>
                  <a:pt x="338086" y="11424"/>
                </a:lnTo>
                <a:lnTo>
                  <a:pt x="300006" y="108147"/>
                </a:lnTo>
                <a:lnTo>
                  <a:pt x="287059" y="108147"/>
                </a:lnTo>
                <a:close/>
                <a:moveTo>
                  <a:pt x="242886" y="22848"/>
                </a:moveTo>
                <a:cubicBezTo>
                  <a:pt x="237301" y="15232"/>
                  <a:pt x="230446" y="11424"/>
                  <a:pt x="222323" y="11424"/>
                </a:cubicBezTo>
                <a:cubicBezTo>
                  <a:pt x="214199" y="11424"/>
                  <a:pt x="207344" y="15232"/>
                  <a:pt x="201759" y="22848"/>
                </a:cubicBezTo>
                <a:cubicBezTo>
                  <a:pt x="196175" y="30464"/>
                  <a:pt x="193382" y="41126"/>
                  <a:pt x="193382" y="54835"/>
                </a:cubicBezTo>
                <a:cubicBezTo>
                  <a:pt x="193382" y="68544"/>
                  <a:pt x="196175" y="79206"/>
                  <a:pt x="201759" y="86822"/>
                </a:cubicBezTo>
                <a:cubicBezTo>
                  <a:pt x="207344" y="94438"/>
                  <a:pt x="214199" y="98246"/>
                  <a:pt x="222323" y="98246"/>
                </a:cubicBezTo>
                <a:cubicBezTo>
                  <a:pt x="230446" y="98246"/>
                  <a:pt x="237301" y="94438"/>
                  <a:pt x="242886" y="86822"/>
                </a:cubicBezTo>
                <a:cubicBezTo>
                  <a:pt x="248471" y="79206"/>
                  <a:pt x="251263" y="68544"/>
                  <a:pt x="251263" y="54835"/>
                </a:cubicBezTo>
                <a:cubicBezTo>
                  <a:pt x="251263" y="41126"/>
                  <a:pt x="248471" y="30464"/>
                  <a:pt x="242886" y="22848"/>
                </a:cubicBezTo>
                <a:close/>
                <a:moveTo>
                  <a:pt x="193064" y="95200"/>
                </a:moveTo>
                <a:cubicBezTo>
                  <a:pt x="185131" y="85553"/>
                  <a:pt x="181196" y="72098"/>
                  <a:pt x="181196" y="54835"/>
                </a:cubicBezTo>
                <a:cubicBezTo>
                  <a:pt x="181196" y="37572"/>
                  <a:pt x="185131" y="24117"/>
                  <a:pt x="193064" y="14470"/>
                </a:cubicBezTo>
                <a:cubicBezTo>
                  <a:pt x="200998" y="4823"/>
                  <a:pt x="210708" y="0"/>
                  <a:pt x="222323" y="0"/>
                </a:cubicBezTo>
                <a:cubicBezTo>
                  <a:pt x="233937" y="0"/>
                  <a:pt x="243648" y="4823"/>
                  <a:pt x="251581" y="14470"/>
                </a:cubicBezTo>
                <a:cubicBezTo>
                  <a:pt x="259514" y="24117"/>
                  <a:pt x="263449" y="37572"/>
                  <a:pt x="263449" y="54835"/>
                </a:cubicBezTo>
                <a:cubicBezTo>
                  <a:pt x="263449" y="72098"/>
                  <a:pt x="259514" y="85553"/>
                  <a:pt x="251581" y="95200"/>
                </a:cubicBezTo>
                <a:cubicBezTo>
                  <a:pt x="243648" y="104846"/>
                  <a:pt x="233937" y="109670"/>
                  <a:pt x="222323" y="109670"/>
                </a:cubicBezTo>
                <a:cubicBezTo>
                  <a:pt x="210708" y="109670"/>
                  <a:pt x="200998" y="104846"/>
                  <a:pt x="193064" y="95200"/>
                </a:cubicBezTo>
                <a:close/>
                <a:moveTo>
                  <a:pt x="121792" y="108147"/>
                </a:moveTo>
                <a:lnTo>
                  <a:pt x="159237" y="12947"/>
                </a:lnTo>
                <a:lnTo>
                  <a:pt x="105798" y="12947"/>
                </a:lnTo>
                <a:lnTo>
                  <a:pt x="105798" y="1523"/>
                </a:lnTo>
                <a:lnTo>
                  <a:pt x="172819" y="1523"/>
                </a:lnTo>
                <a:lnTo>
                  <a:pt x="172819" y="11424"/>
                </a:lnTo>
                <a:lnTo>
                  <a:pt x="134739" y="108147"/>
                </a:lnTo>
                <a:lnTo>
                  <a:pt x="121792" y="108147"/>
                </a:lnTo>
                <a:close/>
                <a:moveTo>
                  <a:pt x="35034" y="69305"/>
                </a:moveTo>
                <a:lnTo>
                  <a:pt x="58643" y="69305"/>
                </a:lnTo>
                <a:lnTo>
                  <a:pt x="64735" y="40365"/>
                </a:lnTo>
                <a:lnTo>
                  <a:pt x="41126" y="40365"/>
                </a:lnTo>
                <a:lnTo>
                  <a:pt x="35034" y="69305"/>
                </a:lnTo>
                <a:close/>
                <a:moveTo>
                  <a:pt x="15232" y="108147"/>
                </a:moveTo>
                <a:lnTo>
                  <a:pt x="21325" y="79968"/>
                </a:lnTo>
                <a:lnTo>
                  <a:pt x="0" y="79968"/>
                </a:lnTo>
                <a:lnTo>
                  <a:pt x="2285" y="69305"/>
                </a:lnTo>
                <a:lnTo>
                  <a:pt x="23609" y="69305"/>
                </a:lnTo>
                <a:lnTo>
                  <a:pt x="29829" y="40365"/>
                </a:lnTo>
                <a:lnTo>
                  <a:pt x="8377" y="40365"/>
                </a:lnTo>
                <a:lnTo>
                  <a:pt x="10662" y="29702"/>
                </a:lnTo>
                <a:lnTo>
                  <a:pt x="32114" y="29702"/>
                </a:lnTo>
                <a:lnTo>
                  <a:pt x="38080" y="1523"/>
                </a:lnTo>
                <a:lnTo>
                  <a:pt x="49503" y="1523"/>
                </a:lnTo>
                <a:lnTo>
                  <a:pt x="43411" y="29702"/>
                </a:lnTo>
                <a:lnTo>
                  <a:pt x="67020" y="29702"/>
                </a:lnTo>
                <a:lnTo>
                  <a:pt x="73113" y="1523"/>
                </a:lnTo>
                <a:lnTo>
                  <a:pt x="84537" y="1523"/>
                </a:lnTo>
                <a:lnTo>
                  <a:pt x="78444" y="29702"/>
                </a:lnTo>
                <a:lnTo>
                  <a:pt x="99769" y="29702"/>
                </a:lnTo>
                <a:lnTo>
                  <a:pt x="97484" y="40365"/>
                </a:lnTo>
                <a:lnTo>
                  <a:pt x="76160" y="40365"/>
                </a:lnTo>
                <a:lnTo>
                  <a:pt x="69940" y="69305"/>
                </a:lnTo>
                <a:lnTo>
                  <a:pt x="91392" y="69305"/>
                </a:lnTo>
                <a:lnTo>
                  <a:pt x="89106" y="79968"/>
                </a:lnTo>
                <a:lnTo>
                  <a:pt x="67655" y="79968"/>
                </a:lnTo>
                <a:lnTo>
                  <a:pt x="61689" y="108147"/>
                </a:lnTo>
                <a:lnTo>
                  <a:pt x="50265" y="108147"/>
                </a:lnTo>
                <a:lnTo>
                  <a:pt x="56358" y="79968"/>
                </a:lnTo>
                <a:lnTo>
                  <a:pt x="32749" y="79968"/>
                </a:lnTo>
                <a:lnTo>
                  <a:pt x="26656" y="108147"/>
                </a:lnTo>
                <a:lnTo>
                  <a:pt x="15232" y="108147"/>
                </a:lnTo>
                <a:close/>
              </a:path>
            </a:pathLst>
          </a:custGeom>
          <a:solidFill>
            <a:srgbClr val="13161A"/>
          </a:solidFill>
          <a:ln w="6345" cap="flat">
            <a:noFill/>
            <a:prstDash val="solid"/>
            <a:miter/>
          </a:ln>
        </p:spPr>
        <p:txBody>
          <a:bodyPr rtlCol="0" anchor="ctr"/>
          <a:lstStyle/>
          <a:p>
            <a:endParaRPr lang="de-AT" sz="2700"/>
          </a:p>
        </p:txBody>
      </p:sp>
      <p:sp>
        <p:nvSpPr>
          <p:cNvPr id="70" name="Title 8">
            <a:extLst>
              <a:ext uri="{FF2B5EF4-FFF2-40B4-BE49-F238E27FC236}">
                <a16:creationId xmlns:a16="http://schemas.microsoft.com/office/drawing/2014/main" id="{A78AF9E6-141C-4F6B-629F-5325621501E8}"/>
              </a:ext>
            </a:extLst>
          </p:cNvPr>
          <p:cNvSpPr txBox="1">
            <a:spLocks/>
          </p:cNvSpPr>
          <p:nvPr userDrawn="1"/>
        </p:nvSpPr>
        <p:spPr>
          <a:xfrm>
            <a:off x="978333" y="456877"/>
            <a:ext cx="2679267" cy="186974"/>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1800" b="0" i="0" kern="1200">
                <a:solidFill>
                  <a:schemeClr val="tx1"/>
                </a:solidFill>
                <a:latin typeface="TT Hoves Pro Medium" panose="020B0003020000020203" pitchFamily="34" charset="77"/>
                <a:ea typeface="+mj-ea"/>
                <a:cs typeface="+mj-cs"/>
              </a:defRPr>
            </a:lvl1pPr>
          </a:lstStyle>
          <a:p>
            <a:r>
              <a:rPr lang="en-US" sz="1350" dirty="0" err="1">
                <a:solidFill>
                  <a:schemeClr val="accent1"/>
                </a:solidFill>
                <a:latin typeface="+mn-lt"/>
              </a:rPr>
              <a:t>Aktuell</a:t>
            </a:r>
            <a:r>
              <a:rPr lang="en-US" sz="1350" dirty="0">
                <a:solidFill>
                  <a:schemeClr val="accent1"/>
                </a:solidFill>
                <a:latin typeface="+mn-lt"/>
              </a:rPr>
              <a:t> in </a:t>
            </a:r>
            <a:r>
              <a:rPr lang="en-US" sz="1350" dirty="0" err="1">
                <a:solidFill>
                  <a:schemeClr val="accent1"/>
                </a:solidFill>
                <a:latin typeface="+mn-lt"/>
              </a:rPr>
              <a:t>Bearbeitung</a:t>
            </a:r>
            <a:r>
              <a:rPr lang="en-US" sz="1350" dirty="0">
                <a:solidFill>
                  <a:schemeClr val="accent1"/>
                </a:solidFill>
                <a:latin typeface="+mn-lt"/>
              </a:rPr>
              <a:t>!</a:t>
            </a:r>
          </a:p>
        </p:txBody>
      </p:sp>
      <p:sp>
        <p:nvSpPr>
          <p:cNvPr id="71" name="Title 8">
            <a:extLst>
              <a:ext uri="{FF2B5EF4-FFF2-40B4-BE49-F238E27FC236}">
                <a16:creationId xmlns:a16="http://schemas.microsoft.com/office/drawing/2014/main" id="{5B45989C-D8BB-4654-7CA5-E2ECC1FFECC0}"/>
              </a:ext>
            </a:extLst>
          </p:cNvPr>
          <p:cNvSpPr txBox="1">
            <a:spLocks/>
          </p:cNvSpPr>
          <p:nvPr userDrawn="1"/>
        </p:nvSpPr>
        <p:spPr>
          <a:xfrm>
            <a:off x="978333" y="2360488"/>
            <a:ext cx="2679267" cy="6647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1800" b="0" i="0" kern="1200">
                <a:solidFill>
                  <a:schemeClr val="tx1"/>
                </a:solidFill>
                <a:latin typeface="TT Hoves Pro Medium" panose="020B0003020000020203" pitchFamily="34" charset="77"/>
                <a:ea typeface="+mj-ea"/>
                <a:cs typeface="+mj-cs"/>
              </a:defRPr>
            </a:lvl1pPr>
          </a:lstStyle>
          <a:p>
            <a:r>
              <a:rPr lang="en-US" sz="2400" dirty="0">
                <a:latin typeface="+mj-lt"/>
              </a:rPr>
              <a:t>Text und</a:t>
            </a:r>
          </a:p>
          <a:p>
            <a:r>
              <a:rPr lang="en-US" sz="2400" dirty="0" err="1">
                <a:latin typeface="+mj-lt"/>
              </a:rPr>
              <a:t>Hintergrund</a:t>
            </a:r>
            <a:endParaRPr lang="en-US" sz="2400" dirty="0">
              <a:latin typeface="+mj-lt"/>
            </a:endParaRPr>
          </a:p>
        </p:txBody>
      </p:sp>
      <p:sp>
        <p:nvSpPr>
          <p:cNvPr id="72" name="Title 8">
            <a:extLst>
              <a:ext uri="{FF2B5EF4-FFF2-40B4-BE49-F238E27FC236}">
                <a16:creationId xmlns:a16="http://schemas.microsoft.com/office/drawing/2014/main" id="{7602DA6A-35C2-A959-8DDF-C5668C2C3E4A}"/>
              </a:ext>
            </a:extLst>
          </p:cNvPr>
          <p:cNvSpPr txBox="1">
            <a:spLocks/>
          </p:cNvSpPr>
          <p:nvPr userDrawn="1"/>
        </p:nvSpPr>
        <p:spPr>
          <a:xfrm>
            <a:off x="978333" y="3969094"/>
            <a:ext cx="2679267"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1800" b="0" i="0" kern="1200">
                <a:solidFill>
                  <a:schemeClr val="tx1"/>
                </a:solidFill>
                <a:latin typeface="TT Hoves Pro Medium" panose="020B0003020000020203" pitchFamily="34" charset="77"/>
                <a:ea typeface="+mj-ea"/>
                <a:cs typeface="+mj-cs"/>
              </a:defRPr>
            </a:lvl1pPr>
          </a:lstStyle>
          <a:p>
            <a:r>
              <a:rPr lang="en-US" sz="2400" dirty="0" err="1">
                <a:latin typeface="+mn-lt"/>
              </a:rPr>
              <a:t>Hightlightfarbe</a:t>
            </a:r>
            <a:endParaRPr lang="en-US" sz="2400" dirty="0">
              <a:latin typeface="+mn-lt"/>
            </a:endParaRPr>
          </a:p>
        </p:txBody>
      </p:sp>
      <p:sp>
        <p:nvSpPr>
          <p:cNvPr id="73" name="Title 8">
            <a:extLst>
              <a:ext uri="{FF2B5EF4-FFF2-40B4-BE49-F238E27FC236}">
                <a16:creationId xmlns:a16="http://schemas.microsoft.com/office/drawing/2014/main" id="{24E5538D-488A-B3C6-0000-27C84531A6C5}"/>
              </a:ext>
            </a:extLst>
          </p:cNvPr>
          <p:cNvSpPr txBox="1">
            <a:spLocks/>
          </p:cNvSpPr>
          <p:nvPr userDrawn="1"/>
        </p:nvSpPr>
        <p:spPr>
          <a:xfrm>
            <a:off x="978333" y="5462864"/>
            <a:ext cx="2679267"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1800" b="0" i="0" kern="1200">
                <a:solidFill>
                  <a:schemeClr val="tx1"/>
                </a:solidFill>
                <a:latin typeface="TT Hoves Pro Medium" panose="020B0003020000020203" pitchFamily="34" charset="77"/>
                <a:ea typeface="+mj-ea"/>
                <a:cs typeface="+mj-cs"/>
              </a:defRPr>
            </a:lvl1pPr>
          </a:lstStyle>
          <a:p>
            <a:r>
              <a:rPr lang="en-US" sz="2400" dirty="0" err="1">
                <a:latin typeface="+mn-lt"/>
              </a:rPr>
              <a:t>Akzentfarbe</a:t>
            </a:r>
            <a:endParaRPr lang="en-US" sz="2400" dirty="0">
              <a:latin typeface="+mn-lt"/>
            </a:endParaRPr>
          </a:p>
        </p:txBody>
      </p:sp>
      <p:sp>
        <p:nvSpPr>
          <p:cNvPr id="74" name="Title 8">
            <a:extLst>
              <a:ext uri="{FF2B5EF4-FFF2-40B4-BE49-F238E27FC236}">
                <a16:creationId xmlns:a16="http://schemas.microsoft.com/office/drawing/2014/main" id="{1823FD75-4D13-4FC8-FF6B-B25C53BBB13D}"/>
              </a:ext>
            </a:extLst>
          </p:cNvPr>
          <p:cNvSpPr txBox="1">
            <a:spLocks/>
          </p:cNvSpPr>
          <p:nvPr userDrawn="1"/>
        </p:nvSpPr>
        <p:spPr>
          <a:xfrm>
            <a:off x="978333" y="6926911"/>
            <a:ext cx="2679267"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1800" b="0" i="0" kern="1200">
                <a:solidFill>
                  <a:schemeClr val="tx1"/>
                </a:solidFill>
                <a:latin typeface="TT Hoves Pro Medium" panose="020B0003020000020203" pitchFamily="34" charset="77"/>
                <a:ea typeface="+mj-ea"/>
                <a:cs typeface="+mj-cs"/>
              </a:defRPr>
            </a:lvl1pPr>
          </a:lstStyle>
          <a:p>
            <a:r>
              <a:rPr lang="en-US" sz="2400" dirty="0" err="1">
                <a:latin typeface="+mn-lt"/>
              </a:rPr>
              <a:t>Hintergrundfarbe</a:t>
            </a:r>
            <a:endParaRPr lang="en-US" sz="2400" dirty="0">
              <a:latin typeface="+mn-lt"/>
            </a:endParaRPr>
          </a:p>
        </p:txBody>
      </p:sp>
      <p:sp>
        <p:nvSpPr>
          <p:cNvPr id="75" name="Title 8">
            <a:extLst>
              <a:ext uri="{FF2B5EF4-FFF2-40B4-BE49-F238E27FC236}">
                <a16:creationId xmlns:a16="http://schemas.microsoft.com/office/drawing/2014/main" id="{F9BA3D6F-6B4A-AAEE-3306-577BAEE74290}"/>
              </a:ext>
            </a:extLst>
          </p:cNvPr>
          <p:cNvSpPr txBox="1">
            <a:spLocks/>
          </p:cNvSpPr>
          <p:nvPr userDrawn="1"/>
        </p:nvSpPr>
        <p:spPr>
          <a:xfrm>
            <a:off x="978333" y="8348366"/>
            <a:ext cx="2679267"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1800" b="0" i="0" kern="1200">
                <a:solidFill>
                  <a:schemeClr val="tx1"/>
                </a:solidFill>
                <a:latin typeface="TT Hoves Pro Medium" panose="020B0003020000020203" pitchFamily="34" charset="77"/>
                <a:ea typeface="+mj-ea"/>
                <a:cs typeface="+mj-cs"/>
              </a:defRPr>
            </a:lvl1pPr>
          </a:lstStyle>
          <a:p>
            <a:r>
              <a:rPr lang="en-US" sz="2400" dirty="0" err="1">
                <a:latin typeface="+mn-lt"/>
              </a:rPr>
              <a:t>Textfarbe</a:t>
            </a:r>
            <a:endParaRPr lang="en-US" sz="2400" dirty="0">
              <a:latin typeface="+mn-lt"/>
            </a:endParaRPr>
          </a:p>
        </p:txBody>
      </p:sp>
      <p:sp>
        <p:nvSpPr>
          <p:cNvPr id="76" name="Title 1">
            <a:extLst>
              <a:ext uri="{FF2B5EF4-FFF2-40B4-BE49-F238E27FC236}">
                <a16:creationId xmlns:a16="http://schemas.microsoft.com/office/drawing/2014/main" id="{4FAF4B80-B4BD-494C-30EA-4F521E617691}"/>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Tree>
    <p:extLst>
      <p:ext uri="{BB962C8B-B14F-4D97-AF65-F5344CB8AC3E}">
        <p14:creationId xmlns:p14="http://schemas.microsoft.com/office/powerpoint/2010/main" val="2862400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321449" cy="810222"/>
          </a:xfrm>
        </p:spPr>
        <p:txBody>
          <a:bodyPr/>
          <a:lstStyle/>
          <a:p>
            <a:r>
              <a:rPr lang="en-US" dirty="0" err="1"/>
              <a:t>Platzhalter</a:t>
            </a:r>
            <a:r>
              <a:rPr lang="en-US" dirty="0"/>
              <a:t> Headline</a:t>
            </a:r>
            <a:endParaRPr lang="de-AT" dirty="0"/>
          </a:p>
        </p:txBody>
      </p:sp>
      <p:sp>
        <p:nvSpPr>
          <p:cNvPr id="15" name="Footer Placeholder 14">
            <a:extLst>
              <a:ext uri="{FF2B5EF4-FFF2-40B4-BE49-F238E27FC236}">
                <a16:creationId xmlns:a16="http://schemas.microsoft.com/office/drawing/2014/main" id="{D107362A-72E7-A6F9-3C31-6DEF4037931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3" name="Text Placeholder 4">
            <a:extLst>
              <a:ext uri="{FF2B5EF4-FFF2-40B4-BE49-F238E27FC236}">
                <a16:creationId xmlns:a16="http://schemas.microsoft.com/office/drawing/2014/main" id="{613415BF-8C58-54A7-2D07-E10943D0F4CD}"/>
              </a:ext>
            </a:extLst>
          </p:cNvPr>
          <p:cNvSpPr>
            <a:spLocks noGrp="1"/>
          </p:cNvSpPr>
          <p:nvPr>
            <p:ph type="body" sz="quarter" idx="11" hasCustomPrompt="1"/>
          </p:nvPr>
        </p:nvSpPr>
        <p:spPr>
          <a:xfrm>
            <a:off x="964407" y="5245098"/>
            <a:ext cx="6401594" cy="1807959"/>
          </a:xfrm>
        </p:spPr>
        <p:txBody>
          <a:bodyPr/>
          <a:lstStyle>
            <a:lvl1pPr marL="19050" indent="-19050">
              <a:lnSpc>
                <a:spcPct val="110000"/>
              </a:lnSpc>
              <a:spcAft>
                <a:spcPts val="0"/>
              </a:spcAft>
              <a:buNone/>
              <a:tabLst/>
              <a:defRPr sz="2400">
                <a:solidFill>
                  <a:schemeClr val="tx2"/>
                </a:solidFill>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endParaRPr lang="de-AT" dirty="0"/>
          </a:p>
          <a:p>
            <a:pPr lvl="0"/>
            <a:r>
              <a:rPr lang="de-AT" dirty="0" err="1"/>
              <a:t>sadipscing</a:t>
            </a:r>
            <a:r>
              <a:rPr lang="de-AT" dirty="0"/>
              <a:t> </a:t>
            </a:r>
            <a:r>
              <a:rPr lang="de-AT" dirty="0" err="1"/>
              <a:t>elitr</a:t>
            </a:r>
            <a:r>
              <a:rPr lang="de-AT" dirty="0"/>
              <a:t>, </a:t>
            </a:r>
            <a:r>
              <a:rPr lang="de-AT" dirty="0" err="1"/>
              <a:t>tempor</a:t>
            </a:r>
            <a:r>
              <a:rPr lang="de-AT" dirty="0"/>
              <a:t> </a:t>
            </a:r>
            <a:r>
              <a:rPr lang="de-AT" dirty="0" err="1"/>
              <a:t>invidunt</a:t>
            </a:r>
            <a:r>
              <a:rPr lang="de-AT" dirty="0"/>
              <a:t> </a:t>
            </a:r>
            <a:r>
              <a:rPr lang="de-AT" dirty="0" err="1"/>
              <a:t>ut</a:t>
            </a:r>
            <a:endParaRPr lang="de-AT" dirty="0"/>
          </a:p>
          <a:p>
            <a:pPr lvl="0"/>
            <a:r>
              <a:rPr lang="de-AT" dirty="0" err="1"/>
              <a:t>labore</a:t>
            </a:r>
            <a:r>
              <a:rPr lang="de-AT" dirty="0"/>
              <a:t> et </a:t>
            </a:r>
            <a:r>
              <a:rPr lang="de-AT" dirty="0" err="1"/>
              <a:t>dolore</a:t>
            </a:r>
            <a:r>
              <a:rPr lang="de-AT" dirty="0"/>
              <a:t> magna </a:t>
            </a:r>
            <a:r>
              <a:rPr lang="de-AT" dirty="0" err="1"/>
              <a:t>aliquyam</a:t>
            </a:r>
            <a:r>
              <a:rPr lang="de-AT" dirty="0"/>
              <a:t> erat,</a:t>
            </a:r>
          </a:p>
          <a:p>
            <a:pPr lvl="0"/>
            <a:r>
              <a:rPr lang="de-AT" dirty="0"/>
              <a:t>sed </a:t>
            </a:r>
            <a:r>
              <a:rPr lang="de-AT" dirty="0" err="1"/>
              <a:t>diam</a:t>
            </a:r>
            <a:r>
              <a:rPr lang="de-AT" dirty="0"/>
              <a:t> </a:t>
            </a:r>
            <a:r>
              <a:rPr lang="de-AT" dirty="0" err="1"/>
              <a:t>voluptua</a:t>
            </a:r>
            <a:r>
              <a:rPr lang="de-AT" dirty="0"/>
              <a:t>.</a:t>
            </a:r>
          </a:p>
        </p:txBody>
      </p:sp>
      <p:sp>
        <p:nvSpPr>
          <p:cNvPr id="6" name="Text Placeholder 4">
            <a:extLst>
              <a:ext uri="{FF2B5EF4-FFF2-40B4-BE49-F238E27FC236}">
                <a16:creationId xmlns:a16="http://schemas.microsoft.com/office/drawing/2014/main" id="{018697FD-A9F5-3B4D-C6C2-C6D3B2E258AB}"/>
              </a:ext>
            </a:extLst>
          </p:cNvPr>
          <p:cNvSpPr>
            <a:spLocks noGrp="1"/>
          </p:cNvSpPr>
          <p:nvPr>
            <p:ph type="body" sz="quarter" idx="12" hasCustomPrompt="1"/>
          </p:nvPr>
        </p:nvSpPr>
        <p:spPr>
          <a:xfrm>
            <a:off x="964407" y="1892298"/>
            <a:ext cx="6401594" cy="650580"/>
          </a:xfrm>
        </p:spPr>
        <p:txBody>
          <a:bodyPr/>
          <a:lstStyle>
            <a:lvl1pPr marL="19050" indent="-19050">
              <a:lnSpc>
                <a:spcPct val="110000"/>
              </a:lnSpc>
              <a:spcAft>
                <a:spcPts val="0"/>
              </a:spcAft>
              <a:buNone/>
              <a:tabLst/>
              <a:defRPr sz="2400">
                <a:solidFill>
                  <a:schemeClr val="tx2"/>
                </a:solidFill>
              </a:defRPr>
            </a:lvl1pPr>
          </a:lstStyle>
          <a:p>
            <a:pPr lvl="0"/>
            <a:r>
              <a:rPr lang="de-AT" dirty="0" err="1"/>
              <a:t>Subtitle</a:t>
            </a:r>
            <a:endParaRPr lang="de-AT" dirty="0"/>
          </a:p>
        </p:txBody>
      </p:sp>
    </p:spTree>
    <p:extLst>
      <p:ext uri="{BB962C8B-B14F-4D97-AF65-F5344CB8AC3E}">
        <p14:creationId xmlns:p14="http://schemas.microsoft.com/office/powerpoint/2010/main" val="1562532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2227-29E8-5B1C-E432-F2645D425A07}"/>
              </a:ext>
            </a:extLst>
          </p:cNvPr>
          <p:cNvSpPr>
            <a:spLocks noGrp="1"/>
          </p:cNvSpPr>
          <p:nvPr>
            <p:ph type="title" hasCustomPrompt="1"/>
          </p:nvPr>
        </p:nvSpPr>
        <p:spPr>
          <a:xfrm>
            <a:off x="978333" y="1640618"/>
            <a:ext cx="16483374" cy="810222"/>
          </a:xfrm>
        </p:spPr>
        <p:txBody>
          <a:bodyPr/>
          <a:lstStyle/>
          <a:p>
            <a:r>
              <a:rPr lang="en-US" dirty="0"/>
              <a:t>Agenda</a:t>
            </a:r>
            <a:endParaRPr lang="de-AT" dirty="0"/>
          </a:p>
        </p:txBody>
      </p:sp>
      <p:sp>
        <p:nvSpPr>
          <p:cNvPr id="3" name="Footer Placeholder 2">
            <a:extLst>
              <a:ext uri="{FF2B5EF4-FFF2-40B4-BE49-F238E27FC236}">
                <a16:creationId xmlns:a16="http://schemas.microsoft.com/office/drawing/2014/main" id="{CA45EDD1-A60B-F683-79C7-AC205457A0AA}"/>
              </a:ext>
            </a:extLst>
          </p:cNvPr>
          <p:cNvSpPr>
            <a:spLocks noGrp="1"/>
          </p:cNvSpPr>
          <p:nvPr>
            <p:ph type="ftr" sz="quarter" idx="10"/>
          </p:nvPr>
        </p:nvSpPr>
        <p:spPr/>
        <p:txBody>
          <a:bodyPr/>
          <a:lstStyle/>
          <a:p>
            <a:r>
              <a:rPr lang="de-AT" dirty="0">
                <a:latin typeface="+mj-lt"/>
              </a:rPr>
              <a:t>Identity first – mit Garancy. Die souveräne Software für Identity Management – von Mittelstand bis Enterprise</a:t>
            </a:r>
          </a:p>
        </p:txBody>
      </p:sp>
      <p:sp>
        <p:nvSpPr>
          <p:cNvPr id="6" name="Text Placeholder 5">
            <a:extLst>
              <a:ext uri="{FF2B5EF4-FFF2-40B4-BE49-F238E27FC236}">
                <a16:creationId xmlns:a16="http://schemas.microsoft.com/office/drawing/2014/main" id="{6A612C77-FA87-B455-CB81-A7ABE56FE936}"/>
              </a:ext>
            </a:extLst>
          </p:cNvPr>
          <p:cNvSpPr>
            <a:spLocks noGrp="1"/>
          </p:cNvSpPr>
          <p:nvPr>
            <p:ph type="body" sz="quarter" idx="11" hasCustomPrompt="1"/>
          </p:nvPr>
        </p:nvSpPr>
        <p:spPr>
          <a:xfrm>
            <a:off x="964407" y="2785679"/>
            <a:ext cx="16497300" cy="415499"/>
          </a:xfrm>
        </p:spPr>
        <p:txBody>
          <a:bodyPr wrap="square">
            <a:spAutoFit/>
          </a:bodyPr>
          <a:lstStyle>
            <a:lvl1pPr>
              <a:buNone/>
              <a:defRPr>
                <a:solidFill>
                  <a:schemeClr val="tx2"/>
                </a:solidFill>
                <a:latin typeface="+mj-lt"/>
              </a:defRPr>
            </a:lvl1pPr>
          </a:lstStyle>
          <a:p>
            <a:pPr lvl="0"/>
            <a:r>
              <a:rPr lang="en-US" dirty="0"/>
              <a:t>Subline </a:t>
            </a:r>
            <a:r>
              <a:rPr lang="en-US" dirty="0" err="1"/>
              <a:t>Plathaltertext</a:t>
            </a:r>
            <a:endParaRPr lang="de-AT" dirty="0"/>
          </a:p>
        </p:txBody>
      </p:sp>
      <p:sp>
        <p:nvSpPr>
          <p:cNvPr id="7" name="Text Placeholder 5">
            <a:extLst>
              <a:ext uri="{FF2B5EF4-FFF2-40B4-BE49-F238E27FC236}">
                <a16:creationId xmlns:a16="http://schemas.microsoft.com/office/drawing/2014/main" id="{BD9CA52E-346F-C023-0081-BCB9B94F6624}"/>
              </a:ext>
            </a:extLst>
          </p:cNvPr>
          <p:cNvSpPr>
            <a:spLocks noGrp="1"/>
          </p:cNvSpPr>
          <p:nvPr>
            <p:ph type="body" sz="quarter" idx="12" hasCustomPrompt="1"/>
          </p:nvPr>
        </p:nvSpPr>
        <p:spPr>
          <a:xfrm>
            <a:off x="964407" y="3653837"/>
            <a:ext cx="16497300" cy="3978455"/>
          </a:xfrm>
        </p:spPr>
        <p:txBody>
          <a:bodyPr>
            <a:noAutofit/>
          </a:bodyPr>
          <a:lstStyle>
            <a:lvl1pPr marL="678657" indent="-678657">
              <a:buFont typeface="+mj-lt"/>
              <a:buAutoNum type="arabicPeriod"/>
              <a:tabLst/>
              <a:defRPr>
                <a:solidFill>
                  <a:schemeClr val="tx2"/>
                </a:solidFill>
                <a:latin typeface="+mj-lt"/>
              </a:defRPr>
            </a:lvl1pPr>
          </a:lstStyle>
          <a:p>
            <a:pPr lvl="0"/>
            <a:r>
              <a:rPr lang="en-US" dirty="0" err="1"/>
              <a:t>Platzhalter</a:t>
            </a:r>
            <a:r>
              <a:rPr lang="en-US" dirty="0"/>
              <a:t> </a:t>
            </a:r>
            <a:r>
              <a:rPr lang="en-US" dirty="0" err="1"/>
              <a:t>Punkt</a:t>
            </a:r>
            <a:endParaRPr lang="de-AT" dirty="0"/>
          </a:p>
        </p:txBody>
      </p:sp>
      <p:pic>
        <p:nvPicPr>
          <p:cNvPr id="8" name="Picture 7">
            <a:extLst>
              <a:ext uri="{FF2B5EF4-FFF2-40B4-BE49-F238E27FC236}">
                <a16:creationId xmlns:a16="http://schemas.microsoft.com/office/drawing/2014/main" id="{ADCCEFC6-28E6-335E-B3B9-1E737465BEFA}"/>
              </a:ext>
            </a:extLst>
          </p:cNvPr>
          <p:cNvPicPr>
            <a:picLocks noChangeAspect="1"/>
          </p:cNvPicPr>
          <p:nvPr userDrawn="1"/>
        </p:nvPicPr>
        <p:blipFill>
          <a:blip r:embed="rId2">
            <a:alphaModFix amt="5000"/>
            <a:extLst>
              <a:ext uri="{28A0092B-C50C-407E-A947-70E740481C1C}">
                <a14:useLocalDpi xmlns:a14="http://schemas.microsoft.com/office/drawing/2010/main"/>
              </a:ext>
            </a:extLst>
          </a:blip>
          <a:srcRect/>
          <a:stretch>
            <a:fillRect/>
          </a:stretch>
        </p:blipFill>
        <p:spPr>
          <a:xfrm>
            <a:off x="9461090" y="1459269"/>
            <a:ext cx="8826911" cy="8827731"/>
          </a:xfrm>
          <a:prstGeom prst="rect">
            <a:avLst/>
          </a:prstGeom>
        </p:spPr>
      </p:pic>
    </p:spTree>
    <p:extLst>
      <p:ext uri="{BB962C8B-B14F-4D97-AF65-F5344CB8AC3E}">
        <p14:creationId xmlns:p14="http://schemas.microsoft.com/office/powerpoint/2010/main" val="2063100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321449" cy="810222"/>
          </a:xfrm>
        </p:spPr>
        <p:txBody>
          <a:bodyPr/>
          <a:lstStyle/>
          <a:p>
            <a:r>
              <a:rPr lang="en-US" dirty="0" err="1"/>
              <a:t>Platzhalter</a:t>
            </a:r>
            <a:r>
              <a:rPr lang="en-US" dirty="0"/>
              <a:t> Headline</a:t>
            </a:r>
            <a:endParaRPr lang="de-AT" dirty="0"/>
          </a:p>
        </p:txBody>
      </p:sp>
      <p:sp>
        <p:nvSpPr>
          <p:cNvPr id="15" name="Footer Placeholder 14">
            <a:extLst>
              <a:ext uri="{FF2B5EF4-FFF2-40B4-BE49-F238E27FC236}">
                <a16:creationId xmlns:a16="http://schemas.microsoft.com/office/drawing/2014/main" id="{D107362A-72E7-A6F9-3C31-6DEF4037931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6" name="Text Placeholder 4">
            <a:extLst>
              <a:ext uri="{FF2B5EF4-FFF2-40B4-BE49-F238E27FC236}">
                <a16:creationId xmlns:a16="http://schemas.microsoft.com/office/drawing/2014/main" id="{018697FD-A9F5-3B4D-C6C2-C6D3B2E258AB}"/>
              </a:ext>
            </a:extLst>
          </p:cNvPr>
          <p:cNvSpPr>
            <a:spLocks noGrp="1"/>
          </p:cNvSpPr>
          <p:nvPr>
            <p:ph type="body" sz="quarter" idx="12" hasCustomPrompt="1"/>
          </p:nvPr>
        </p:nvSpPr>
        <p:spPr>
          <a:xfrm>
            <a:off x="964407" y="1892298"/>
            <a:ext cx="6401594" cy="650580"/>
          </a:xfrm>
        </p:spPr>
        <p:txBody>
          <a:bodyPr/>
          <a:lstStyle>
            <a:lvl1pPr marL="19050" indent="-19050">
              <a:lnSpc>
                <a:spcPct val="110000"/>
              </a:lnSpc>
              <a:spcAft>
                <a:spcPts val="0"/>
              </a:spcAft>
              <a:buNone/>
              <a:tabLst/>
              <a:defRPr sz="2400">
                <a:solidFill>
                  <a:schemeClr val="tx2"/>
                </a:solidFill>
              </a:defRPr>
            </a:lvl1pPr>
          </a:lstStyle>
          <a:p>
            <a:pPr lvl="0"/>
            <a:r>
              <a:rPr lang="de-AT" dirty="0" err="1"/>
              <a:t>Subtitle</a:t>
            </a:r>
            <a:endParaRPr lang="de-AT" dirty="0"/>
          </a:p>
        </p:txBody>
      </p:sp>
    </p:spTree>
    <p:extLst>
      <p:ext uri="{BB962C8B-B14F-4D97-AF65-F5344CB8AC3E}">
        <p14:creationId xmlns:p14="http://schemas.microsoft.com/office/powerpoint/2010/main" val="3408016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321449" cy="810222"/>
          </a:xfrm>
        </p:spPr>
        <p:txBody>
          <a:bodyPr/>
          <a:lstStyle>
            <a:lvl1pPr>
              <a:defRPr>
                <a:solidFill>
                  <a:schemeClr val="bg1"/>
                </a:solidFill>
              </a:defRPr>
            </a:lvl1pPr>
          </a:lstStyle>
          <a:p>
            <a:r>
              <a:rPr lang="en-US" dirty="0" err="1"/>
              <a:t>Platzhalter</a:t>
            </a:r>
            <a:r>
              <a:rPr lang="en-US" dirty="0"/>
              <a:t> Headline</a:t>
            </a:r>
            <a:endParaRPr lang="de-AT" dirty="0"/>
          </a:p>
        </p:txBody>
      </p:sp>
      <p:sp>
        <p:nvSpPr>
          <p:cNvPr id="15" name="Footer Placeholder 14">
            <a:extLst>
              <a:ext uri="{FF2B5EF4-FFF2-40B4-BE49-F238E27FC236}">
                <a16:creationId xmlns:a16="http://schemas.microsoft.com/office/drawing/2014/main" id="{D107362A-72E7-A6F9-3C31-6DEF4037931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6" name="Text Placeholder 4">
            <a:extLst>
              <a:ext uri="{FF2B5EF4-FFF2-40B4-BE49-F238E27FC236}">
                <a16:creationId xmlns:a16="http://schemas.microsoft.com/office/drawing/2014/main" id="{018697FD-A9F5-3B4D-C6C2-C6D3B2E258AB}"/>
              </a:ext>
            </a:extLst>
          </p:cNvPr>
          <p:cNvSpPr>
            <a:spLocks noGrp="1"/>
          </p:cNvSpPr>
          <p:nvPr>
            <p:ph type="body" sz="quarter" idx="12" hasCustomPrompt="1"/>
          </p:nvPr>
        </p:nvSpPr>
        <p:spPr>
          <a:xfrm>
            <a:off x="964407" y="1892298"/>
            <a:ext cx="6401594" cy="650580"/>
          </a:xfrm>
        </p:spPr>
        <p:txBody>
          <a:bodyPr/>
          <a:lstStyle>
            <a:lvl1pPr marL="19050" indent="-19050">
              <a:lnSpc>
                <a:spcPct val="110000"/>
              </a:lnSpc>
              <a:spcAft>
                <a:spcPts val="0"/>
              </a:spcAft>
              <a:buNone/>
              <a:tabLst/>
              <a:defRPr sz="2400">
                <a:solidFill>
                  <a:schemeClr val="tx2"/>
                </a:solidFill>
              </a:defRPr>
            </a:lvl1pPr>
          </a:lstStyle>
          <a:p>
            <a:pPr lvl="0"/>
            <a:r>
              <a:rPr lang="de-AT" dirty="0" err="1"/>
              <a:t>Subtitle</a:t>
            </a:r>
            <a:endParaRPr lang="de-AT" dirty="0"/>
          </a:p>
        </p:txBody>
      </p:sp>
      <p:grpSp>
        <p:nvGrpSpPr>
          <p:cNvPr id="2" name="Group 1">
            <a:extLst>
              <a:ext uri="{FF2B5EF4-FFF2-40B4-BE49-F238E27FC236}">
                <a16:creationId xmlns:a16="http://schemas.microsoft.com/office/drawing/2014/main" id="{E3E88C8A-D7C7-7806-4210-5CC70DEBD680}"/>
              </a:ext>
            </a:extLst>
          </p:cNvPr>
          <p:cNvGrpSpPr/>
          <p:nvPr userDrawn="1"/>
        </p:nvGrpSpPr>
        <p:grpSpPr>
          <a:xfrm>
            <a:off x="935831" y="9458815"/>
            <a:ext cx="1570364" cy="310262"/>
            <a:chOff x="806330" y="3763047"/>
            <a:chExt cx="3065972" cy="605754"/>
          </a:xfrm>
          <a:solidFill>
            <a:schemeClr val="bg1"/>
          </a:solidFill>
        </p:grpSpPr>
        <p:sp>
          <p:nvSpPr>
            <p:cNvPr id="3" name="Freeform 2">
              <a:extLst>
                <a:ext uri="{FF2B5EF4-FFF2-40B4-BE49-F238E27FC236}">
                  <a16:creationId xmlns:a16="http://schemas.microsoft.com/office/drawing/2014/main" id="{F7E7FF46-E45D-6EA5-47F8-89F0CBD03FD5}"/>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4" name="Freeform 3">
              <a:extLst>
                <a:ext uri="{FF2B5EF4-FFF2-40B4-BE49-F238E27FC236}">
                  <a16:creationId xmlns:a16="http://schemas.microsoft.com/office/drawing/2014/main" id="{10D53CC6-E45A-A034-CAEE-C405EF463878}"/>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5" name="Freeform 4">
              <a:extLst>
                <a:ext uri="{FF2B5EF4-FFF2-40B4-BE49-F238E27FC236}">
                  <a16:creationId xmlns:a16="http://schemas.microsoft.com/office/drawing/2014/main" id="{50E815C4-1D7E-4B75-8336-9A7DB1734BF3}"/>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8" name="Freeform 7">
              <a:extLst>
                <a:ext uri="{FF2B5EF4-FFF2-40B4-BE49-F238E27FC236}">
                  <a16:creationId xmlns:a16="http://schemas.microsoft.com/office/drawing/2014/main" id="{E952323C-F8C0-A098-D8E4-17FF36E0D998}"/>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9" name="Freeform 8">
              <a:extLst>
                <a:ext uri="{FF2B5EF4-FFF2-40B4-BE49-F238E27FC236}">
                  <a16:creationId xmlns:a16="http://schemas.microsoft.com/office/drawing/2014/main" id="{7181167F-61C3-70A5-392A-A117BBA039CD}"/>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2762D5C1-2020-7922-0C10-3872C058E4BF}"/>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8E5DFDC3-C03F-E923-DF1C-19AA19EBBA03}"/>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00FBCB58-8946-A60E-D336-D077C860A469}"/>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25C301B2-3BC2-FE43-F305-6A5E4A0DFFF3}"/>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Tree>
    <p:extLst>
      <p:ext uri="{BB962C8B-B14F-4D97-AF65-F5344CB8AC3E}">
        <p14:creationId xmlns:p14="http://schemas.microsoft.com/office/powerpoint/2010/main" val="2812810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097A-F208-8C0D-217B-C427EA799492}"/>
              </a:ext>
            </a:extLst>
          </p:cNvPr>
          <p:cNvSpPr>
            <a:spLocks noGrp="1"/>
          </p:cNvSpPr>
          <p:nvPr>
            <p:ph type="title" hasCustomPrompt="1"/>
          </p:nvPr>
        </p:nvSpPr>
        <p:spPr>
          <a:xfrm>
            <a:off x="978334" y="3897120"/>
            <a:ext cx="6388487" cy="2160591"/>
          </a:xfrm>
        </p:spPr>
        <p:txBody>
          <a:bodyPr/>
          <a:lstStyle>
            <a:lvl1pPr>
              <a:defRPr sz="7800" b="0" i="0">
                <a:solidFill>
                  <a:schemeClr val="bg1"/>
                </a:solidFill>
                <a:latin typeface="TT Hoves Pro Medium" panose="020B0003020000020203" pitchFamily="34" charset="77"/>
              </a:defRPr>
            </a:lvl1pPr>
          </a:lstStyle>
          <a:p>
            <a:r>
              <a:rPr lang="en-US" dirty="0" err="1"/>
              <a:t>Platzhalter</a:t>
            </a:r>
            <a:r>
              <a:rPr lang="en-US" dirty="0"/>
              <a:t> - Headline</a:t>
            </a:r>
            <a:endParaRPr lang="de-AT" dirty="0"/>
          </a:p>
        </p:txBody>
      </p:sp>
      <p:sp>
        <p:nvSpPr>
          <p:cNvPr id="7" name="Picture Placeholder 6">
            <a:extLst>
              <a:ext uri="{FF2B5EF4-FFF2-40B4-BE49-F238E27FC236}">
                <a16:creationId xmlns:a16="http://schemas.microsoft.com/office/drawing/2014/main" id="{C9A75A79-2B37-B851-3567-31E79C88ECA6}"/>
              </a:ext>
            </a:extLst>
          </p:cNvPr>
          <p:cNvSpPr>
            <a:spLocks noGrp="1"/>
          </p:cNvSpPr>
          <p:nvPr>
            <p:ph type="pic" sz="quarter" idx="11"/>
          </p:nvPr>
        </p:nvSpPr>
        <p:spPr>
          <a:xfrm>
            <a:off x="9357852" y="-1"/>
            <a:ext cx="8948406" cy="10286999"/>
          </a:xfrm>
        </p:spPr>
        <p:txBody>
          <a:bodyPr/>
          <a:lstStyle/>
          <a:p>
            <a:endParaRPr lang="de-AT"/>
          </a:p>
        </p:txBody>
      </p:sp>
      <p:sp>
        <p:nvSpPr>
          <p:cNvPr id="9" name="Text Placeholder 8">
            <a:extLst>
              <a:ext uri="{FF2B5EF4-FFF2-40B4-BE49-F238E27FC236}">
                <a16:creationId xmlns:a16="http://schemas.microsoft.com/office/drawing/2014/main" id="{C0311DCF-2BDB-D5E3-F30F-4D73BFEBEE6B}"/>
              </a:ext>
            </a:extLst>
          </p:cNvPr>
          <p:cNvSpPr>
            <a:spLocks noGrp="1"/>
          </p:cNvSpPr>
          <p:nvPr>
            <p:ph type="body" sz="quarter" idx="12" hasCustomPrompt="1"/>
          </p:nvPr>
        </p:nvSpPr>
        <p:spPr>
          <a:xfrm>
            <a:off x="978334" y="6079833"/>
            <a:ext cx="6388487" cy="2721768"/>
          </a:xfrm>
        </p:spPr>
        <p:txBody>
          <a:bodyPr/>
          <a:lstStyle>
            <a:lvl1pPr>
              <a:lnSpc>
                <a:spcPct val="120000"/>
              </a:lnSpc>
              <a:spcAft>
                <a:spcPts val="0"/>
              </a:spcAft>
              <a:buNone/>
              <a:defRPr>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a:t>
            </a:r>
          </a:p>
          <a:p>
            <a:pPr lvl="0"/>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endParaRPr lang="de-AT" dirty="0"/>
          </a:p>
          <a:p>
            <a:pPr lvl="0"/>
            <a:r>
              <a:rPr lang="de-AT" dirty="0" err="1"/>
              <a:t>invidunt</a:t>
            </a:r>
            <a:r>
              <a:rPr lang="de-AT" dirty="0"/>
              <a:t> </a:t>
            </a:r>
            <a:r>
              <a:rPr lang="de-AT" dirty="0" err="1"/>
              <a:t>ut</a:t>
            </a:r>
            <a:r>
              <a:rPr lang="de-AT" dirty="0"/>
              <a:t> </a:t>
            </a:r>
            <a:r>
              <a:rPr lang="de-AT" dirty="0" err="1"/>
              <a:t>labore</a:t>
            </a:r>
            <a:r>
              <a:rPr lang="de-AT" dirty="0"/>
              <a:t> et </a:t>
            </a:r>
            <a:r>
              <a:rPr lang="de-AT" dirty="0" err="1"/>
              <a:t>dolore</a:t>
            </a:r>
            <a:endParaRPr lang="de-AT" dirty="0"/>
          </a:p>
        </p:txBody>
      </p:sp>
      <p:grpSp>
        <p:nvGrpSpPr>
          <p:cNvPr id="5" name="Group 4">
            <a:extLst>
              <a:ext uri="{FF2B5EF4-FFF2-40B4-BE49-F238E27FC236}">
                <a16:creationId xmlns:a16="http://schemas.microsoft.com/office/drawing/2014/main" id="{E824DF7C-9899-37DD-8300-1F3D5D8810A3}"/>
              </a:ext>
            </a:extLst>
          </p:cNvPr>
          <p:cNvGrpSpPr/>
          <p:nvPr userDrawn="1"/>
        </p:nvGrpSpPr>
        <p:grpSpPr>
          <a:xfrm>
            <a:off x="987524" y="969597"/>
            <a:ext cx="2456888" cy="485415"/>
            <a:chOff x="806330" y="3763047"/>
            <a:chExt cx="3065972" cy="605754"/>
          </a:xfrm>
          <a:solidFill>
            <a:schemeClr val="bg1"/>
          </a:solidFill>
        </p:grpSpPr>
        <p:sp>
          <p:nvSpPr>
            <p:cNvPr id="6" name="Freeform 5">
              <a:extLst>
                <a:ext uri="{FF2B5EF4-FFF2-40B4-BE49-F238E27FC236}">
                  <a16:creationId xmlns:a16="http://schemas.microsoft.com/office/drawing/2014/main" id="{6FCAD1AC-CF10-DBAA-A2F5-DC73F01716B4}"/>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8" name="Freeform 7">
              <a:extLst>
                <a:ext uri="{FF2B5EF4-FFF2-40B4-BE49-F238E27FC236}">
                  <a16:creationId xmlns:a16="http://schemas.microsoft.com/office/drawing/2014/main" id="{B10E24ED-A41E-DD3F-4768-9393F2EFE125}"/>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8EC30046-2140-4EFA-0F71-59A85EE98D2F}"/>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50ADE98B-B72F-99DE-7939-ABA6FCEF802E}"/>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73263E72-0795-1917-F3EB-BDB4FD7DCD75}"/>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7457D846-3B32-98EF-7C81-5835B8A44270}"/>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57B53EFB-A8F0-B364-9DA1-D62AC13F053B}"/>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5" name="Freeform 14">
              <a:extLst>
                <a:ext uri="{FF2B5EF4-FFF2-40B4-BE49-F238E27FC236}">
                  <a16:creationId xmlns:a16="http://schemas.microsoft.com/office/drawing/2014/main" id="{549450C5-0D71-6491-4D93-614E42669CED}"/>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6" name="Freeform 15">
              <a:extLst>
                <a:ext uri="{FF2B5EF4-FFF2-40B4-BE49-F238E27FC236}">
                  <a16:creationId xmlns:a16="http://schemas.microsoft.com/office/drawing/2014/main" id="{A3C174AB-E296-3AD6-9A91-9344C51395DC}"/>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
        <p:nvSpPr>
          <p:cNvPr id="18" name="TextBox 17">
            <a:extLst>
              <a:ext uri="{FF2B5EF4-FFF2-40B4-BE49-F238E27FC236}">
                <a16:creationId xmlns:a16="http://schemas.microsoft.com/office/drawing/2014/main" id="{BB03E406-727E-6170-6783-235B635F9B66}"/>
              </a:ext>
            </a:extLst>
          </p:cNvPr>
          <p:cNvSpPr txBox="1"/>
          <p:nvPr userDrawn="1"/>
        </p:nvSpPr>
        <p:spPr>
          <a:xfrm>
            <a:off x="957162" y="9264134"/>
            <a:ext cx="1086708" cy="196208"/>
          </a:xfrm>
          <a:prstGeom prst="rect">
            <a:avLst/>
          </a:prstGeom>
          <a:noFill/>
        </p:spPr>
        <p:txBody>
          <a:bodyPr wrap="none" lIns="0" tIns="0" rIns="0" bIns="0" rtlCol="0">
            <a:spAutoFit/>
          </a:bodyPr>
          <a:lstStyle/>
          <a:p>
            <a:pPr algn="l"/>
            <a:r>
              <a:rPr lang="de-AT" sz="1275" dirty="0">
                <a:solidFill>
                  <a:schemeClr val="accent3"/>
                </a:solidFill>
              </a:rPr>
              <a:t>Ein Produkt von </a:t>
            </a:r>
          </a:p>
        </p:txBody>
      </p:sp>
      <p:pic>
        <p:nvPicPr>
          <p:cNvPr id="4" name="Picture 3" descr="A close up of a black background&#10;&#10;Description automatically generated">
            <a:extLst>
              <a:ext uri="{FF2B5EF4-FFF2-40B4-BE49-F238E27FC236}">
                <a16:creationId xmlns:a16="http://schemas.microsoft.com/office/drawing/2014/main" id="{E64C9736-CDBE-917F-6433-15E1FA5EB894}"/>
              </a:ext>
            </a:extLst>
          </p:cNvPr>
          <p:cNvPicPr>
            <a:picLocks noChangeAspect="1"/>
          </p:cNvPicPr>
          <p:nvPr userDrawn="1"/>
        </p:nvPicPr>
        <p:blipFill>
          <a:blip r:embed="rId2">
            <a:biLevel thresh="25000"/>
          </a:blip>
          <a:stretch>
            <a:fillRect/>
          </a:stretch>
        </p:blipFill>
        <p:spPr>
          <a:xfrm>
            <a:off x="2140954" y="9266881"/>
            <a:ext cx="916892" cy="196208"/>
          </a:xfrm>
          <a:prstGeom prst="rect">
            <a:avLst/>
          </a:prstGeom>
        </p:spPr>
      </p:pic>
    </p:spTree>
    <p:extLst>
      <p:ext uri="{BB962C8B-B14F-4D97-AF65-F5344CB8AC3E}">
        <p14:creationId xmlns:p14="http://schemas.microsoft.com/office/powerpoint/2010/main" val="1877563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2227-29E8-5B1C-E432-F2645D425A07}"/>
              </a:ext>
            </a:extLst>
          </p:cNvPr>
          <p:cNvSpPr>
            <a:spLocks noGrp="1"/>
          </p:cNvSpPr>
          <p:nvPr>
            <p:ph type="title" hasCustomPrompt="1"/>
          </p:nvPr>
        </p:nvSpPr>
        <p:spPr>
          <a:xfrm>
            <a:off x="978333" y="1640618"/>
            <a:ext cx="16483374" cy="810222"/>
          </a:xfrm>
        </p:spPr>
        <p:txBody>
          <a:bodyPr/>
          <a:lstStyle/>
          <a:p>
            <a:r>
              <a:rPr lang="en-US" dirty="0"/>
              <a:t>Agenda</a:t>
            </a:r>
            <a:endParaRPr lang="de-AT" dirty="0"/>
          </a:p>
        </p:txBody>
      </p:sp>
      <p:sp>
        <p:nvSpPr>
          <p:cNvPr id="3" name="Footer Placeholder 2">
            <a:extLst>
              <a:ext uri="{FF2B5EF4-FFF2-40B4-BE49-F238E27FC236}">
                <a16:creationId xmlns:a16="http://schemas.microsoft.com/office/drawing/2014/main" id="{CA45EDD1-A60B-F683-79C7-AC205457A0AA}"/>
              </a:ext>
            </a:extLst>
          </p:cNvPr>
          <p:cNvSpPr>
            <a:spLocks noGrp="1"/>
          </p:cNvSpPr>
          <p:nvPr>
            <p:ph type="ftr" sz="quarter" idx="10"/>
          </p:nvPr>
        </p:nvSpPr>
        <p:spPr/>
        <p:txBody>
          <a:bodyPr/>
          <a:lstStyle>
            <a:lvl1pPr>
              <a:defRPr>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sp>
        <p:nvSpPr>
          <p:cNvPr id="6" name="Text Placeholder 5">
            <a:extLst>
              <a:ext uri="{FF2B5EF4-FFF2-40B4-BE49-F238E27FC236}">
                <a16:creationId xmlns:a16="http://schemas.microsoft.com/office/drawing/2014/main" id="{6A612C77-FA87-B455-CB81-A7ABE56FE936}"/>
              </a:ext>
            </a:extLst>
          </p:cNvPr>
          <p:cNvSpPr>
            <a:spLocks noGrp="1"/>
          </p:cNvSpPr>
          <p:nvPr>
            <p:ph type="body" sz="quarter" idx="11" hasCustomPrompt="1"/>
          </p:nvPr>
        </p:nvSpPr>
        <p:spPr>
          <a:xfrm>
            <a:off x="964407" y="2785679"/>
            <a:ext cx="16497300" cy="415499"/>
          </a:xfrm>
        </p:spPr>
        <p:txBody>
          <a:bodyPr wrap="square">
            <a:spAutoFit/>
          </a:bodyPr>
          <a:lstStyle>
            <a:lvl1pPr>
              <a:buNone/>
              <a:defRPr>
                <a:solidFill>
                  <a:schemeClr val="tx2"/>
                </a:solidFill>
                <a:latin typeface="+mj-lt"/>
              </a:defRPr>
            </a:lvl1pPr>
          </a:lstStyle>
          <a:p>
            <a:pPr lvl="0"/>
            <a:r>
              <a:rPr lang="en-US" dirty="0"/>
              <a:t>Subline </a:t>
            </a:r>
            <a:r>
              <a:rPr lang="en-US" dirty="0" err="1"/>
              <a:t>Plathaltertext</a:t>
            </a:r>
            <a:endParaRPr lang="de-AT" dirty="0"/>
          </a:p>
        </p:txBody>
      </p:sp>
      <p:sp>
        <p:nvSpPr>
          <p:cNvPr id="7" name="Text Placeholder 5">
            <a:extLst>
              <a:ext uri="{FF2B5EF4-FFF2-40B4-BE49-F238E27FC236}">
                <a16:creationId xmlns:a16="http://schemas.microsoft.com/office/drawing/2014/main" id="{BD9CA52E-346F-C023-0081-BCB9B94F6624}"/>
              </a:ext>
            </a:extLst>
          </p:cNvPr>
          <p:cNvSpPr>
            <a:spLocks noGrp="1"/>
          </p:cNvSpPr>
          <p:nvPr>
            <p:ph type="body" sz="quarter" idx="12" hasCustomPrompt="1"/>
          </p:nvPr>
        </p:nvSpPr>
        <p:spPr>
          <a:xfrm>
            <a:off x="964407" y="3653837"/>
            <a:ext cx="16497300" cy="3978455"/>
          </a:xfrm>
        </p:spPr>
        <p:txBody>
          <a:bodyPr>
            <a:noAutofit/>
          </a:bodyPr>
          <a:lstStyle>
            <a:lvl1pPr marL="678657" indent="-678657">
              <a:buFont typeface="+mj-lt"/>
              <a:buAutoNum type="arabicPeriod"/>
              <a:tabLst/>
              <a:defRPr>
                <a:solidFill>
                  <a:schemeClr val="tx2"/>
                </a:solidFill>
                <a:latin typeface="+mj-lt"/>
              </a:defRPr>
            </a:lvl1pPr>
          </a:lstStyle>
          <a:p>
            <a:pPr lvl="0"/>
            <a:r>
              <a:rPr lang="en-US" dirty="0" err="1"/>
              <a:t>Platzhalter</a:t>
            </a:r>
            <a:r>
              <a:rPr lang="en-US" dirty="0"/>
              <a:t> </a:t>
            </a:r>
            <a:r>
              <a:rPr lang="en-US" dirty="0" err="1"/>
              <a:t>Punkt</a:t>
            </a:r>
            <a:endParaRPr lang="de-AT" dirty="0"/>
          </a:p>
        </p:txBody>
      </p:sp>
      <p:pic>
        <p:nvPicPr>
          <p:cNvPr id="8" name="Picture 7">
            <a:extLst>
              <a:ext uri="{FF2B5EF4-FFF2-40B4-BE49-F238E27FC236}">
                <a16:creationId xmlns:a16="http://schemas.microsoft.com/office/drawing/2014/main" id="{ADCCEFC6-28E6-335E-B3B9-1E737465BEFA}"/>
              </a:ext>
            </a:extLst>
          </p:cNvPr>
          <p:cNvPicPr>
            <a:picLocks noChangeAspect="1"/>
          </p:cNvPicPr>
          <p:nvPr userDrawn="1"/>
        </p:nvPicPr>
        <p:blipFill>
          <a:blip r:embed="rId2">
            <a:alphaModFix amt="5000"/>
            <a:extLst>
              <a:ext uri="{28A0092B-C50C-407E-A947-70E740481C1C}">
                <a14:useLocalDpi xmlns:a14="http://schemas.microsoft.com/office/drawing/2010/main"/>
              </a:ext>
            </a:extLst>
          </a:blip>
          <a:srcRect/>
          <a:stretch>
            <a:fillRect/>
          </a:stretch>
        </p:blipFill>
        <p:spPr>
          <a:xfrm>
            <a:off x="9461090" y="1459269"/>
            <a:ext cx="8826911" cy="8827731"/>
          </a:xfrm>
          <a:prstGeom prst="rect">
            <a:avLst/>
          </a:prstGeom>
        </p:spPr>
      </p:pic>
    </p:spTree>
    <p:extLst>
      <p:ext uri="{BB962C8B-B14F-4D97-AF65-F5344CB8AC3E}">
        <p14:creationId xmlns:p14="http://schemas.microsoft.com/office/powerpoint/2010/main" val="3735851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38416D9-B467-784A-0601-3C184CAC6849}"/>
              </a:ext>
            </a:extLst>
          </p:cNvPr>
          <p:cNvSpPr>
            <a:spLocks noGrp="1"/>
          </p:cNvSpPr>
          <p:nvPr>
            <p:ph type="body" sz="quarter" idx="12" hasCustomPrompt="1"/>
          </p:nvPr>
        </p:nvSpPr>
        <p:spPr>
          <a:xfrm>
            <a:off x="978333" y="4110476"/>
            <a:ext cx="7914945" cy="2721768"/>
          </a:xfrm>
        </p:spPr>
        <p:txBody>
          <a:bodyPr/>
          <a:lstStyle>
            <a:lvl1pPr>
              <a:lnSpc>
                <a:spcPct val="120000"/>
              </a:lnSpc>
              <a:spcAft>
                <a:spcPts val="0"/>
              </a:spcAft>
              <a:buNone/>
              <a:defRPr>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a:t>
            </a:r>
          </a:p>
          <a:p>
            <a:pPr lvl="0"/>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endParaRPr lang="de-AT" dirty="0"/>
          </a:p>
          <a:p>
            <a:pPr lvl="0"/>
            <a:r>
              <a:rPr lang="de-AT" dirty="0" err="1"/>
              <a:t>invidunt</a:t>
            </a:r>
            <a:r>
              <a:rPr lang="de-AT" dirty="0"/>
              <a:t> </a:t>
            </a:r>
            <a:r>
              <a:rPr lang="de-AT" dirty="0" err="1"/>
              <a:t>ut</a:t>
            </a:r>
            <a:r>
              <a:rPr lang="de-AT" dirty="0"/>
              <a:t> </a:t>
            </a:r>
            <a:r>
              <a:rPr lang="de-AT" dirty="0" err="1"/>
              <a:t>labore</a:t>
            </a:r>
            <a:r>
              <a:rPr lang="de-AT" dirty="0"/>
              <a:t> et </a:t>
            </a:r>
            <a:r>
              <a:rPr lang="de-AT" dirty="0" err="1"/>
              <a:t>dolore</a:t>
            </a:r>
            <a:endParaRPr lang="de-AT" dirty="0"/>
          </a:p>
        </p:txBody>
      </p:sp>
      <p:sp>
        <p:nvSpPr>
          <p:cNvPr id="8" name="Title 7">
            <a:extLst>
              <a:ext uri="{FF2B5EF4-FFF2-40B4-BE49-F238E27FC236}">
                <a16:creationId xmlns:a16="http://schemas.microsoft.com/office/drawing/2014/main" id="{1ABB06B9-5567-4015-66CC-9B6CBAA39432}"/>
              </a:ext>
            </a:extLst>
          </p:cNvPr>
          <p:cNvSpPr>
            <a:spLocks noGrp="1"/>
          </p:cNvSpPr>
          <p:nvPr>
            <p:ph type="title" hasCustomPrompt="1"/>
          </p:nvPr>
        </p:nvSpPr>
        <p:spPr>
          <a:xfrm>
            <a:off x="978333" y="2490032"/>
            <a:ext cx="7914945" cy="1620444"/>
          </a:xfrm>
        </p:spPr>
        <p:txBody>
          <a:bodyPr/>
          <a:lstStyle>
            <a:lvl1pPr>
              <a:defRPr>
                <a:solidFill>
                  <a:schemeClr val="bg2"/>
                </a:solidFill>
                <a:latin typeface="+mn-lt"/>
              </a:defRPr>
            </a:lvl1pPr>
          </a:lstStyle>
          <a:p>
            <a:r>
              <a:rPr lang="en-US" dirty="0" err="1"/>
              <a:t>Plathalter</a:t>
            </a:r>
            <a:r>
              <a:rPr lang="en-US" dirty="0"/>
              <a:t>.</a:t>
            </a:r>
            <a:br>
              <a:rPr lang="en-US" dirty="0"/>
            </a:br>
            <a:r>
              <a:rPr lang="en-US" dirty="0"/>
              <a:t>Headline.</a:t>
            </a:r>
            <a:endParaRPr lang="de-AT" dirty="0"/>
          </a:p>
        </p:txBody>
      </p:sp>
      <p:sp>
        <p:nvSpPr>
          <p:cNvPr id="9" name="Picture Placeholder 6">
            <a:extLst>
              <a:ext uri="{FF2B5EF4-FFF2-40B4-BE49-F238E27FC236}">
                <a16:creationId xmlns:a16="http://schemas.microsoft.com/office/drawing/2014/main" id="{B99DF992-68C2-46A7-2C56-56BAAB0F7351}"/>
              </a:ext>
            </a:extLst>
          </p:cNvPr>
          <p:cNvSpPr>
            <a:spLocks noGrp="1"/>
          </p:cNvSpPr>
          <p:nvPr>
            <p:ph type="pic" sz="quarter" idx="11"/>
          </p:nvPr>
        </p:nvSpPr>
        <p:spPr>
          <a:xfrm>
            <a:off x="9357852" y="-1"/>
            <a:ext cx="8948406" cy="10286999"/>
          </a:xfrm>
        </p:spPr>
        <p:txBody>
          <a:bodyPr/>
          <a:lstStyle/>
          <a:p>
            <a:endParaRPr lang="de-AT"/>
          </a:p>
        </p:txBody>
      </p:sp>
      <p:grpSp>
        <p:nvGrpSpPr>
          <p:cNvPr id="2" name="Group 1">
            <a:extLst>
              <a:ext uri="{FF2B5EF4-FFF2-40B4-BE49-F238E27FC236}">
                <a16:creationId xmlns:a16="http://schemas.microsoft.com/office/drawing/2014/main" id="{CCDCF948-C570-1ADA-A9D7-BB876B8B2012}"/>
              </a:ext>
            </a:extLst>
          </p:cNvPr>
          <p:cNvGrpSpPr/>
          <p:nvPr userDrawn="1"/>
        </p:nvGrpSpPr>
        <p:grpSpPr>
          <a:xfrm>
            <a:off x="935831" y="9458815"/>
            <a:ext cx="1570364" cy="310262"/>
            <a:chOff x="806330" y="3763047"/>
            <a:chExt cx="3065972" cy="605754"/>
          </a:xfrm>
          <a:solidFill>
            <a:schemeClr val="bg1"/>
          </a:solidFill>
        </p:grpSpPr>
        <p:sp>
          <p:nvSpPr>
            <p:cNvPr id="4" name="Freeform 3">
              <a:extLst>
                <a:ext uri="{FF2B5EF4-FFF2-40B4-BE49-F238E27FC236}">
                  <a16:creationId xmlns:a16="http://schemas.microsoft.com/office/drawing/2014/main" id="{F5146C9C-9A61-7603-AFC1-6269E402EA95}"/>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5" name="Freeform 4">
              <a:extLst>
                <a:ext uri="{FF2B5EF4-FFF2-40B4-BE49-F238E27FC236}">
                  <a16:creationId xmlns:a16="http://schemas.microsoft.com/office/drawing/2014/main" id="{85B94418-99D1-9D52-498A-CC96317B9843}"/>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6" name="Freeform 5">
              <a:extLst>
                <a:ext uri="{FF2B5EF4-FFF2-40B4-BE49-F238E27FC236}">
                  <a16:creationId xmlns:a16="http://schemas.microsoft.com/office/drawing/2014/main" id="{4B562E42-E61C-14B7-1DC9-3412902192E7}"/>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8775BC0D-2832-DB6A-E890-9DAB839F347C}"/>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D8EC39A1-44BB-1D84-85A0-529353F5EF4E}"/>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BB9A53D8-2E3F-EF23-4EDB-6A5CD20845FF}"/>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AD472FF4-F14B-17FB-47F1-90B04F97678B}"/>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67D5D445-3566-67D0-7998-5BC4872C4221}"/>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5" name="Freeform 14">
              <a:extLst>
                <a:ext uri="{FF2B5EF4-FFF2-40B4-BE49-F238E27FC236}">
                  <a16:creationId xmlns:a16="http://schemas.microsoft.com/office/drawing/2014/main" id="{243D8A99-47BD-CC1B-9C3B-3289AF70BB1F}"/>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Tree>
    <p:extLst>
      <p:ext uri="{BB962C8B-B14F-4D97-AF65-F5344CB8AC3E}">
        <p14:creationId xmlns:p14="http://schemas.microsoft.com/office/powerpoint/2010/main" val="235780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483374" cy="1620444"/>
          </a:xfrm>
        </p:spPr>
        <p:txBody>
          <a:bodyPr/>
          <a:lstStyle/>
          <a:p>
            <a:r>
              <a:rPr lang="en-US" dirty="0" err="1"/>
              <a:t>Platzhalter</a:t>
            </a:r>
            <a:r>
              <a:rPr lang="en-US" dirty="0"/>
              <a:t> Headline Lorem ipsum dolor sit</a:t>
            </a:r>
            <a:br>
              <a:rPr lang="en-US" dirty="0"/>
            </a:br>
            <a:r>
              <a:rPr lang="en-US" dirty="0" err="1"/>
              <a:t>Consetetur</a:t>
            </a:r>
            <a:r>
              <a:rPr lang="en-US" dirty="0"/>
              <a:t> </a:t>
            </a:r>
            <a:r>
              <a:rPr lang="en-US" dirty="0" err="1"/>
              <a:t>sadipscing</a:t>
            </a:r>
            <a:r>
              <a:rPr lang="en-US" dirty="0"/>
              <a:t> </a:t>
            </a:r>
            <a:r>
              <a:rPr lang="en-US" dirty="0" err="1"/>
              <a:t>aliquyam</a:t>
            </a:r>
            <a:r>
              <a:rPr lang="en-US" dirty="0"/>
              <a:t> </a:t>
            </a:r>
            <a:r>
              <a:rPr lang="en-US" dirty="0" err="1"/>
              <a:t>erat</a:t>
            </a:r>
            <a:endParaRPr lang="de-AT" dirty="0"/>
          </a:p>
        </p:txBody>
      </p:sp>
      <p:sp>
        <p:nvSpPr>
          <p:cNvPr id="8" name="Footer Placeholder 7">
            <a:extLst>
              <a:ext uri="{FF2B5EF4-FFF2-40B4-BE49-F238E27FC236}">
                <a16:creationId xmlns:a16="http://schemas.microsoft.com/office/drawing/2014/main" id="{65A1CFDE-E32D-B065-38DE-EF37811F4D49}"/>
              </a:ext>
            </a:extLst>
          </p:cNvPr>
          <p:cNvSpPr>
            <a:spLocks noGrp="1"/>
          </p:cNvSpPr>
          <p:nvPr>
            <p:ph type="ftr" sz="quarter" idx="10"/>
          </p:nvPr>
        </p:nvSpPr>
        <p:spPr/>
        <p:txBody>
          <a:bodyPr/>
          <a:lstStyle>
            <a:lvl1pPr>
              <a:defRPr>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spTree>
    <p:extLst>
      <p:ext uri="{BB962C8B-B14F-4D97-AF65-F5344CB8AC3E}">
        <p14:creationId xmlns:p14="http://schemas.microsoft.com/office/powerpoint/2010/main" val="3509214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483374" cy="1620444"/>
          </a:xfrm>
        </p:spPr>
        <p:txBody>
          <a:bodyPr/>
          <a:lstStyle/>
          <a:p>
            <a:r>
              <a:rPr lang="en-US" dirty="0" err="1"/>
              <a:t>Platzhalter</a:t>
            </a:r>
            <a:r>
              <a:rPr lang="en-US" dirty="0"/>
              <a:t> Headline Lorem ipsum dolor sit</a:t>
            </a:r>
            <a:br>
              <a:rPr lang="en-US" dirty="0"/>
            </a:br>
            <a:r>
              <a:rPr lang="en-US" dirty="0" err="1"/>
              <a:t>Consetetur</a:t>
            </a:r>
            <a:r>
              <a:rPr lang="en-US" dirty="0"/>
              <a:t> </a:t>
            </a:r>
            <a:r>
              <a:rPr lang="en-US" dirty="0" err="1"/>
              <a:t>sadipscing</a:t>
            </a:r>
            <a:r>
              <a:rPr lang="en-US" dirty="0"/>
              <a:t> </a:t>
            </a:r>
            <a:r>
              <a:rPr lang="en-US" dirty="0" err="1"/>
              <a:t>aliquyam</a:t>
            </a:r>
            <a:r>
              <a:rPr lang="en-US" dirty="0"/>
              <a:t> </a:t>
            </a:r>
            <a:r>
              <a:rPr lang="en-US" dirty="0" err="1"/>
              <a:t>erat</a:t>
            </a:r>
            <a:endParaRPr lang="de-AT" dirty="0"/>
          </a:p>
        </p:txBody>
      </p:sp>
      <p:sp>
        <p:nvSpPr>
          <p:cNvPr id="8" name="Footer Placeholder 7">
            <a:extLst>
              <a:ext uri="{FF2B5EF4-FFF2-40B4-BE49-F238E27FC236}">
                <a16:creationId xmlns:a16="http://schemas.microsoft.com/office/drawing/2014/main" id="{65A1CFDE-E32D-B065-38DE-EF37811F4D49}"/>
              </a:ext>
            </a:extLst>
          </p:cNvPr>
          <p:cNvSpPr>
            <a:spLocks noGrp="1"/>
          </p:cNvSpPr>
          <p:nvPr>
            <p:ph type="ftr" sz="quarter" idx="10"/>
          </p:nvPr>
        </p:nvSpPr>
        <p:spPr/>
        <p:txBody>
          <a:bodyPr/>
          <a:lstStyle>
            <a:lvl1pPr>
              <a:defRPr>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sp>
        <p:nvSpPr>
          <p:cNvPr id="2" name="Oval 1">
            <a:extLst>
              <a:ext uri="{FF2B5EF4-FFF2-40B4-BE49-F238E27FC236}">
                <a16:creationId xmlns:a16="http://schemas.microsoft.com/office/drawing/2014/main" id="{29045555-C75D-8C8A-AEFC-7AA28566EB77}"/>
              </a:ext>
            </a:extLst>
          </p:cNvPr>
          <p:cNvSpPr/>
          <p:nvPr userDrawn="1"/>
        </p:nvSpPr>
        <p:spPr>
          <a:xfrm>
            <a:off x="-10316007" y="5143500"/>
            <a:ext cx="27777714" cy="14374245"/>
          </a:xfrm>
          <a:prstGeom prst="ellipse">
            <a:avLst/>
          </a:prstGeom>
          <a:gradFill flip="none" rotWithShape="1">
            <a:gsLst>
              <a:gs pos="0">
                <a:schemeClr val="accent2"/>
              </a:gs>
              <a:gs pos="56000">
                <a:schemeClr val="accent2">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2700"/>
          </a:p>
        </p:txBody>
      </p:sp>
      <p:grpSp>
        <p:nvGrpSpPr>
          <p:cNvPr id="3" name="Group 2">
            <a:extLst>
              <a:ext uri="{FF2B5EF4-FFF2-40B4-BE49-F238E27FC236}">
                <a16:creationId xmlns:a16="http://schemas.microsoft.com/office/drawing/2014/main" id="{A2C8F056-9AB1-3348-BFD7-9B357C2CB91F}"/>
              </a:ext>
            </a:extLst>
          </p:cNvPr>
          <p:cNvGrpSpPr/>
          <p:nvPr userDrawn="1"/>
        </p:nvGrpSpPr>
        <p:grpSpPr>
          <a:xfrm>
            <a:off x="935831" y="9458815"/>
            <a:ext cx="1570364" cy="310262"/>
            <a:chOff x="806330" y="3763047"/>
            <a:chExt cx="3065972" cy="605754"/>
          </a:xfrm>
          <a:solidFill>
            <a:schemeClr val="tx1"/>
          </a:solidFill>
        </p:grpSpPr>
        <p:sp>
          <p:nvSpPr>
            <p:cNvPr id="4" name="Freeform 3">
              <a:extLst>
                <a:ext uri="{FF2B5EF4-FFF2-40B4-BE49-F238E27FC236}">
                  <a16:creationId xmlns:a16="http://schemas.microsoft.com/office/drawing/2014/main" id="{94E1720D-CE4C-778B-2A4B-3CA7B0C699AF}"/>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5" name="Freeform 4">
              <a:extLst>
                <a:ext uri="{FF2B5EF4-FFF2-40B4-BE49-F238E27FC236}">
                  <a16:creationId xmlns:a16="http://schemas.microsoft.com/office/drawing/2014/main" id="{89E2A65F-EB1D-265D-8358-215904E918F8}"/>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6" name="Freeform 5">
              <a:extLst>
                <a:ext uri="{FF2B5EF4-FFF2-40B4-BE49-F238E27FC236}">
                  <a16:creationId xmlns:a16="http://schemas.microsoft.com/office/drawing/2014/main" id="{FD807AE5-3C3C-8A49-A38A-20726B0B32B4}"/>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9" name="Freeform 8">
              <a:extLst>
                <a:ext uri="{FF2B5EF4-FFF2-40B4-BE49-F238E27FC236}">
                  <a16:creationId xmlns:a16="http://schemas.microsoft.com/office/drawing/2014/main" id="{7E0DC10D-C413-DDD6-4024-5225F147F9FD}"/>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0AC8E87A-4FFA-F26B-0576-B15D72828115}"/>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5B7DF02C-4C54-B49C-779D-2E3AAC5BEA69}"/>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C1E6E4D4-B03F-0B0E-C411-E41AE601CA55}"/>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423B70FB-EA34-0C89-98DB-85228224FFDF}"/>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0DB430EB-CF96-37E7-76A4-A54088167E12}"/>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Tree>
    <p:extLst>
      <p:ext uri="{BB962C8B-B14F-4D97-AF65-F5344CB8AC3E}">
        <p14:creationId xmlns:p14="http://schemas.microsoft.com/office/powerpoint/2010/main" val="965869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B94D3-C366-0AC6-9906-34C86D9629A7}"/>
              </a:ext>
            </a:extLst>
          </p:cNvPr>
          <p:cNvSpPr>
            <a:spLocks noGrp="1"/>
          </p:cNvSpPr>
          <p:nvPr>
            <p:ph type="title" hasCustomPrompt="1"/>
          </p:nvPr>
        </p:nvSpPr>
        <p:spPr>
          <a:xfrm>
            <a:off x="978335" y="866328"/>
            <a:ext cx="7578015" cy="1620444"/>
          </a:xfrm>
        </p:spPr>
        <p:txBody>
          <a:bodyPr/>
          <a:lstStyle/>
          <a:p>
            <a:r>
              <a:rPr lang="en-US" dirty="0"/>
              <a:t>Headline</a:t>
            </a:r>
            <a:br>
              <a:rPr lang="en-US" dirty="0"/>
            </a:br>
            <a:r>
              <a:rPr lang="en-US" dirty="0" err="1"/>
              <a:t>Platzhalter</a:t>
            </a:r>
            <a:endParaRPr lang="de-AT" dirty="0"/>
          </a:p>
        </p:txBody>
      </p:sp>
      <p:sp>
        <p:nvSpPr>
          <p:cNvPr id="6" name="Picture Placeholder 6">
            <a:extLst>
              <a:ext uri="{FF2B5EF4-FFF2-40B4-BE49-F238E27FC236}">
                <a16:creationId xmlns:a16="http://schemas.microsoft.com/office/drawing/2014/main" id="{E67907ED-6402-027C-4996-1120124B95C8}"/>
              </a:ext>
            </a:extLst>
          </p:cNvPr>
          <p:cNvSpPr>
            <a:spLocks noGrp="1"/>
          </p:cNvSpPr>
          <p:nvPr>
            <p:ph type="pic" sz="quarter" idx="11"/>
          </p:nvPr>
        </p:nvSpPr>
        <p:spPr>
          <a:xfrm>
            <a:off x="9357852" y="-1"/>
            <a:ext cx="8948406" cy="10286999"/>
          </a:xfrm>
        </p:spPr>
        <p:txBody>
          <a:bodyPr/>
          <a:lstStyle/>
          <a:p>
            <a:endParaRPr lang="de-AT"/>
          </a:p>
        </p:txBody>
      </p:sp>
      <p:sp>
        <p:nvSpPr>
          <p:cNvPr id="8" name="Text Placeholder 7">
            <a:extLst>
              <a:ext uri="{FF2B5EF4-FFF2-40B4-BE49-F238E27FC236}">
                <a16:creationId xmlns:a16="http://schemas.microsoft.com/office/drawing/2014/main" id="{0594C6E2-3793-A198-D64B-BC4EB1EA5297}"/>
              </a:ext>
            </a:extLst>
          </p:cNvPr>
          <p:cNvSpPr>
            <a:spLocks noGrp="1"/>
          </p:cNvSpPr>
          <p:nvPr>
            <p:ph type="body" sz="quarter" idx="12"/>
          </p:nvPr>
        </p:nvSpPr>
        <p:spPr>
          <a:xfrm>
            <a:off x="964407" y="3161486"/>
            <a:ext cx="7578014" cy="1439090"/>
          </a:xfrm>
        </p:spPr>
        <p:txBody>
          <a:bodyPr/>
          <a:lstStyle>
            <a:lvl1pPr marL="535782" indent="-535782">
              <a:spcAft>
                <a:spcPts val="1200"/>
              </a:spcAft>
              <a:buSzPct val="80000"/>
              <a:buFont typeface="System Font Regular"/>
              <a:buChar char="→"/>
              <a:tabLst/>
              <a:defRPr b="0" i="0">
                <a:latin typeface="TT Hoves Pro Medium" panose="020B0003020000020203" pitchFamily="34" charset="77"/>
              </a:defRPr>
            </a:lvl1pPr>
            <a:lvl2pPr marL="533400" indent="0">
              <a:buFont typeface="Arial" panose="020B0604020202020204" pitchFamily="34" charset="0"/>
              <a:buNone/>
              <a:tabLst/>
              <a:defRPr sz="2400">
                <a:solidFill>
                  <a:schemeClr val="tx2"/>
                </a:solidFill>
                <a:latin typeface="+mn-lt"/>
              </a:defRPr>
            </a:lvl2pPr>
          </a:lstStyle>
          <a:p>
            <a:pPr lvl="0"/>
            <a:r>
              <a:rPr lang="en-US" dirty="0"/>
              <a:t>Click to edit Master text styles</a:t>
            </a:r>
          </a:p>
          <a:p>
            <a:pPr lvl="1"/>
            <a:r>
              <a:rPr lang="en-US" dirty="0"/>
              <a:t>Second level</a:t>
            </a:r>
          </a:p>
        </p:txBody>
      </p:sp>
      <p:sp>
        <p:nvSpPr>
          <p:cNvPr id="9" name="Text Placeholder 7">
            <a:extLst>
              <a:ext uri="{FF2B5EF4-FFF2-40B4-BE49-F238E27FC236}">
                <a16:creationId xmlns:a16="http://schemas.microsoft.com/office/drawing/2014/main" id="{1253EB6C-CF9B-0AB3-1DA5-D047AC8F1F33}"/>
              </a:ext>
            </a:extLst>
          </p:cNvPr>
          <p:cNvSpPr>
            <a:spLocks noGrp="1"/>
          </p:cNvSpPr>
          <p:nvPr>
            <p:ph type="body" sz="quarter" idx="13"/>
          </p:nvPr>
        </p:nvSpPr>
        <p:spPr>
          <a:xfrm>
            <a:off x="964407" y="5004574"/>
            <a:ext cx="7578015" cy="1439090"/>
          </a:xfrm>
        </p:spPr>
        <p:txBody>
          <a:bodyPr/>
          <a:lstStyle>
            <a:lvl1pPr marL="535782" indent="-535782">
              <a:spcAft>
                <a:spcPts val="1200"/>
              </a:spcAft>
              <a:buSzPct val="80000"/>
              <a:buFont typeface="System Font Regular"/>
              <a:buChar char="→"/>
              <a:tabLst/>
              <a:defRPr b="0" i="0">
                <a:latin typeface="TT Hoves Pro Medium" panose="020B0003020000020203" pitchFamily="34" charset="77"/>
              </a:defRPr>
            </a:lvl1pPr>
            <a:lvl2pPr marL="533400" indent="0">
              <a:buFont typeface="Arial" panose="020B0604020202020204" pitchFamily="34" charset="0"/>
              <a:buNone/>
              <a:tabLst/>
              <a:defRPr sz="2400">
                <a:solidFill>
                  <a:schemeClr val="tx2"/>
                </a:solidFill>
                <a:latin typeface="+mn-lt"/>
              </a:defRPr>
            </a:lvl2pPr>
          </a:lstStyle>
          <a:p>
            <a:pPr lvl="0"/>
            <a:r>
              <a:rPr lang="en-US" dirty="0"/>
              <a:t>Click to edit Master text styles</a:t>
            </a:r>
          </a:p>
          <a:p>
            <a:pPr lvl="1"/>
            <a:r>
              <a:rPr lang="en-US" dirty="0"/>
              <a:t>Second level</a:t>
            </a:r>
          </a:p>
        </p:txBody>
      </p:sp>
      <p:sp>
        <p:nvSpPr>
          <p:cNvPr id="10" name="Text Placeholder 7">
            <a:extLst>
              <a:ext uri="{FF2B5EF4-FFF2-40B4-BE49-F238E27FC236}">
                <a16:creationId xmlns:a16="http://schemas.microsoft.com/office/drawing/2014/main" id="{DBC56123-BF70-780E-136B-40F4C8D4C690}"/>
              </a:ext>
            </a:extLst>
          </p:cNvPr>
          <p:cNvSpPr>
            <a:spLocks noGrp="1"/>
          </p:cNvSpPr>
          <p:nvPr>
            <p:ph type="body" sz="quarter" idx="14"/>
          </p:nvPr>
        </p:nvSpPr>
        <p:spPr>
          <a:xfrm>
            <a:off x="964407" y="6819086"/>
            <a:ext cx="7578015" cy="1439090"/>
          </a:xfrm>
        </p:spPr>
        <p:txBody>
          <a:bodyPr/>
          <a:lstStyle>
            <a:lvl1pPr marL="535782" indent="-535782">
              <a:spcAft>
                <a:spcPts val="1200"/>
              </a:spcAft>
              <a:buSzPct val="80000"/>
              <a:buFont typeface="System Font Regular"/>
              <a:buChar char="→"/>
              <a:tabLst/>
              <a:defRPr b="0" i="0">
                <a:latin typeface="TT Hoves Pro Medium" panose="020B0003020000020203" pitchFamily="34" charset="77"/>
              </a:defRPr>
            </a:lvl1pPr>
            <a:lvl2pPr marL="533400" indent="0">
              <a:buFont typeface="Arial" panose="020B0604020202020204" pitchFamily="34" charset="0"/>
              <a:buNone/>
              <a:tabLst/>
              <a:defRPr sz="2400">
                <a:solidFill>
                  <a:schemeClr val="tx2"/>
                </a:solidFill>
                <a:latin typeface="+mn-lt"/>
              </a:defRPr>
            </a:lvl2pPr>
          </a:lstStyle>
          <a:p>
            <a:pPr lvl="0"/>
            <a:r>
              <a:rPr lang="en-US" dirty="0"/>
              <a:t>Click to edit Master text styles</a:t>
            </a:r>
          </a:p>
          <a:p>
            <a:pPr lvl="1"/>
            <a:r>
              <a:rPr lang="en-US" dirty="0"/>
              <a:t>Second level</a:t>
            </a:r>
          </a:p>
        </p:txBody>
      </p:sp>
      <p:sp>
        <p:nvSpPr>
          <p:cNvPr id="4" name="Footer Placeholder 2">
            <a:extLst>
              <a:ext uri="{FF2B5EF4-FFF2-40B4-BE49-F238E27FC236}">
                <a16:creationId xmlns:a16="http://schemas.microsoft.com/office/drawing/2014/main" id="{49186B3B-0596-37AE-1085-055CECFE43A0}"/>
              </a:ext>
            </a:extLst>
          </p:cNvPr>
          <p:cNvSpPr>
            <a:spLocks noGrp="1"/>
          </p:cNvSpPr>
          <p:nvPr>
            <p:ph type="ftr" sz="quarter" idx="10"/>
          </p:nvPr>
        </p:nvSpPr>
        <p:spPr>
          <a:xfrm>
            <a:off x="12164519" y="9542605"/>
            <a:ext cx="5302401" cy="184667"/>
          </a:xfrm>
        </p:spPr>
        <p:txBody>
          <a:bodyPr/>
          <a:lstStyle>
            <a:lvl1pPr>
              <a:defRPr>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spTree>
    <p:extLst>
      <p:ext uri="{BB962C8B-B14F-4D97-AF65-F5344CB8AC3E}">
        <p14:creationId xmlns:p14="http://schemas.microsoft.com/office/powerpoint/2010/main" val="3173563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4C4001-D109-0F6E-1542-FB092EDE9842}"/>
              </a:ext>
            </a:extLst>
          </p:cNvPr>
          <p:cNvSpPr>
            <a:spLocks noGrp="1"/>
          </p:cNvSpPr>
          <p:nvPr>
            <p:ph type="ftr" sz="quarter" idx="10"/>
          </p:nvPr>
        </p:nvSpPr>
        <p:spPr/>
        <p:txBody>
          <a:bodyPr/>
          <a:lstStyle/>
          <a:p>
            <a:r>
              <a:rPr lang="de-AT"/>
              <a:t>Identity first – mit Garancy. Die souveräne Software für Identity Management – von Mittelstand bis Enterprise</a:t>
            </a:r>
            <a:endParaRPr lang="de-AT" dirty="0"/>
          </a:p>
        </p:txBody>
      </p:sp>
    </p:spTree>
    <p:extLst>
      <p:ext uri="{BB962C8B-B14F-4D97-AF65-F5344CB8AC3E}">
        <p14:creationId xmlns:p14="http://schemas.microsoft.com/office/powerpoint/2010/main" val="2210808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483374" cy="1620444"/>
          </a:xfrm>
        </p:spPr>
        <p:txBody>
          <a:bodyPr/>
          <a:lstStyle/>
          <a:p>
            <a:r>
              <a:rPr lang="en-US" dirty="0" err="1"/>
              <a:t>Platzhalter</a:t>
            </a:r>
            <a:r>
              <a:rPr lang="en-US" dirty="0"/>
              <a:t> Headline Lorem ipsum dolor sit</a:t>
            </a:r>
            <a:br>
              <a:rPr lang="en-US" dirty="0"/>
            </a:br>
            <a:r>
              <a:rPr lang="en-US" dirty="0" err="1"/>
              <a:t>Consetetur</a:t>
            </a:r>
            <a:r>
              <a:rPr lang="en-US" dirty="0"/>
              <a:t> </a:t>
            </a:r>
            <a:r>
              <a:rPr lang="en-US" dirty="0" err="1"/>
              <a:t>sadipscing</a:t>
            </a:r>
            <a:r>
              <a:rPr lang="en-US" dirty="0"/>
              <a:t> </a:t>
            </a:r>
            <a:r>
              <a:rPr lang="en-US" dirty="0" err="1"/>
              <a:t>aliquyam</a:t>
            </a:r>
            <a:r>
              <a:rPr lang="en-US" dirty="0"/>
              <a:t> </a:t>
            </a:r>
            <a:r>
              <a:rPr lang="en-US" dirty="0" err="1"/>
              <a:t>erat</a:t>
            </a:r>
            <a:endParaRPr lang="de-AT" dirty="0"/>
          </a:p>
        </p:txBody>
      </p:sp>
      <p:sp>
        <p:nvSpPr>
          <p:cNvPr id="20" name="Text Placeholder 19">
            <a:extLst>
              <a:ext uri="{FF2B5EF4-FFF2-40B4-BE49-F238E27FC236}">
                <a16:creationId xmlns:a16="http://schemas.microsoft.com/office/drawing/2014/main" id="{17771488-A433-8EFE-9624-F425B7C99005}"/>
              </a:ext>
            </a:extLst>
          </p:cNvPr>
          <p:cNvSpPr>
            <a:spLocks noGrp="1"/>
          </p:cNvSpPr>
          <p:nvPr>
            <p:ph type="body" sz="quarter" idx="11"/>
          </p:nvPr>
        </p:nvSpPr>
        <p:spPr>
          <a:xfrm>
            <a:off x="964407" y="3180101"/>
            <a:ext cx="6777038" cy="5538788"/>
          </a:xfrm>
        </p:spPr>
        <p:txBody>
          <a:bodyPr/>
          <a:lstStyle>
            <a:lvl1pPr>
              <a:buSzPct val="80000"/>
              <a:defRPr b="0" i="0">
                <a:latin typeface="TT Hoves Pro" panose="020B0003020000020203" pitchFamily="34" charset="77"/>
              </a:defRPr>
            </a:lvl1pPr>
            <a:lvl2pPr>
              <a:buSzPct val="80000"/>
              <a:defRPr b="0" i="0">
                <a:latin typeface="TT Hoves Pro" panose="020B0003020000020203" pitchFamily="34" charset="77"/>
              </a:defRPr>
            </a:lvl2pPr>
            <a:lvl3pPr>
              <a:buSzPct val="80000"/>
              <a:defRPr b="0" i="0">
                <a:latin typeface="TT Hoves Pro" panose="020B0003020000020203" pitchFamily="34" charset="77"/>
              </a:defRPr>
            </a:lvl3pPr>
            <a:lvl4pPr>
              <a:buSzPct val="80000"/>
              <a:defRPr b="0" i="0">
                <a:latin typeface="TT Hoves Pro" panose="020B0003020000020203" pitchFamily="34" charset="77"/>
              </a:defRPr>
            </a:lvl4pPr>
            <a:lvl5pPr>
              <a:buSzPct val="80000"/>
              <a:defRPr b="0" i="0">
                <a:latin typeface="TT Hoves Pro" panose="020B000302000002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24" name="Content Placeholder 23">
            <a:extLst>
              <a:ext uri="{FF2B5EF4-FFF2-40B4-BE49-F238E27FC236}">
                <a16:creationId xmlns:a16="http://schemas.microsoft.com/office/drawing/2014/main" id="{9309B9BB-A552-19CD-6ECE-E72BDD34F060}"/>
              </a:ext>
            </a:extLst>
          </p:cNvPr>
          <p:cNvSpPr>
            <a:spLocks noGrp="1"/>
          </p:cNvSpPr>
          <p:nvPr>
            <p:ph sz="quarter" idx="12"/>
          </p:nvPr>
        </p:nvSpPr>
        <p:spPr>
          <a:xfrm>
            <a:off x="11715751" y="3440907"/>
            <a:ext cx="5767388" cy="47410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2" name="Footer Placeholder 2">
            <a:extLst>
              <a:ext uri="{FF2B5EF4-FFF2-40B4-BE49-F238E27FC236}">
                <a16:creationId xmlns:a16="http://schemas.microsoft.com/office/drawing/2014/main" id="{352F6690-DD88-E214-8A39-BB9C5D725D6C}"/>
              </a:ext>
            </a:extLst>
          </p:cNvPr>
          <p:cNvSpPr>
            <a:spLocks noGrp="1"/>
          </p:cNvSpPr>
          <p:nvPr>
            <p:ph type="ftr" sz="quarter" idx="10"/>
          </p:nvPr>
        </p:nvSpPr>
        <p:spPr>
          <a:xfrm>
            <a:off x="12164519" y="9542605"/>
            <a:ext cx="5302401" cy="184667"/>
          </a:xfrm>
        </p:spPr>
        <p:txBody>
          <a:bodyPr/>
          <a:lstStyle>
            <a:lvl1pPr>
              <a:defRPr>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spTree>
    <p:extLst>
      <p:ext uri="{BB962C8B-B14F-4D97-AF65-F5344CB8AC3E}">
        <p14:creationId xmlns:p14="http://schemas.microsoft.com/office/powerpoint/2010/main" val="3517527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5FC6-58DF-C11B-C89B-C7C7C4580103}"/>
              </a:ext>
            </a:extLst>
          </p:cNvPr>
          <p:cNvSpPr>
            <a:spLocks noGrp="1"/>
          </p:cNvSpPr>
          <p:nvPr>
            <p:ph type="title" hasCustomPrompt="1"/>
          </p:nvPr>
        </p:nvSpPr>
        <p:spPr>
          <a:xfrm>
            <a:off x="978334" y="5982615"/>
            <a:ext cx="8731724" cy="2119041"/>
          </a:xfrm>
        </p:spPr>
        <p:txBody>
          <a:bodyPr/>
          <a:lstStyle>
            <a:lvl1pPr>
              <a:defRPr sz="15300" b="0" i="0">
                <a:latin typeface="TT Hoves Pro Medium" panose="020B0003020000020203" pitchFamily="34" charset="77"/>
              </a:defRPr>
            </a:lvl1pPr>
          </a:lstStyle>
          <a:p>
            <a:r>
              <a:rPr lang="en-US" dirty="0"/>
              <a:t>Agenda</a:t>
            </a:r>
            <a:endParaRPr lang="de-AT" dirty="0"/>
          </a:p>
        </p:txBody>
      </p:sp>
      <p:sp>
        <p:nvSpPr>
          <p:cNvPr id="3" name="Footer Placeholder 2">
            <a:extLst>
              <a:ext uri="{FF2B5EF4-FFF2-40B4-BE49-F238E27FC236}">
                <a16:creationId xmlns:a16="http://schemas.microsoft.com/office/drawing/2014/main" id="{2846F734-7C27-F4C9-D4B6-283BCF5C68A6}"/>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9" name="Text Placeholder 8">
            <a:extLst>
              <a:ext uri="{FF2B5EF4-FFF2-40B4-BE49-F238E27FC236}">
                <a16:creationId xmlns:a16="http://schemas.microsoft.com/office/drawing/2014/main" id="{5BF6CC67-4643-D09E-6CB2-BE7C10A2A77E}"/>
              </a:ext>
            </a:extLst>
          </p:cNvPr>
          <p:cNvSpPr>
            <a:spLocks noGrp="1"/>
          </p:cNvSpPr>
          <p:nvPr>
            <p:ph type="body" sz="quarter" idx="11" hasCustomPrompt="1"/>
          </p:nvPr>
        </p:nvSpPr>
        <p:spPr>
          <a:xfrm>
            <a:off x="978333" y="2158344"/>
            <a:ext cx="3746067" cy="27000"/>
          </a:xfrm>
          <a:solidFill>
            <a:schemeClr val="tx1"/>
          </a:solidFill>
        </p:spPr>
        <p:txBody>
          <a:bodyPr wrap="square" bIns="216000" anchor="b" anchorCtr="0">
            <a:noAutofit/>
          </a:bodyPr>
          <a:lstStyle>
            <a:lvl1pPr>
              <a:buNone/>
              <a:defRPr sz="6000"/>
            </a:lvl1pPr>
          </a:lstStyle>
          <a:p>
            <a:pPr lvl="0"/>
            <a:r>
              <a:rPr lang="de-AT" dirty="0"/>
              <a:t>1</a:t>
            </a:r>
          </a:p>
        </p:txBody>
      </p:sp>
      <p:sp>
        <p:nvSpPr>
          <p:cNvPr id="10" name="Text Placeholder 8">
            <a:extLst>
              <a:ext uri="{FF2B5EF4-FFF2-40B4-BE49-F238E27FC236}">
                <a16:creationId xmlns:a16="http://schemas.microsoft.com/office/drawing/2014/main" id="{6FF790BA-29AF-3CCD-F966-CFB4C97FAD3B}"/>
              </a:ext>
            </a:extLst>
          </p:cNvPr>
          <p:cNvSpPr>
            <a:spLocks noGrp="1"/>
          </p:cNvSpPr>
          <p:nvPr>
            <p:ph type="body" sz="quarter" idx="12" hasCustomPrompt="1"/>
          </p:nvPr>
        </p:nvSpPr>
        <p:spPr>
          <a:xfrm>
            <a:off x="5150937" y="2158344"/>
            <a:ext cx="3746067" cy="27000"/>
          </a:xfrm>
          <a:solidFill>
            <a:schemeClr val="tx1"/>
          </a:solidFill>
        </p:spPr>
        <p:txBody>
          <a:bodyPr wrap="square" bIns="216000" anchor="b" anchorCtr="0">
            <a:noAutofit/>
          </a:bodyPr>
          <a:lstStyle>
            <a:lvl1pPr>
              <a:buNone/>
              <a:defRPr sz="6000"/>
            </a:lvl1pPr>
          </a:lstStyle>
          <a:p>
            <a:pPr lvl="0"/>
            <a:r>
              <a:rPr lang="de-AT" dirty="0"/>
              <a:t>2</a:t>
            </a:r>
          </a:p>
        </p:txBody>
      </p:sp>
      <p:sp>
        <p:nvSpPr>
          <p:cNvPr id="11" name="Text Placeholder 8">
            <a:extLst>
              <a:ext uri="{FF2B5EF4-FFF2-40B4-BE49-F238E27FC236}">
                <a16:creationId xmlns:a16="http://schemas.microsoft.com/office/drawing/2014/main" id="{681AAA5F-4CCD-E2D6-A345-297645C00DCE}"/>
              </a:ext>
            </a:extLst>
          </p:cNvPr>
          <p:cNvSpPr>
            <a:spLocks noGrp="1"/>
          </p:cNvSpPr>
          <p:nvPr>
            <p:ph type="body" sz="quarter" idx="13" hasCustomPrompt="1"/>
          </p:nvPr>
        </p:nvSpPr>
        <p:spPr>
          <a:xfrm>
            <a:off x="9323541" y="2158344"/>
            <a:ext cx="3746067" cy="27000"/>
          </a:xfrm>
          <a:solidFill>
            <a:schemeClr val="tx1"/>
          </a:solidFill>
        </p:spPr>
        <p:txBody>
          <a:bodyPr wrap="square" bIns="216000" anchor="b" anchorCtr="0">
            <a:noAutofit/>
          </a:bodyPr>
          <a:lstStyle>
            <a:lvl1pPr>
              <a:buNone/>
              <a:defRPr sz="6000"/>
            </a:lvl1pPr>
          </a:lstStyle>
          <a:p>
            <a:pPr lvl="0"/>
            <a:r>
              <a:rPr lang="de-AT" dirty="0"/>
              <a:t>3</a:t>
            </a:r>
          </a:p>
        </p:txBody>
      </p:sp>
      <p:sp>
        <p:nvSpPr>
          <p:cNvPr id="12" name="Text Placeholder 8">
            <a:extLst>
              <a:ext uri="{FF2B5EF4-FFF2-40B4-BE49-F238E27FC236}">
                <a16:creationId xmlns:a16="http://schemas.microsoft.com/office/drawing/2014/main" id="{CB404D4B-FF9B-70F9-D2E1-8EDFC55689EE}"/>
              </a:ext>
            </a:extLst>
          </p:cNvPr>
          <p:cNvSpPr>
            <a:spLocks noGrp="1"/>
          </p:cNvSpPr>
          <p:nvPr>
            <p:ph type="body" sz="quarter" idx="14" hasCustomPrompt="1"/>
          </p:nvPr>
        </p:nvSpPr>
        <p:spPr>
          <a:xfrm>
            <a:off x="13496145" y="2158344"/>
            <a:ext cx="3746067" cy="27000"/>
          </a:xfrm>
          <a:solidFill>
            <a:schemeClr val="tx1"/>
          </a:solidFill>
        </p:spPr>
        <p:txBody>
          <a:bodyPr wrap="square" bIns="216000" anchor="b" anchorCtr="0">
            <a:noAutofit/>
          </a:bodyPr>
          <a:lstStyle>
            <a:lvl1pPr>
              <a:buNone/>
              <a:defRPr sz="6000"/>
            </a:lvl1pPr>
          </a:lstStyle>
          <a:p>
            <a:pPr lvl="0"/>
            <a:r>
              <a:rPr lang="de-AT" dirty="0"/>
              <a:t>4</a:t>
            </a:r>
          </a:p>
        </p:txBody>
      </p:sp>
      <p:sp>
        <p:nvSpPr>
          <p:cNvPr id="14" name="Text Placeholder 13">
            <a:extLst>
              <a:ext uri="{FF2B5EF4-FFF2-40B4-BE49-F238E27FC236}">
                <a16:creationId xmlns:a16="http://schemas.microsoft.com/office/drawing/2014/main" id="{AB395039-3B5B-6A7E-3B6E-B65A4CE32B60}"/>
              </a:ext>
            </a:extLst>
          </p:cNvPr>
          <p:cNvSpPr>
            <a:spLocks noGrp="1"/>
          </p:cNvSpPr>
          <p:nvPr>
            <p:ph type="body" sz="quarter" idx="15" hasCustomPrompt="1"/>
          </p:nvPr>
        </p:nvSpPr>
        <p:spPr>
          <a:xfrm>
            <a:off x="978334" y="2485347"/>
            <a:ext cx="3809660" cy="323166"/>
          </a:xfrm>
        </p:spPr>
        <p:txBody>
          <a:bodyPr>
            <a:spAutoFit/>
          </a:bodyPr>
          <a:lstStyle>
            <a:lvl1pPr marL="21432" indent="-21432">
              <a:buNone/>
              <a:tabLst/>
              <a:defRPr sz="2100" b="0" i="0">
                <a:latin typeface="TT Hoves Pro Medium" panose="020B0003020000020203" pitchFamily="34" charset="77"/>
              </a:defRPr>
            </a:lvl1pPr>
          </a:lstStyle>
          <a:p>
            <a:pPr lvl="0"/>
            <a:r>
              <a:rPr lang="de-AT" dirty="0"/>
              <a:t>Erstes Thema</a:t>
            </a:r>
          </a:p>
        </p:txBody>
      </p:sp>
      <p:sp>
        <p:nvSpPr>
          <p:cNvPr id="15" name="Text Placeholder 13">
            <a:extLst>
              <a:ext uri="{FF2B5EF4-FFF2-40B4-BE49-F238E27FC236}">
                <a16:creationId xmlns:a16="http://schemas.microsoft.com/office/drawing/2014/main" id="{979FEEE0-5A54-D3FE-85F1-EDE5C31A5241}"/>
              </a:ext>
            </a:extLst>
          </p:cNvPr>
          <p:cNvSpPr>
            <a:spLocks noGrp="1"/>
          </p:cNvSpPr>
          <p:nvPr>
            <p:ph type="body" sz="quarter" idx="16" hasCustomPrompt="1"/>
          </p:nvPr>
        </p:nvSpPr>
        <p:spPr>
          <a:xfrm>
            <a:off x="5150938" y="2485347"/>
            <a:ext cx="3809660" cy="323166"/>
          </a:xfrm>
        </p:spPr>
        <p:txBody>
          <a:bodyPr>
            <a:spAutoFit/>
          </a:bodyPr>
          <a:lstStyle>
            <a:lvl1pPr marL="21432" indent="-21432">
              <a:buNone/>
              <a:tabLst/>
              <a:defRPr sz="2100" b="0" i="0">
                <a:latin typeface="TT Hoves Pro Medium" panose="020B0003020000020203" pitchFamily="34" charset="77"/>
              </a:defRPr>
            </a:lvl1pPr>
          </a:lstStyle>
          <a:p>
            <a:pPr lvl="0"/>
            <a:r>
              <a:rPr lang="de-AT" dirty="0"/>
              <a:t>Zweites Thema</a:t>
            </a:r>
          </a:p>
        </p:txBody>
      </p:sp>
      <p:sp>
        <p:nvSpPr>
          <p:cNvPr id="16" name="Text Placeholder 13">
            <a:extLst>
              <a:ext uri="{FF2B5EF4-FFF2-40B4-BE49-F238E27FC236}">
                <a16:creationId xmlns:a16="http://schemas.microsoft.com/office/drawing/2014/main" id="{3C56DDF5-51C1-DCEA-089B-D9FD6EF11990}"/>
              </a:ext>
            </a:extLst>
          </p:cNvPr>
          <p:cNvSpPr>
            <a:spLocks noGrp="1"/>
          </p:cNvSpPr>
          <p:nvPr>
            <p:ph type="body" sz="quarter" idx="17" hasCustomPrompt="1"/>
          </p:nvPr>
        </p:nvSpPr>
        <p:spPr>
          <a:xfrm>
            <a:off x="9323542" y="2485347"/>
            <a:ext cx="3809660" cy="323166"/>
          </a:xfrm>
        </p:spPr>
        <p:txBody>
          <a:bodyPr>
            <a:spAutoFit/>
          </a:bodyPr>
          <a:lstStyle>
            <a:lvl1pPr marL="21432" indent="-21432">
              <a:buNone/>
              <a:tabLst/>
              <a:defRPr sz="2100" b="0" i="0">
                <a:latin typeface="TT Hoves Pro Medium" panose="020B0003020000020203" pitchFamily="34" charset="77"/>
              </a:defRPr>
            </a:lvl1pPr>
          </a:lstStyle>
          <a:p>
            <a:pPr lvl="0"/>
            <a:r>
              <a:rPr lang="de-AT" dirty="0"/>
              <a:t>Drittes Thema</a:t>
            </a:r>
          </a:p>
        </p:txBody>
      </p:sp>
      <p:sp>
        <p:nvSpPr>
          <p:cNvPr id="17" name="Text Placeholder 13">
            <a:extLst>
              <a:ext uri="{FF2B5EF4-FFF2-40B4-BE49-F238E27FC236}">
                <a16:creationId xmlns:a16="http://schemas.microsoft.com/office/drawing/2014/main" id="{88704CD7-C3F1-47D6-6035-87806DDF75F0}"/>
              </a:ext>
            </a:extLst>
          </p:cNvPr>
          <p:cNvSpPr>
            <a:spLocks noGrp="1"/>
          </p:cNvSpPr>
          <p:nvPr>
            <p:ph type="body" sz="quarter" idx="18" hasCustomPrompt="1"/>
          </p:nvPr>
        </p:nvSpPr>
        <p:spPr>
          <a:xfrm>
            <a:off x="13496146" y="2485347"/>
            <a:ext cx="3809660" cy="323166"/>
          </a:xfrm>
        </p:spPr>
        <p:txBody>
          <a:bodyPr>
            <a:spAutoFit/>
          </a:bodyPr>
          <a:lstStyle>
            <a:lvl1pPr marL="21432" indent="-21432">
              <a:buNone/>
              <a:tabLst/>
              <a:defRPr sz="2100" b="0" i="0">
                <a:latin typeface="TT Hoves Pro Medium" panose="020B0003020000020203" pitchFamily="34" charset="77"/>
              </a:defRPr>
            </a:lvl1pPr>
          </a:lstStyle>
          <a:p>
            <a:pPr lvl="0"/>
            <a:r>
              <a:rPr lang="de-AT" dirty="0"/>
              <a:t>Viertes Thema</a:t>
            </a:r>
          </a:p>
        </p:txBody>
      </p:sp>
      <p:sp>
        <p:nvSpPr>
          <p:cNvPr id="18" name="Text Placeholder 13">
            <a:extLst>
              <a:ext uri="{FF2B5EF4-FFF2-40B4-BE49-F238E27FC236}">
                <a16:creationId xmlns:a16="http://schemas.microsoft.com/office/drawing/2014/main" id="{44F47E88-1EFB-CF38-16BE-54E68A442782}"/>
              </a:ext>
            </a:extLst>
          </p:cNvPr>
          <p:cNvSpPr>
            <a:spLocks noGrp="1"/>
          </p:cNvSpPr>
          <p:nvPr>
            <p:ph type="body" sz="quarter" idx="19" hasCustomPrompt="1"/>
          </p:nvPr>
        </p:nvSpPr>
        <p:spPr>
          <a:xfrm>
            <a:off x="978334" y="3032868"/>
            <a:ext cx="3809660" cy="1908696"/>
          </a:xfrm>
        </p:spPr>
        <p:txBody>
          <a:bodyPr>
            <a:spAutoFit/>
          </a:bodyPr>
          <a:lstStyle>
            <a:lvl1pPr marL="21432" indent="-21432">
              <a:lnSpc>
                <a:spcPct val="120000"/>
              </a:lnSpc>
              <a:spcAft>
                <a:spcPts val="0"/>
              </a:spcAft>
              <a:buNone/>
              <a:tabLst/>
              <a:defRPr sz="2100" b="0" i="0">
                <a:solidFill>
                  <a:schemeClr val="tx2"/>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a:t>
            </a:r>
          </a:p>
          <a:p>
            <a:pPr lvl="0"/>
            <a:r>
              <a:rPr lang="de-AT" dirty="0" err="1"/>
              <a:t>consetetur</a:t>
            </a:r>
            <a:r>
              <a:rPr lang="de-AT" dirty="0"/>
              <a:t> </a:t>
            </a:r>
            <a:r>
              <a:rPr lang="de-AT" dirty="0" err="1"/>
              <a:t>sadipscing</a:t>
            </a:r>
            <a:r>
              <a:rPr lang="de-AT" dirty="0"/>
              <a:t> </a:t>
            </a:r>
            <a:r>
              <a:rPr lang="de-AT" dirty="0" err="1"/>
              <a:t>elitr</a:t>
            </a:r>
            <a:r>
              <a:rPr lang="de-AT" dirty="0"/>
              <a:t>,</a:t>
            </a:r>
          </a:p>
          <a:p>
            <a:pPr lvl="0"/>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a:t>
            </a:r>
          </a:p>
          <a:p>
            <a:pPr lvl="0"/>
            <a:r>
              <a:rPr lang="de-AT" dirty="0" err="1"/>
              <a:t>dolore</a:t>
            </a:r>
            <a:r>
              <a:rPr lang="de-AT" dirty="0"/>
              <a:t> magna </a:t>
            </a:r>
            <a:r>
              <a:rPr lang="de-AT" dirty="0" err="1"/>
              <a:t>aliquyam</a:t>
            </a:r>
            <a:r>
              <a:rPr lang="de-AT" dirty="0"/>
              <a:t> erat,</a:t>
            </a:r>
          </a:p>
          <a:p>
            <a:pPr lvl="0"/>
            <a:r>
              <a:rPr lang="de-AT" dirty="0"/>
              <a:t>sed </a:t>
            </a:r>
            <a:r>
              <a:rPr lang="de-AT" dirty="0" err="1"/>
              <a:t>diam</a:t>
            </a:r>
            <a:r>
              <a:rPr lang="de-AT" dirty="0"/>
              <a:t> </a:t>
            </a:r>
            <a:r>
              <a:rPr lang="de-AT" dirty="0" err="1"/>
              <a:t>voluptua</a:t>
            </a:r>
            <a:r>
              <a:rPr lang="de-AT" dirty="0"/>
              <a:t>.</a:t>
            </a:r>
          </a:p>
        </p:txBody>
      </p:sp>
      <p:sp>
        <p:nvSpPr>
          <p:cNvPr id="22" name="Text Placeholder 13">
            <a:extLst>
              <a:ext uri="{FF2B5EF4-FFF2-40B4-BE49-F238E27FC236}">
                <a16:creationId xmlns:a16="http://schemas.microsoft.com/office/drawing/2014/main" id="{EA6F5D14-9705-791E-F076-86AF0729D77D}"/>
              </a:ext>
            </a:extLst>
          </p:cNvPr>
          <p:cNvSpPr>
            <a:spLocks noGrp="1"/>
          </p:cNvSpPr>
          <p:nvPr>
            <p:ph type="body" sz="quarter" idx="20" hasCustomPrompt="1"/>
          </p:nvPr>
        </p:nvSpPr>
        <p:spPr>
          <a:xfrm>
            <a:off x="5150938" y="3032868"/>
            <a:ext cx="3809660" cy="1908696"/>
          </a:xfrm>
        </p:spPr>
        <p:txBody>
          <a:bodyPr>
            <a:spAutoFit/>
          </a:bodyPr>
          <a:lstStyle>
            <a:lvl1pPr marL="21432" indent="-21432">
              <a:lnSpc>
                <a:spcPct val="120000"/>
              </a:lnSpc>
              <a:spcAft>
                <a:spcPts val="0"/>
              </a:spcAft>
              <a:buNone/>
              <a:tabLst/>
              <a:defRPr sz="2100" b="0" i="0">
                <a:solidFill>
                  <a:schemeClr val="tx2"/>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a:t>
            </a:r>
          </a:p>
          <a:p>
            <a:pPr lvl="0"/>
            <a:r>
              <a:rPr lang="de-AT" dirty="0" err="1"/>
              <a:t>consetetur</a:t>
            </a:r>
            <a:r>
              <a:rPr lang="de-AT" dirty="0"/>
              <a:t> </a:t>
            </a:r>
            <a:r>
              <a:rPr lang="de-AT" dirty="0" err="1"/>
              <a:t>sadipscing</a:t>
            </a:r>
            <a:r>
              <a:rPr lang="de-AT" dirty="0"/>
              <a:t> </a:t>
            </a:r>
            <a:r>
              <a:rPr lang="de-AT" dirty="0" err="1"/>
              <a:t>elitr</a:t>
            </a:r>
            <a:r>
              <a:rPr lang="de-AT" dirty="0"/>
              <a:t>,</a:t>
            </a:r>
          </a:p>
          <a:p>
            <a:pPr lvl="0"/>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a:t>
            </a:r>
          </a:p>
          <a:p>
            <a:pPr lvl="0"/>
            <a:r>
              <a:rPr lang="de-AT" dirty="0" err="1"/>
              <a:t>dolore</a:t>
            </a:r>
            <a:r>
              <a:rPr lang="de-AT" dirty="0"/>
              <a:t> magna </a:t>
            </a:r>
            <a:r>
              <a:rPr lang="de-AT" dirty="0" err="1"/>
              <a:t>aliquyam</a:t>
            </a:r>
            <a:r>
              <a:rPr lang="de-AT" dirty="0"/>
              <a:t> erat,</a:t>
            </a:r>
          </a:p>
          <a:p>
            <a:pPr lvl="0"/>
            <a:r>
              <a:rPr lang="de-AT" dirty="0"/>
              <a:t>sed </a:t>
            </a:r>
            <a:r>
              <a:rPr lang="de-AT" dirty="0" err="1"/>
              <a:t>diam</a:t>
            </a:r>
            <a:r>
              <a:rPr lang="de-AT" dirty="0"/>
              <a:t> </a:t>
            </a:r>
            <a:r>
              <a:rPr lang="de-AT" dirty="0" err="1"/>
              <a:t>voluptua</a:t>
            </a:r>
            <a:r>
              <a:rPr lang="de-AT" dirty="0"/>
              <a:t>.</a:t>
            </a:r>
          </a:p>
        </p:txBody>
      </p:sp>
      <p:sp>
        <p:nvSpPr>
          <p:cNvPr id="23" name="Text Placeholder 13">
            <a:extLst>
              <a:ext uri="{FF2B5EF4-FFF2-40B4-BE49-F238E27FC236}">
                <a16:creationId xmlns:a16="http://schemas.microsoft.com/office/drawing/2014/main" id="{E49350BC-0C2E-4C44-4FC0-C8C06CA5A7F2}"/>
              </a:ext>
            </a:extLst>
          </p:cNvPr>
          <p:cNvSpPr>
            <a:spLocks noGrp="1"/>
          </p:cNvSpPr>
          <p:nvPr>
            <p:ph type="body" sz="quarter" idx="21" hasCustomPrompt="1"/>
          </p:nvPr>
        </p:nvSpPr>
        <p:spPr>
          <a:xfrm>
            <a:off x="9323542" y="3032868"/>
            <a:ext cx="3809660" cy="1908696"/>
          </a:xfrm>
        </p:spPr>
        <p:txBody>
          <a:bodyPr>
            <a:spAutoFit/>
          </a:bodyPr>
          <a:lstStyle>
            <a:lvl1pPr marL="21432" indent="-21432">
              <a:lnSpc>
                <a:spcPct val="120000"/>
              </a:lnSpc>
              <a:spcAft>
                <a:spcPts val="0"/>
              </a:spcAft>
              <a:buNone/>
              <a:tabLst/>
              <a:defRPr sz="2100" b="0" i="0">
                <a:solidFill>
                  <a:schemeClr val="tx2"/>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a:t>
            </a:r>
          </a:p>
          <a:p>
            <a:pPr lvl="0"/>
            <a:r>
              <a:rPr lang="de-AT" dirty="0" err="1"/>
              <a:t>consetetur</a:t>
            </a:r>
            <a:r>
              <a:rPr lang="de-AT" dirty="0"/>
              <a:t> </a:t>
            </a:r>
            <a:r>
              <a:rPr lang="de-AT" dirty="0" err="1"/>
              <a:t>sadipscing</a:t>
            </a:r>
            <a:r>
              <a:rPr lang="de-AT" dirty="0"/>
              <a:t> </a:t>
            </a:r>
            <a:r>
              <a:rPr lang="de-AT" dirty="0" err="1"/>
              <a:t>elitr</a:t>
            </a:r>
            <a:r>
              <a:rPr lang="de-AT" dirty="0"/>
              <a:t>,</a:t>
            </a:r>
          </a:p>
          <a:p>
            <a:pPr lvl="0"/>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a:t>
            </a:r>
          </a:p>
          <a:p>
            <a:pPr lvl="0"/>
            <a:r>
              <a:rPr lang="de-AT" dirty="0" err="1"/>
              <a:t>dolore</a:t>
            </a:r>
            <a:r>
              <a:rPr lang="de-AT" dirty="0"/>
              <a:t> magna </a:t>
            </a:r>
            <a:r>
              <a:rPr lang="de-AT" dirty="0" err="1"/>
              <a:t>aliquyam</a:t>
            </a:r>
            <a:r>
              <a:rPr lang="de-AT" dirty="0"/>
              <a:t> erat,</a:t>
            </a:r>
          </a:p>
          <a:p>
            <a:pPr lvl="0"/>
            <a:r>
              <a:rPr lang="de-AT" dirty="0"/>
              <a:t>sed </a:t>
            </a:r>
            <a:r>
              <a:rPr lang="de-AT" dirty="0" err="1"/>
              <a:t>diam</a:t>
            </a:r>
            <a:r>
              <a:rPr lang="de-AT" dirty="0"/>
              <a:t> </a:t>
            </a:r>
            <a:r>
              <a:rPr lang="de-AT" dirty="0" err="1"/>
              <a:t>voluptua</a:t>
            </a:r>
            <a:r>
              <a:rPr lang="de-AT" dirty="0"/>
              <a:t>.</a:t>
            </a:r>
          </a:p>
        </p:txBody>
      </p:sp>
      <p:sp>
        <p:nvSpPr>
          <p:cNvPr id="24" name="Text Placeholder 13">
            <a:extLst>
              <a:ext uri="{FF2B5EF4-FFF2-40B4-BE49-F238E27FC236}">
                <a16:creationId xmlns:a16="http://schemas.microsoft.com/office/drawing/2014/main" id="{3D2192D3-A092-DF4C-1441-0F5F14A86819}"/>
              </a:ext>
            </a:extLst>
          </p:cNvPr>
          <p:cNvSpPr>
            <a:spLocks noGrp="1"/>
          </p:cNvSpPr>
          <p:nvPr>
            <p:ph type="body" sz="quarter" idx="22" hasCustomPrompt="1"/>
          </p:nvPr>
        </p:nvSpPr>
        <p:spPr>
          <a:xfrm>
            <a:off x="13496146" y="3032868"/>
            <a:ext cx="3809660" cy="1908696"/>
          </a:xfrm>
        </p:spPr>
        <p:txBody>
          <a:bodyPr>
            <a:spAutoFit/>
          </a:bodyPr>
          <a:lstStyle>
            <a:lvl1pPr marL="21432" indent="-21432">
              <a:lnSpc>
                <a:spcPct val="120000"/>
              </a:lnSpc>
              <a:spcAft>
                <a:spcPts val="0"/>
              </a:spcAft>
              <a:buNone/>
              <a:tabLst/>
              <a:defRPr sz="2100" b="0" i="0">
                <a:solidFill>
                  <a:schemeClr val="tx2"/>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a:t>
            </a:r>
          </a:p>
          <a:p>
            <a:pPr lvl="0"/>
            <a:r>
              <a:rPr lang="de-AT" dirty="0" err="1"/>
              <a:t>consetetur</a:t>
            </a:r>
            <a:r>
              <a:rPr lang="de-AT" dirty="0"/>
              <a:t> </a:t>
            </a:r>
            <a:r>
              <a:rPr lang="de-AT" dirty="0" err="1"/>
              <a:t>sadipscing</a:t>
            </a:r>
            <a:r>
              <a:rPr lang="de-AT" dirty="0"/>
              <a:t> </a:t>
            </a:r>
            <a:r>
              <a:rPr lang="de-AT" dirty="0" err="1"/>
              <a:t>elitr</a:t>
            </a:r>
            <a:r>
              <a:rPr lang="de-AT" dirty="0"/>
              <a:t>,</a:t>
            </a:r>
          </a:p>
          <a:p>
            <a:pPr lvl="0"/>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a:t>
            </a:r>
          </a:p>
          <a:p>
            <a:pPr lvl="0"/>
            <a:r>
              <a:rPr lang="de-AT" dirty="0" err="1"/>
              <a:t>dolore</a:t>
            </a:r>
            <a:r>
              <a:rPr lang="de-AT" dirty="0"/>
              <a:t> magna </a:t>
            </a:r>
            <a:r>
              <a:rPr lang="de-AT" dirty="0" err="1"/>
              <a:t>aliquyam</a:t>
            </a:r>
            <a:r>
              <a:rPr lang="de-AT" dirty="0"/>
              <a:t> erat,</a:t>
            </a:r>
          </a:p>
          <a:p>
            <a:pPr lvl="0"/>
            <a:r>
              <a:rPr lang="de-AT" dirty="0"/>
              <a:t>sed </a:t>
            </a:r>
            <a:r>
              <a:rPr lang="de-AT" dirty="0" err="1"/>
              <a:t>diam</a:t>
            </a:r>
            <a:r>
              <a:rPr lang="de-AT" dirty="0"/>
              <a:t> </a:t>
            </a:r>
            <a:r>
              <a:rPr lang="de-AT" dirty="0" err="1"/>
              <a:t>voluptua</a:t>
            </a:r>
            <a:r>
              <a:rPr lang="de-AT" dirty="0"/>
              <a:t>.</a:t>
            </a:r>
          </a:p>
        </p:txBody>
      </p:sp>
    </p:spTree>
    <p:extLst>
      <p:ext uri="{BB962C8B-B14F-4D97-AF65-F5344CB8AC3E}">
        <p14:creationId xmlns:p14="http://schemas.microsoft.com/office/powerpoint/2010/main" val="694610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2EDC7151-C4FE-4A4B-2407-F08BF1B7012D}"/>
              </a:ext>
            </a:extLst>
          </p:cNvPr>
          <p:cNvSpPr>
            <a:spLocks noGrp="1"/>
          </p:cNvSpPr>
          <p:nvPr>
            <p:ph type="body" sz="quarter" idx="20" hasCustomPrompt="1"/>
          </p:nvPr>
        </p:nvSpPr>
        <p:spPr>
          <a:xfrm>
            <a:off x="5202774" y="5171303"/>
            <a:ext cx="3782199" cy="2613455"/>
          </a:xfrm>
        </p:spPr>
        <p:txBody>
          <a:bodyPr/>
          <a:lstStyle>
            <a:lvl1pPr marL="16670" indent="-16670">
              <a:lnSpc>
                <a:spcPct val="112000"/>
              </a:lnSpc>
              <a:spcAft>
                <a:spcPts val="0"/>
              </a:spcAft>
              <a:buNone/>
              <a:tabLst/>
              <a:defRPr sz="2400" b="0" i="0">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sed </a:t>
            </a:r>
            <a:r>
              <a:rPr lang="de-AT" dirty="0" err="1"/>
              <a:t>diam</a:t>
            </a:r>
            <a:r>
              <a:rPr lang="de-AT" dirty="0"/>
              <a:t> </a:t>
            </a:r>
            <a:r>
              <a:rPr lang="de-AT" dirty="0" err="1"/>
              <a:t>nonumy</a:t>
            </a:r>
            <a:r>
              <a:rPr lang="de-AT" dirty="0"/>
              <a:t> </a:t>
            </a:r>
            <a:r>
              <a:rPr lang="de-AT" dirty="0" err="1"/>
              <a:t>eirmod</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17" name="Text Placeholder 3">
            <a:extLst>
              <a:ext uri="{FF2B5EF4-FFF2-40B4-BE49-F238E27FC236}">
                <a16:creationId xmlns:a16="http://schemas.microsoft.com/office/drawing/2014/main" id="{C7CC73ED-A05C-356B-9455-B7B7F1F56BCA}"/>
              </a:ext>
            </a:extLst>
          </p:cNvPr>
          <p:cNvSpPr>
            <a:spLocks noGrp="1"/>
          </p:cNvSpPr>
          <p:nvPr>
            <p:ph type="body" sz="quarter" idx="22" hasCustomPrompt="1"/>
          </p:nvPr>
        </p:nvSpPr>
        <p:spPr>
          <a:xfrm>
            <a:off x="9441141" y="5171303"/>
            <a:ext cx="3782199" cy="2613455"/>
          </a:xfrm>
        </p:spPr>
        <p:txBody>
          <a:bodyPr/>
          <a:lstStyle>
            <a:lvl1pPr marL="16670" indent="-16670">
              <a:lnSpc>
                <a:spcPct val="112000"/>
              </a:lnSpc>
              <a:spcAft>
                <a:spcPts val="0"/>
              </a:spcAft>
              <a:buNone/>
              <a:tabLst/>
              <a:defRPr sz="2400" b="0" i="0">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sed </a:t>
            </a:r>
            <a:r>
              <a:rPr lang="de-AT" dirty="0" err="1"/>
              <a:t>diam</a:t>
            </a:r>
            <a:r>
              <a:rPr lang="de-AT" dirty="0"/>
              <a:t> </a:t>
            </a:r>
            <a:r>
              <a:rPr lang="de-AT" dirty="0" err="1"/>
              <a:t>nonumy</a:t>
            </a:r>
            <a:r>
              <a:rPr lang="de-AT" dirty="0"/>
              <a:t> </a:t>
            </a:r>
            <a:r>
              <a:rPr lang="de-AT" dirty="0" err="1"/>
              <a:t>eirmod</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19" name="Text Placeholder 3">
            <a:extLst>
              <a:ext uri="{FF2B5EF4-FFF2-40B4-BE49-F238E27FC236}">
                <a16:creationId xmlns:a16="http://schemas.microsoft.com/office/drawing/2014/main" id="{F7ED2BE8-0F3C-8FE2-FAFD-2C2283AE850D}"/>
              </a:ext>
            </a:extLst>
          </p:cNvPr>
          <p:cNvSpPr>
            <a:spLocks noGrp="1"/>
          </p:cNvSpPr>
          <p:nvPr>
            <p:ph type="body" sz="quarter" idx="24" hasCustomPrompt="1"/>
          </p:nvPr>
        </p:nvSpPr>
        <p:spPr>
          <a:xfrm>
            <a:off x="13679508" y="5171303"/>
            <a:ext cx="3782199" cy="2613455"/>
          </a:xfrm>
        </p:spPr>
        <p:txBody>
          <a:bodyPr/>
          <a:lstStyle>
            <a:lvl1pPr marL="16670" indent="-16670">
              <a:lnSpc>
                <a:spcPct val="112000"/>
              </a:lnSpc>
              <a:spcAft>
                <a:spcPts val="0"/>
              </a:spcAft>
              <a:buNone/>
              <a:tabLst/>
              <a:defRPr sz="2400" b="0" i="0">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sed </a:t>
            </a:r>
            <a:r>
              <a:rPr lang="de-AT" dirty="0" err="1"/>
              <a:t>diam</a:t>
            </a:r>
            <a:r>
              <a:rPr lang="de-AT" dirty="0"/>
              <a:t> </a:t>
            </a:r>
            <a:r>
              <a:rPr lang="de-AT" dirty="0" err="1"/>
              <a:t>nonumy</a:t>
            </a:r>
            <a:r>
              <a:rPr lang="de-AT" dirty="0"/>
              <a:t> </a:t>
            </a:r>
            <a:r>
              <a:rPr lang="de-AT" dirty="0" err="1"/>
              <a:t>eirmod</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483374" cy="1620444"/>
          </a:xfrm>
        </p:spPr>
        <p:txBody>
          <a:bodyPr/>
          <a:lstStyle/>
          <a:p>
            <a:r>
              <a:rPr lang="en-US" dirty="0" err="1"/>
              <a:t>Platzhalter</a:t>
            </a:r>
            <a:r>
              <a:rPr lang="en-US" dirty="0"/>
              <a:t> Headline Lorem ipsum dolor sit</a:t>
            </a:r>
            <a:br>
              <a:rPr lang="en-US" dirty="0"/>
            </a:br>
            <a:r>
              <a:rPr lang="en-US" dirty="0" err="1"/>
              <a:t>Consetetur</a:t>
            </a:r>
            <a:r>
              <a:rPr lang="en-US" dirty="0"/>
              <a:t> </a:t>
            </a:r>
            <a:r>
              <a:rPr lang="en-US" dirty="0" err="1"/>
              <a:t>sadipscing</a:t>
            </a:r>
            <a:r>
              <a:rPr lang="en-US" dirty="0"/>
              <a:t> </a:t>
            </a:r>
            <a:r>
              <a:rPr lang="en-US" dirty="0" err="1"/>
              <a:t>aliquyam</a:t>
            </a:r>
            <a:r>
              <a:rPr lang="en-US" dirty="0"/>
              <a:t> </a:t>
            </a:r>
            <a:r>
              <a:rPr lang="en-US" dirty="0" err="1"/>
              <a:t>erat</a:t>
            </a:r>
            <a:endParaRPr lang="de-AT" dirty="0"/>
          </a:p>
        </p:txBody>
      </p:sp>
      <p:sp>
        <p:nvSpPr>
          <p:cNvPr id="4" name="Text Placeholder 3">
            <a:extLst>
              <a:ext uri="{FF2B5EF4-FFF2-40B4-BE49-F238E27FC236}">
                <a16:creationId xmlns:a16="http://schemas.microsoft.com/office/drawing/2014/main" id="{67F2EEED-5168-CC38-8F17-BA6CD2B4EE03}"/>
              </a:ext>
            </a:extLst>
          </p:cNvPr>
          <p:cNvSpPr>
            <a:spLocks noGrp="1"/>
          </p:cNvSpPr>
          <p:nvPr>
            <p:ph type="body" sz="quarter" idx="11" hasCustomPrompt="1"/>
          </p:nvPr>
        </p:nvSpPr>
        <p:spPr>
          <a:xfrm>
            <a:off x="964407" y="4693445"/>
            <a:ext cx="3782199" cy="450056"/>
          </a:xfrm>
        </p:spPr>
        <p:txBody>
          <a:bodyPr/>
          <a:lstStyle>
            <a:lvl1pPr>
              <a:buNone/>
              <a:defRPr b="0" i="0">
                <a:latin typeface="TT Hoves Pro Medium" panose="020B0003020000020203" pitchFamily="34" charset="77"/>
              </a:defRPr>
            </a:lvl1pPr>
          </a:lstStyle>
          <a:p>
            <a:pPr lvl="0"/>
            <a:r>
              <a:rPr lang="de-AT" dirty="0"/>
              <a:t>Platzhalter </a:t>
            </a:r>
            <a:r>
              <a:rPr lang="de-AT" dirty="0" err="1"/>
              <a:t>Lorem</a:t>
            </a:r>
            <a:r>
              <a:rPr lang="de-AT" dirty="0"/>
              <a:t> </a:t>
            </a:r>
            <a:r>
              <a:rPr lang="de-AT" dirty="0" err="1"/>
              <a:t>ipsum</a:t>
            </a:r>
            <a:endParaRPr lang="de-AT" dirty="0"/>
          </a:p>
        </p:txBody>
      </p:sp>
      <p:sp>
        <p:nvSpPr>
          <p:cNvPr id="5" name="Text Placeholder 3">
            <a:extLst>
              <a:ext uri="{FF2B5EF4-FFF2-40B4-BE49-F238E27FC236}">
                <a16:creationId xmlns:a16="http://schemas.microsoft.com/office/drawing/2014/main" id="{81014116-258B-EF22-AED2-A2A1E7E6A5EB}"/>
              </a:ext>
            </a:extLst>
          </p:cNvPr>
          <p:cNvSpPr>
            <a:spLocks noGrp="1"/>
          </p:cNvSpPr>
          <p:nvPr>
            <p:ph type="body" sz="quarter" idx="12" hasCustomPrompt="1"/>
          </p:nvPr>
        </p:nvSpPr>
        <p:spPr>
          <a:xfrm>
            <a:off x="964407" y="5171303"/>
            <a:ext cx="3782199" cy="2613455"/>
          </a:xfrm>
        </p:spPr>
        <p:txBody>
          <a:bodyPr/>
          <a:lstStyle>
            <a:lvl1pPr marL="16670" indent="-16670">
              <a:lnSpc>
                <a:spcPct val="112000"/>
              </a:lnSpc>
              <a:spcAft>
                <a:spcPts val="0"/>
              </a:spcAft>
              <a:buNone/>
              <a:tabLst/>
              <a:defRPr sz="2400" b="0" i="0">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sed </a:t>
            </a:r>
            <a:r>
              <a:rPr lang="de-AT" dirty="0" err="1"/>
              <a:t>diam</a:t>
            </a:r>
            <a:r>
              <a:rPr lang="de-AT" dirty="0"/>
              <a:t> </a:t>
            </a:r>
            <a:r>
              <a:rPr lang="de-AT" dirty="0" err="1"/>
              <a:t>nonumy</a:t>
            </a:r>
            <a:r>
              <a:rPr lang="de-AT" dirty="0"/>
              <a:t> </a:t>
            </a:r>
            <a:r>
              <a:rPr lang="de-AT" dirty="0" err="1"/>
              <a:t>eirmod</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r>
              <a:rPr lang="de-AT" dirty="0"/>
              <a:t> magna </a:t>
            </a:r>
            <a:r>
              <a:rPr lang="de-AT" dirty="0" err="1"/>
              <a:t>aliquyam</a:t>
            </a:r>
            <a:r>
              <a:rPr lang="de-AT" dirty="0"/>
              <a:t> erat, sed </a:t>
            </a:r>
            <a:r>
              <a:rPr lang="de-AT" dirty="0" err="1"/>
              <a:t>diam</a:t>
            </a:r>
            <a:r>
              <a:rPr lang="de-AT" dirty="0"/>
              <a:t> </a:t>
            </a:r>
            <a:r>
              <a:rPr lang="de-AT" dirty="0" err="1"/>
              <a:t>voluptua</a:t>
            </a:r>
            <a:r>
              <a:rPr lang="de-AT" dirty="0"/>
              <a:t>.</a:t>
            </a:r>
          </a:p>
        </p:txBody>
      </p:sp>
      <p:sp>
        <p:nvSpPr>
          <p:cNvPr id="6" name="Text Placeholder 3">
            <a:extLst>
              <a:ext uri="{FF2B5EF4-FFF2-40B4-BE49-F238E27FC236}">
                <a16:creationId xmlns:a16="http://schemas.microsoft.com/office/drawing/2014/main" id="{4EE261B5-4897-5D96-8822-E28BD5157C29}"/>
              </a:ext>
            </a:extLst>
          </p:cNvPr>
          <p:cNvSpPr>
            <a:spLocks noGrp="1"/>
          </p:cNvSpPr>
          <p:nvPr>
            <p:ph type="body" sz="quarter" idx="13" hasCustomPrompt="1"/>
          </p:nvPr>
        </p:nvSpPr>
        <p:spPr>
          <a:xfrm>
            <a:off x="5202774" y="4693445"/>
            <a:ext cx="3782199" cy="450056"/>
          </a:xfrm>
        </p:spPr>
        <p:txBody>
          <a:bodyPr/>
          <a:lstStyle>
            <a:lvl1pPr>
              <a:buNone/>
              <a:defRPr b="0" i="0">
                <a:latin typeface="TT Hoves Pro Medium" panose="020B0003020000020203" pitchFamily="34" charset="77"/>
              </a:defRPr>
            </a:lvl1pPr>
          </a:lstStyle>
          <a:p>
            <a:pPr lvl="0"/>
            <a:r>
              <a:rPr lang="de-AT" dirty="0"/>
              <a:t>Platzhalter </a:t>
            </a:r>
            <a:r>
              <a:rPr lang="de-AT" dirty="0" err="1"/>
              <a:t>Lorem</a:t>
            </a:r>
            <a:r>
              <a:rPr lang="de-AT" dirty="0"/>
              <a:t> </a:t>
            </a:r>
            <a:r>
              <a:rPr lang="de-AT" dirty="0" err="1"/>
              <a:t>ipsum</a:t>
            </a:r>
            <a:endParaRPr lang="de-AT" dirty="0"/>
          </a:p>
        </p:txBody>
      </p:sp>
      <p:sp>
        <p:nvSpPr>
          <p:cNvPr id="10" name="Text Placeholder 3">
            <a:extLst>
              <a:ext uri="{FF2B5EF4-FFF2-40B4-BE49-F238E27FC236}">
                <a16:creationId xmlns:a16="http://schemas.microsoft.com/office/drawing/2014/main" id="{50C1BD31-0E05-5818-C3D1-9557412227CF}"/>
              </a:ext>
            </a:extLst>
          </p:cNvPr>
          <p:cNvSpPr>
            <a:spLocks noGrp="1"/>
          </p:cNvSpPr>
          <p:nvPr>
            <p:ph type="body" sz="quarter" idx="15" hasCustomPrompt="1"/>
          </p:nvPr>
        </p:nvSpPr>
        <p:spPr>
          <a:xfrm>
            <a:off x="9441141" y="4693445"/>
            <a:ext cx="3782199" cy="450056"/>
          </a:xfrm>
        </p:spPr>
        <p:txBody>
          <a:bodyPr/>
          <a:lstStyle>
            <a:lvl1pPr>
              <a:buNone/>
              <a:defRPr b="0" i="0">
                <a:latin typeface="TT Hoves Pro Medium" panose="020B0003020000020203" pitchFamily="34" charset="77"/>
              </a:defRPr>
            </a:lvl1pPr>
          </a:lstStyle>
          <a:p>
            <a:pPr lvl="0"/>
            <a:r>
              <a:rPr lang="de-AT" dirty="0"/>
              <a:t>Platzhalter </a:t>
            </a:r>
            <a:r>
              <a:rPr lang="de-AT" dirty="0" err="1"/>
              <a:t>Lorem</a:t>
            </a:r>
            <a:r>
              <a:rPr lang="de-AT" dirty="0"/>
              <a:t> </a:t>
            </a:r>
            <a:r>
              <a:rPr lang="de-AT" dirty="0" err="1"/>
              <a:t>ipsum</a:t>
            </a:r>
            <a:endParaRPr lang="de-AT" dirty="0"/>
          </a:p>
        </p:txBody>
      </p:sp>
      <p:sp>
        <p:nvSpPr>
          <p:cNvPr id="12" name="Text Placeholder 3">
            <a:extLst>
              <a:ext uri="{FF2B5EF4-FFF2-40B4-BE49-F238E27FC236}">
                <a16:creationId xmlns:a16="http://schemas.microsoft.com/office/drawing/2014/main" id="{ACE1FD90-DF2E-2A2B-25EA-183D770907A8}"/>
              </a:ext>
            </a:extLst>
          </p:cNvPr>
          <p:cNvSpPr>
            <a:spLocks noGrp="1"/>
          </p:cNvSpPr>
          <p:nvPr>
            <p:ph type="body" sz="quarter" idx="17" hasCustomPrompt="1"/>
          </p:nvPr>
        </p:nvSpPr>
        <p:spPr>
          <a:xfrm>
            <a:off x="13679508" y="4693445"/>
            <a:ext cx="3782199" cy="450056"/>
          </a:xfrm>
        </p:spPr>
        <p:txBody>
          <a:bodyPr/>
          <a:lstStyle>
            <a:lvl1pPr>
              <a:buNone/>
              <a:defRPr b="0" i="0">
                <a:latin typeface="TT Hoves Pro Medium" panose="020B0003020000020203" pitchFamily="34" charset="77"/>
              </a:defRPr>
            </a:lvl1pPr>
          </a:lstStyle>
          <a:p>
            <a:pPr lvl="0"/>
            <a:r>
              <a:rPr lang="de-AT" dirty="0"/>
              <a:t>Platzhalter </a:t>
            </a:r>
            <a:r>
              <a:rPr lang="de-AT" dirty="0" err="1"/>
              <a:t>Lorem</a:t>
            </a:r>
            <a:r>
              <a:rPr lang="de-AT" dirty="0"/>
              <a:t> </a:t>
            </a:r>
            <a:r>
              <a:rPr lang="de-AT" dirty="0" err="1"/>
              <a:t>ipsum</a:t>
            </a:r>
            <a:endParaRPr lang="de-AT" dirty="0"/>
          </a:p>
        </p:txBody>
      </p:sp>
      <p:sp>
        <p:nvSpPr>
          <p:cNvPr id="2" name="Footer Placeholder 2">
            <a:extLst>
              <a:ext uri="{FF2B5EF4-FFF2-40B4-BE49-F238E27FC236}">
                <a16:creationId xmlns:a16="http://schemas.microsoft.com/office/drawing/2014/main" id="{2421746D-2F74-717B-89BF-F24226464921}"/>
              </a:ext>
            </a:extLst>
          </p:cNvPr>
          <p:cNvSpPr>
            <a:spLocks noGrp="1"/>
          </p:cNvSpPr>
          <p:nvPr>
            <p:ph type="ftr" sz="quarter" idx="10"/>
          </p:nvPr>
        </p:nvSpPr>
        <p:spPr>
          <a:xfrm>
            <a:off x="12164519" y="9542605"/>
            <a:ext cx="5302401" cy="184667"/>
          </a:xfrm>
        </p:spPr>
        <p:txBody>
          <a:bodyPr/>
          <a:lstStyle>
            <a:lvl1pPr>
              <a:defRPr>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spTree>
    <p:extLst>
      <p:ext uri="{BB962C8B-B14F-4D97-AF65-F5344CB8AC3E}">
        <p14:creationId xmlns:p14="http://schemas.microsoft.com/office/powerpoint/2010/main" val="1619331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B722-47A5-632F-D5EB-B243062EC0F6}"/>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
        <p:nvSpPr>
          <p:cNvPr id="4" name="Footer Placeholder 2">
            <a:extLst>
              <a:ext uri="{FF2B5EF4-FFF2-40B4-BE49-F238E27FC236}">
                <a16:creationId xmlns:a16="http://schemas.microsoft.com/office/drawing/2014/main" id="{8BEA8A03-FD17-904C-4B60-A6886B0EB367}"/>
              </a:ext>
            </a:extLst>
          </p:cNvPr>
          <p:cNvSpPr>
            <a:spLocks noGrp="1"/>
          </p:cNvSpPr>
          <p:nvPr>
            <p:ph type="ftr" sz="quarter" idx="10"/>
          </p:nvPr>
        </p:nvSpPr>
        <p:spPr>
          <a:xfrm>
            <a:off x="12164519" y="9542605"/>
            <a:ext cx="5302401" cy="184667"/>
          </a:xfrm>
        </p:spPr>
        <p:txBody>
          <a:bodyPr/>
          <a:lstStyle>
            <a:lvl1pPr>
              <a:defRPr>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spTree>
    <p:extLst>
      <p:ext uri="{BB962C8B-B14F-4D97-AF65-F5344CB8AC3E}">
        <p14:creationId xmlns:p14="http://schemas.microsoft.com/office/powerpoint/2010/main" val="4071063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B722-47A5-632F-D5EB-B243062EC0F6}"/>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
        <p:nvSpPr>
          <p:cNvPr id="8" name="Text Placeholder 7">
            <a:extLst>
              <a:ext uri="{FF2B5EF4-FFF2-40B4-BE49-F238E27FC236}">
                <a16:creationId xmlns:a16="http://schemas.microsoft.com/office/drawing/2014/main" id="{3A98194C-9F67-2DF4-C315-22F60412F7F0}"/>
              </a:ext>
            </a:extLst>
          </p:cNvPr>
          <p:cNvSpPr>
            <a:spLocks noGrp="1"/>
          </p:cNvSpPr>
          <p:nvPr>
            <p:ph type="body" sz="quarter" idx="12"/>
          </p:nvPr>
        </p:nvSpPr>
        <p:spPr>
          <a:xfrm>
            <a:off x="964409" y="211455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9" name="Text Placeholder 7">
            <a:extLst>
              <a:ext uri="{FF2B5EF4-FFF2-40B4-BE49-F238E27FC236}">
                <a16:creationId xmlns:a16="http://schemas.microsoft.com/office/drawing/2014/main" id="{49263948-7F13-53C5-AB11-2FB23B440C31}"/>
              </a:ext>
            </a:extLst>
          </p:cNvPr>
          <p:cNvSpPr>
            <a:spLocks noGrp="1"/>
          </p:cNvSpPr>
          <p:nvPr>
            <p:ph type="body" sz="quarter" idx="13"/>
          </p:nvPr>
        </p:nvSpPr>
        <p:spPr>
          <a:xfrm>
            <a:off x="6620223" y="211455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0" name="Text Placeholder 7">
            <a:extLst>
              <a:ext uri="{FF2B5EF4-FFF2-40B4-BE49-F238E27FC236}">
                <a16:creationId xmlns:a16="http://schemas.microsoft.com/office/drawing/2014/main" id="{96A8F7BD-9CA5-4E7F-9797-F4FEED1B6A45}"/>
              </a:ext>
            </a:extLst>
          </p:cNvPr>
          <p:cNvSpPr>
            <a:spLocks noGrp="1"/>
          </p:cNvSpPr>
          <p:nvPr>
            <p:ph type="body" sz="quarter" idx="14"/>
          </p:nvPr>
        </p:nvSpPr>
        <p:spPr>
          <a:xfrm>
            <a:off x="12276036" y="211455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1" name="Text Placeholder 7">
            <a:extLst>
              <a:ext uri="{FF2B5EF4-FFF2-40B4-BE49-F238E27FC236}">
                <a16:creationId xmlns:a16="http://schemas.microsoft.com/office/drawing/2014/main" id="{4D717A79-F76B-652F-02E5-0A9906F14C6E}"/>
              </a:ext>
            </a:extLst>
          </p:cNvPr>
          <p:cNvSpPr>
            <a:spLocks noGrp="1"/>
          </p:cNvSpPr>
          <p:nvPr>
            <p:ph type="body" sz="quarter" idx="15"/>
          </p:nvPr>
        </p:nvSpPr>
        <p:spPr>
          <a:xfrm>
            <a:off x="964409" y="560650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2" name="Text Placeholder 7">
            <a:extLst>
              <a:ext uri="{FF2B5EF4-FFF2-40B4-BE49-F238E27FC236}">
                <a16:creationId xmlns:a16="http://schemas.microsoft.com/office/drawing/2014/main" id="{ED079DCA-DF2F-31AD-F3B1-0022C307C7E9}"/>
              </a:ext>
            </a:extLst>
          </p:cNvPr>
          <p:cNvSpPr>
            <a:spLocks noGrp="1"/>
          </p:cNvSpPr>
          <p:nvPr>
            <p:ph type="body" sz="quarter" idx="16"/>
          </p:nvPr>
        </p:nvSpPr>
        <p:spPr>
          <a:xfrm>
            <a:off x="6620223" y="560650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3" name="Text Placeholder 7">
            <a:extLst>
              <a:ext uri="{FF2B5EF4-FFF2-40B4-BE49-F238E27FC236}">
                <a16:creationId xmlns:a16="http://schemas.microsoft.com/office/drawing/2014/main" id="{31AEC391-E32A-7824-F27F-A178486A3515}"/>
              </a:ext>
            </a:extLst>
          </p:cNvPr>
          <p:cNvSpPr>
            <a:spLocks noGrp="1"/>
          </p:cNvSpPr>
          <p:nvPr>
            <p:ph type="body" sz="quarter" idx="17"/>
          </p:nvPr>
        </p:nvSpPr>
        <p:spPr>
          <a:xfrm>
            <a:off x="12276036" y="5606502"/>
            <a:ext cx="5185671" cy="2846070"/>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6" name="Picture Placeholder 15">
            <a:extLst>
              <a:ext uri="{FF2B5EF4-FFF2-40B4-BE49-F238E27FC236}">
                <a16:creationId xmlns:a16="http://schemas.microsoft.com/office/drawing/2014/main" id="{C12FF330-585B-9FD0-F0FF-7140571FD205}"/>
              </a:ext>
            </a:extLst>
          </p:cNvPr>
          <p:cNvSpPr>
            <a:spLocks noGrp="1"/>
          </p:cNvSpPr>
          <p:nvPr>
            <p:ph type="pic" sz="quarter" idx="18" hasCustomPrompt="1"/>
          </p:nvPr>
        </p:nvSpPr>
        <p:spPr>
          <a:xfrm>
            <a:off x="1410219" y="2445545"/>
            <a:ext cx="540543" cy="542925"/>
          </a:xfrm>
        </p:spPr>
        <p:txBody>
          <a:bodyPr/>
          <a:lstStyle>
            <a:lvl1pPr marL="9525" indent="-9525" algn="ctr">
              <a:buNone/>
              <a:tabLst/>
              <a:defRPr sz="1050"/>
            </a:lvl1pPr>
          </a:lstStyle>
          <a:p>
            <a:r>
              <a:rPr lang="de-AT" dirty="0" err="1"/>
              <a:t>icon</a:t>
            </a:r>
            <a:endParaRPr lang="de-AT" dirty="0"/>
          </a:p>
        </p:txBody>
      </p:sp>
      <p:sp>
        <p:nvSpPr>
          <p:cNvPr id="17" name="Picture Placeholder 15">
            <a:extLst>
              <a:ext uri="{FF2B5EF4-FFF2-40B4-BE49-F238E27FC236}">
                <a16:creationId xmlns:a16="http://schemas.microsoft.com/office/drawing/2014/main" id="{2F50EC7D-352E-275E-E8EB-52B43BB5CBCF}"/>
              </a:ext>
            </a:extLst>
          </p:cNvPr>
          <p:cNvSpPr>
            <a:spLocks noGrp="1"/>
          </p:cNvSpPr>
          <p:nvPr>
            <p:ph type="pic" sz="quarter" idx="19" hasCustomPrompt="1"/>
          </p:nvPr>
        </p:nvSpPr>
        <p:spPr>
          <a:xfrm>
            <a:off x="7045707" y="2445545"/>
            <a:ext cx="540543" cy="542925"/>
          </a:xfrm>
        </p:spPr>
        <p:txBody>
          <a:bodyPr/>
          <a:lstStyle>
            <a:lvl1pPr marL="9525" indent="-9525" algn="ctr">
              <a:buNone/>
              <a:tabLst/>
              <a:defRPr sz="1050"/>
            </a:lvl1pPr>
          </a:lstStyle>
          <a:p>
            <a:r>
              <a:rPr lang="de-AT" dirty="0" err="1"/>
              <a:t>icon</a:t>
            </a:r>
            <a:endParaRPr lang="de-AT" dirty="0"/>
          </a:p>
        </p:txBody>
      </p:sp>
      <p:sp>
        <p:nvSpPr>
          <p:cNvPr id="18" name="Picture Placeholder 15">
            <a:extLst>
              <a:ext uri="{FF2B5EF4-FFF2-40B4-BE49-F238E27FC236}">
                <a16:creationId xmlns:a16="http://schemas.microsoft.com/office/drawing/2014/main" id="{53CA0AB4-62EF-711E-88BE-2554561DCDA3}"/>
              </a:ext>
            </a:extLst>
          </p:cNvPr>
          <p:cNvSpPr>
            <a:spLocks noGrp="1"/>
          </p:cNvSpPr>
          <p:nvPr>
            <p:ph type="pic" sz="quarter" idx="20" hasCustomPrompt="1"/>
          </p:nvPr>
        </p:nvSpPr>
        <p:spPr>
          <a:xfrm>
            <a:off x="12720949" y="2445545"/>
            <a:ext cx="540543" cy="542925"/>
          </a:xfrm>
        </p:spPr>
        <p:txBody>
          <a:bodyPr/>
          <a:lstStyle>
            <a:lvl1pPr marL="9525" indent="-9525" algn="ctr">
              <a:buNone/>
              <a:tabLst/>
              <a:defRPr sz="1050"/>
            </a:lvl1pPr>
          </a:lstStyle>
          <a:p>
            <a:r>
              <a:rPr lang="de-AT" dirty="0" err="1"/>
              <a:t>icon</a:t>
            </a:r>
            <a:endParaRPr lang="de-AT" dirty="0"/>
          </a:p>
        </p:txBody>
      </p:sp>
      <p:sp>
        <p:nvSpPr>
          <p:cNvPr id="19" name="Picture Placeholder 15">
            <a:extLst>
              <a:ext uri="{FF2B5EF4-FFF2-40B4-BE49-F238E27FC236}">
                <a16:creationId xmlns:a16="http://schemas.microsoft.com/office/drawing/2014/main" id="{AC1B3F7E-589B-9AB2-F115-C6ACB3F2857D}"/>
              </a:ext>
            </a:extLst>
          </p:cNvPr>
          <p:cNvSpPr>
            <a:spLocks noGrp="1"/>
          </p:cNvSpPr>
          <p:nvPr>
            <p:ph type="pic" sz="quarter" idx="21" hasCustomPrompt="1"/>
          </p:nvPr>
        </p:nvSpPr>
        <p:spPr>
          <a:xfrm>
            <a:off x="1410219" y="5974454"/>
            <a:ext cx="540543" cy="542925"/>
          </a:xfrm>
        </p:spPr>
        <p:txBody>
          <a:bodyPr/>
          <a:lstStyle>
            <a:lvl1pPr marL="9525" indent="-9525" algn="ctr">
              <a:buNone/>
              <a:tabLst/>
              <a:defRPr sz="1050"/>
            </a:lvl1pPr>
          </a:lstStyle>
          <a:p>
            <a:r>
              <a:rPr lang="de-AT" dirty="0" err="1"/>
              <a:t>icon</a:t>
            </a:r>
            <a:endParaRPr lang="de-AT" dirty="0"/>
          </a:p>
        </p:txBody>
      </p:sp>
      <p:sp>
        <p:nvSpPr>
          <p:cNvPr id="20" name="Picture Placeholder 15">
            <a:extLst>
              <a:ext uri="{FF2B5EF4-FFF2-40B4-BE49-F238E27FC236}">
                <a16:creationId xmlns:a16="http://schemas.microsoft.com/office/drawing/2014/main" id="{B5323CAC-B61B-3537-5D7D-85B27FB88BD3}"/>
              </a:ext>
            </a:extLst>
          </p:cNvPr>
          <p:cNvSpPr>
            <a:spLocks noGrp="1"/>
          </p:cNvSpPr>
          <p:nvPr>
            <p:ph type="pic" sz="quarter" idx="22" hasCustomPrompt="1"/>
          </p:nvPr>
        </p:nvSpPr>
        <p:spPr>
          <a:xfrm>
            <a:off x="7045707" y="5974454"/>
            <a:ext cx="540543" cy="542925"/>
          </a:xfrm>
        </p:spPr>
        <p:txBody>
          <a:bodyPr/>
          <a:lstStyle>
            <a:lvl1pPr marL="9525" indent="-9525" algn="ctr">
              <a:buNone/>
              <a:tabLst/>
              <a:defRPr sz="1050"/>
            </a:lvl1pPr>
          </a:lstStyle>
          <a:p>
            <a:r>
              <a:rPr lang="de-AT" dirty="0" err="1"/>
              <a:t>icon</a:t>
            </a:r>
            <a:endParaRPr lang="de-AT" dirty="0"/>
          </a:p>
        </p:txBody>
      </p:sp>
      <p:sp>
        <p:nvSpPr>
          <p:cNvPr id="21" name="Picture Placeholder 15">
            <a:extLst>
              <a:ext uri="{FF2B5EF4-FFF2-40B4-BE49-F238E27FC236}">
                <a16:creationId xmlns:a16="http://schemas.microsoft.com/office/drawing/2014/main" id="{6148FF32-9787-92E9-DE37-426B49DD6511}"/>
              </a:ext>
            </a:extLst>
          </p:cNvPr>
          <p:cNvSpPr>
            <a:spLocks noGrp="1"/>
          </p:cNvSpPr>
          <p:nvPr>
            <p:ph type="pic" sz="quarter" idx="23" hasCustomPrompt="1"/>
          </p:nvPr>
        </p:nvSpPr>
        <p:spPr>
          <a:xfrm>
            <a:off x="12720949" y="5974454"/>
            <a:ext cx="540543" cy="542925"/>
          </a:xfrm>
        </p:spPr>
        <p:txBody>
          <a:bodyPr/>
          <a:lstStyle>
            <a:lvl1pPr marL="9525" indent="-9525" algn="ctr">
              <a:buNone/>
              <a:tabLst/>
              <a:defRPr sz="1050"/>
            </a:lvl1pPr>
          </a:lstStyle>
          <a:p>
            <a:r>
              <a:rPr lang="de-AT" dirty="0" err="1"/>
              <a:t>icon</a:t>
            </a:r>
            <a:endParaRPr lang="de-AT" dirty="0"/>
          </a:p>
        </p:txBody>
      </p:sp>
      <p:sp>
        <p:nvSpPr>
          <p:cNvPr id="4" name="Footer Placeholder 2">
            <a:extLst>
              <a:ext uri="{FF2B5EF4-FFF2-40B4-BE49-F238E27FC236}">
                <a16:creationId xmlns:a16="http://schemas.microsoft.com/office/drawing/2014/main" id="{981A8832-0150-4D31-46EB-9F043BAD73F9}"/>
              </a:ext>
            </a:extLst>
          </p:cNvPr>
          <p:cNvSpPr>
            <a:spLocks noGrp="1"/>
          </p:cNvSpPr>
          <p:nvPr>
            <p:ph type="ftr" sz="quarter" idx="10"/>
          </p:nvPr>
        </p:nvSpPr>
        <p:spPr>
          <a:xfrm>
            <a:off x="12164519" y="9542605"/>
            <a:ext cx="5302401" cy="184667"/>
          </a:xfrm>
        </p:spPr>
        <p:txBody>
          <a:bodyPr/>
          <a:lstStyle>
            <a:lvl1pPr>
              <a:defRPr>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spTree>
    <p:extLst>
      <p:ext uri="{BB962C8B-B14F-4D97-AF65-F5344CB8AC3E}">
        <p14:creationId xmlns:p14="http://schemas.microsoft.com/office/powerpoint/2010/main" val="2923497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4993842" cy="1620444"/>
          </a:xfrm>
        </p:spPr>
        <p:txBody>
          <a:bodyPr/>
          <a:lstStyle/>
          <a:p>
            <a:r>
              <a:rPr lang="en-US" dirty="0"/>
              <a:t>Headline</a:t>
            </a:r>
            <a:br>
              <a:rPr lang="en-US" dirty="0"/>
            </a:br>
            <a:r>
              <a:rPr lang="en-US" dirty="0" err="1"/>
              <a:t>Platzhalter</a:t>
            </a:r>
            <a:endParaRPr lang="de-AT" dirty="0"/>
          </a:p>
        </p:txBody>
      </p:sp>
      <p:sp>
        <p:nvSpPr>
          <p:cNvPr id="4" name="Text Placeholder 7">
            <a:extLst>
              <a:ext uri="{FF2B5EF4-FFF2-40B4-BE49-F238E27FC236}">
                <a16:creationId xmlns:a16="http://schemas.microsoft.com/office/drawing/2014/main" id="{39AA8004-5166-4889-A8A0-33280F14E8BD}"/>
              </a:ext>
            </a:extLst>
          </p:cNvPr>
          <p:cNvSpPr>
            <a:spLocks noGrp="1"/>
          </p:cNvSpPr>
          <p:nvPr>
            <p:ph type="body" sz="quarter" idx="12"/>
          </p:nvPr>
        </p:nvSpPr>
        <p:spPr>
          <a:xfrm>
            <a:off x="6551165" y="931069"/>
            <a:ext cx="5185671" cy="3496931"/>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5" name="Picture Placeholder 15">
            <a:extLst>
              <a:ext uri="{FF2B5EF4-FFF2-40B4-BE49-F238E27FC236}">
                <a16:creationId xmlns:a16="http://schemas.microsoft.com/office/drawing/2014/main" id="{68EE2E91-162D-0944-82CA-C09971688103}"/>
              </a:ext>
            </a:extLst>
          </p:cNvPr>
          <p:cNvSpPr>
            <a:spLocks noGrp="1"/>
          </p:cNvSpPr>
          <p:nvPr>
            <p:ph type="pic" sz="quarter" idx="18" hasCustomPrompt="1"/>
          </p:nvPr>
        </p:nvSpPr>
        <p:spPr>
          <a:xfrm>
            <a:off x="6996975" y="1262063"/>
            <a:ext cx="540543" cy="542925"/>
          </a:xfrm>
        </p:spPr>
        <p:txBody>
          <a:bodyPr/>
          <a:lstStyle>
            <a:lvl1pPr marL="9525" indent="-9525" algn="ctr">
              <a:buNone/>
              <a:tabLst/>
              <a:defRPr sz="1050"/>
            </a:lvl1pPr>
          </a:lstStyle>
          <a:p>
            <a:r>
              <a:rPr lang="de-AT" dirty="0" err="1"/>
              <a:t>icon</a:t>
            </a:r>
            <a:endParaRPr lang="de-AT" dirty="0"/>
          </a:p>
        </p:txBody>
      </p:sp>
      <p:sp>
        <p:nvSpPr>
          <p:cNvPr id="6" name="Text Placeholder 7">
            <a:extLst>
              <a:ext uri="{FF2B5EF4-FFF2-40B4-BE49-F238E27FC236}">
                <a16:creationId xmlns:a16="http://schemas.microsoft.com/office/drawing/2014/main" id="{63011B2A-F4D0-EBA5-9F09-A4F0D763226C}"/>
              </a:ext>
            </a:extLst>
          </p:cNvPr>
          <p:cNvSpPr>
            <a:spLocks noGrp="1"/>
          </p:cNvSpPr>
          <p:nvPr>
            <p:ph type="body" sz="quarter" idx="19"/>
          </p:nvPr>
        </p:nvSpPr>
        <p:spPr>
          <a:xfrm>
            <a:off x="12285236" y="931069"/>
            <a:ext cx="5185671" cy="3496931"/>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8" name="Picture Placeholder 15">
            <a:extLst>
              <a:ext uri="{FF2B5EF4-FFF2-40B4-BE49-F238E27FC236}">
                <a16:creationId xmlns:a16="http://schemas.microsoft.com/office/drawing/2014/main" id="{C016C291-C37B-6059-2DCF-D876AFC5B890}"/>
              </a:ext>
            </a:extLst>
          </p:cNvPr>
          <p:cNvSpPr>
            <a:spLocks noGrp="1"/>
          </p:cNvSpPr>
          <p:nvPr>
            <p:ph type="pic" sz="quarter" idx="20" hasCustomPrompt="1"/>
          </p:nvPr>
        </p:nvSpPr>
        <p:spPr>
          <a:xfrm>
            <a:off x="12731046" y="1262063"/>
            <a:ext cx="540543" cy="542925"/>
          </a:xfrm>
        </p:spPr>
        <p:txBody>
          <a:bodyPr/>
          <a:lstStyle>
            <a:lvl1pPr marL="9525" indent="-9525" algn="ctr">
              <a:buNone/>
              <a:tabLst/>
              <a:defRPr sz="1050"/>
            </a:lvl1pPr>
          </a:lstStyle>
          <a:p>
            <a:r>
              <a:rPr lang="de-AT" dirty="0" err="1"/>
              <a:t>icon</a:t>
            </a:r>
            <a:endParaRPr lang="de-AT" dirty="0"/>
          </a:p>
        </p:txBody>
      </p:sp>
      <p:sp>
        <p:nvSpPr>
          <p:cNvPr id="9" name="Text Placeholder 7">
            <a:extLst>
              <a:ext uri="{FF2B5EF4-FFF2-40B4-BE49-F238E27FC236}">
                <a16:creationId xmlns:a16="http://schemas.microsoft.com/office/drawing/2014/main" id="{39402AA4-51A0-D276-3573-087127EE9204}"/>
              </a:ext>
            </a:extLst>
          </p:cNvPr>
          <p:cNvSpPr>
            <a:spLocks noGrp="1"/>
          </p:cNvSpPr>
          <p:nvPr>
            <p:ph type="body" sz="quarter" idx="21"/>
          </p:nvPr>
        </p:nvSpPr>
        <p:spPr>
          <a:xfrm>
            <a:off x="6551165" y="4762508"/>
            <a:ext cx="5185671" cy="3496931"/>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0" name="Picture Placeholder 15">
            <a:extLst>
              <a:ext uri="{FF2B5EF4-FFF2-40B4-BE49-F238E27FC236}">
                <a16:creationId xmlns:a16="http://schemas.microsoft.com/office/drawing/2014/main" id="{A2B75FFE-6EFC-684D-CA5A-5BD57319D7A1}"/>
              </a:ext>
            </a:extLst>
          </p:cNvPr>
          <p:cNvSpPr>
            <a:spLocks noGrp="1"/>
          </p:cNvSpPr>
          <p:nvPr>
            <p:ph type="pic" sz="quarter" idx="22" hasCustomPrompt="1"/>
          </p:nvPr>
        </p:nvSpPr>
        <p:spPr>
          <a:xfrm>
            <a:off x="6996975" y="5093502"/>
            <a:ext cx="540543" cy="542925"/>
          </a:xfrm>
        </p:spPr>
        <p:txBody>
          <a:bodyPr/>
          <a:lstStyle>
            <a:lvl1pPr marL="9525" indent="-9525" algn="ctr">
              <a:buNone/>
              <a:tabLst/>
              <a:defRPr sz="1050"/>
            </a:lvl1pPr>
          </a:lstStyle>
          <a:p>
            <a:r>
              <a:rPr lang="de-AT" dirty="0" err="1"/>
              <a:t>icon</a:t>
            </a:r>
            <a:endParaRPr lang="de-AT" dirty="0"/>
          </a:p>
        </p:txBody>
      </p:sp>
      <p:sp>
        <p:nvSpPr>
          <p:cNvPr id="11" name="Text Placeholder 7">
            <a:extLst>
              <a:ext uri="{FF2B5EF4-FFF2-40B4-BE49-F238E27FC236}">
                <a16:creationId xmlns:a16="http://schemas.microsoft.com/office/drawing/2014/main" id="{99ABF2DF-2338-A537-DAFE-5659AC0432FF}"/>
              </a:ext>
            </a:extLst>
          </p:cNvPr>
          <p:cNvSpPr>
            <a:spLocks noGrp="1"/>
          </p:cNvSpPr>
          <p:nvPr>
            <p:ph type="body" sz="quarter" idx="23"/>
          </p:nvPr>
        </p:nvSpPr>
        <p:spPr>
          <a:xfrm>
            <a:off x="12285236" y="4762508"/>
            <a:ext cx="5185671" cy="3496931"/>
          </a:xfrm>
          <a:prstGeom prst="roundRect">
            <a:avLst>
              <a:gd name="adj" fmla="val 2611"/>
            </a:avLst>
          </a:prstGeom>
          <a:solidFill>
            <a:schemeClr val="bg2"/>
          </a:solidFill>
          <a:ln>
            <a:noFill/>
          </a:ln>
        </p:spPr>
        <p:txBody>
          <a:bodyPr lIns="251999" tIns="720000"/>
          <a:lstStyle>
            <a:lvl1pPr marL="9525" indent="-9525">
              <a:spcAft>
                <a:spcPts val="1200"/>
              </a:spcAft>
              <a:buSzPct val="80000"/>
              <a:buFont typeface="System Font Regular"/>
              <a:buNone/>
              <a:tabLst/>
              <a:defRPr sz="1800" b="0" i="0">
                <a:latin typeface="TT Hoves Pro Medium" panose="020B0003020000020203" pitchFamily="34" charset="77"/>
              </a:defRPr>
            </a:lvl1pPr>
            <a:lvl2pPr marL="9525" indent="0">
              <a:buFont typeface="Arial" panose="020B0604020202020204" pitchFamily="34" charset="0"/>
              <a:buNone/>
              <a:tabLst/>
              <a:defRPr sz="1800">
                <a:solidFill>
                  <a:schemeClr val="tx2"/>
                </a:solidFill>
                <a:latin typeface="+mn-lt"/>
              </a:defRPr>
            </a:lvl2pPr>
          </a:lstStyle>
          <a:p>
            <a:pPr lvl="0"/>
            <a:r>
              <a:rPr lang="en-US" dirty="0"/>
              <a:t>Click to edit Master text styles</a:t>
            </a:r>
          </a:p>
          <a:p>
            <a:pPr lvl="1"/>
            <a:r>
              <a:rPr lang="en-US" dirty="0"/>
              <a:t>Second level</a:t>
            </a:r>
          </a:p>
        </p:txBody>
      </p:sp>
      <p:sp>
        <p:nvSpPr>
          <p:cNvPr id="12" name="Picture Placeholder 15">
            <a:extLst>
              <a:ext uri="{FF2B5EF4-FFF2-40B4-BE49-F238E27FC236}">
                <a16:creationId xmlns:a16="http://schemas.microsoft.com/office/drawing/2014/main" id="{F7D77C46-4116-9213-0A89-164C93E03B90}"/>
              </a:ext>
            </a:extLst>
          </p:cNvPr>
          <p:cNvSpPr>
            <a:spLocks noGrp="1"/>
          </p:cNvSpPr>
          <p:nvPr>
            <p:ph type="pic" sz="quarter" idx="24" hasCustomPrompt="1"/>
          </p:nvPr>
        </p:nvSpPr>
        <p:spPr>
          <a:xfrm>
            <a:off x="12731046" y="5093502"/>
            <a:ext cx="540543" cy="542925"/>
          </a:xfrm>
        </p:spPr>
        <p:txBody>
          <a:bodyPr/>
          <a:lstStyle>
            <a:lvl1pPr marL="9525" indent="-9525" algn="ctr">
              <a:buNone/>
              <a:tabLst/>
              <a:defRPr sz="1050"/>
            </a:lvl1pPr>
          </a:lstStyle>
          <a:p>
            <a:r>
              <a:rPr lang="de-AT" dirty="0" err="1"/>
              <a:t>icon</a:t>
            </a:r>
            <a:endParaRPr lang="de-AT" dirty="0"/>
          </a:p>
        </p:txBody>
      </p:sp>
      <p:sp>
        <p:nvSpPr>
          <p:cNvPr id="2" name="Footer Placeholder 2">
            <a:extLst>
              <a:ext uri="{FF2B5EF4-FFF2-40B4-BE49-F238E27FC236}">
                <a16:creationId xmlns:a16="http://schemas.microsoft.com/office/drawing/2014/main" id="{BB9DF198-C066-190C-31D9-048C4BDBB785}"/>
              </a:ext>
            </a:extLst>
          </p:cNvPr>
          <p:cNvSpPr>
            <a:spLocks noGrp="1"/>
          </p:cNvSpPr>
          <p:nvPr>
            <p:ph type="ftr" sz="quarter" idx="10"/>
          </p:nvPr>
        </p:nvSpPr>
        <p:spPr>
          <a:xfrm>
            <a:off x="12164519" y="9542605"/>
            <a:ext cx="5302401" cy="184667"/>
          </a:xfrm>
        </p:spPr>
        <p:txBody>
          <a:bodyPr/>
          <a:lstStyle>
            <a:lvl1pPr>
              <a:defRPr>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spTree>
    <p:extLst>
      <p:ext uri="{BB962C8B-B14F-4D97-AF65-F5344CB8AC3E}">
        <p14:creationId xmlns:p14="http://schemas.microsoft.com/office/powerpoint/2010/main" val="1434519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 Slide">
    <p:bg>
      <p:bgPr>
        <a:solidFill>
          <a:schemeClr val="accent4"/>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9045555-C75D-8C8A-AEFC-7AA28566EB77}"/>
              </a:ext>
            </a:extLst>
          </p:cNvPr>
          <p:cNvSpPr/>
          <p:nvPr userDrawn="1"/>
        </p:nvSpPr>
        <p:spPr>
          <a:xfrm>
            <a:off x="-6661740" y="3817620"/>
            <a:ext cx="20469180" cy="14374245"/>
          </a:xfrm>
          <a:prstGeom prst="ellipse">
            <a:avLst/>
          </a:prstGeom>
          <a:gradFill flip="none" rotWithShape="1">
            <a:gsLst>
              <a:gs pos="0">
                <a:schemeClr val="accent2"/>
              </a:gs>
              <a:gs pos="56000">
                <a:schemeClr val="accent2">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2700"/>
          </a:p>
        </p:txBody>
      </p:sp>
      <p:grpSp>
        <p:nvGrpSpPr>
          <p:cNvPr id="3" name="Group 2">
            <a:extLst>
              <a:ext uri="{FF2B5EF4-FFF2-40B4-BE49-F238E27FC236}">
                <a16:creationId xmlns:a16="http://schemas.microsoft.com/office/drawing/2014/main" id="{A2C8F056-9AB1-3348-BFD7-9B357C2CB91F}"/>
              </a:ext>
            </a:extLst>
          </p:cNvPr>
          <p:cNvGrpSpPr/>
          <p:nvPr userDrawn="1"/>
        </p:nvGrpSpPr>
        <p:grpSpPr>
          <a:xfrm>
            <a:off x="935831" y="9458815"/>
            <a:ext cx="1570364" cy="310262"/>
            <a:chOff x="806330" y="3763047"/>
            <a:chExt cx="3065972" cy="605754"/>
          </a:xfrm>
          <a:solidFill>
            <a:schemeClr val="tx1"/>
          </a:solidFill>
        </p:grpSpPr>
        <p:sp>
          <p:nvSpPr>
            <p:cNvPr id="4" name="Freeform 3">
              <a:extLst>
                <a:ext uri="{FF2B5EF4-FFF2-40B4-BE49-F238E27FC236}">
                  <a16:creationId xmlns:a16="http://schemas.microsoft.com/office/drawing/2014/main" id="{94E1720D-CE4C-778B-2A4B-3CA7B0C699AF}"/>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5" name="Freeform 4">
              <a:extLst>
                <a:ext uri="{FF2B5EF4-FFF2-40B4-BE49-F238E27FC236}">
                  <a16:creationId xmlns:a16="http://schemas.microsoft.com/office/drawing/2014/main" id="{89E2A65F-EB1D-265D-8358-215904E918F8}"/>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6" name="Freeform 5">
              <a:extLst>
                <a:ext uri="{FF2B5EF4-FFF2-40B4-BE49-F238E27FC236}">
                  <a16:creationId xmlns:a16="http://schemas.microsoft.com/office/drawing/2014/main" id="{FD807AE5-3C3C-8A49-A38A-20726B0B32B4}"/>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9" name="Freeform 8">
              <a:extLst>
                <a:ext uri="{FF2B5EF4-FFF2-40B4-BE49-F238E27FC236}">
                  <a16:creationId xmlns:a16="http://schemas.microsoft.com/office/drawing/2014/main" id="{7E0DC10D-C413-DDD6-4024-5225F147F9FD}"/>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0AC8E87A-4FFA-F26B-0576-B15D72828115}"/>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5B7DF02C-4C54-B49C-779D-2E3AAC5BEA69}"/>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C1E6E4D4-B03F-0B0E-C411-E41AE601CA55}"/>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423B70FB-EA34-0C89-98DB-85228224FFDF}"/>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0DB430EB-CF96-37E7-76A4-A54088167E12}"/>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
        <p:nvSpPr>
          <p:cNvPr id="15" name="Title 1">
            <a:extLst>
              <a:ext uri="{FF2B5EF4-FFF2-40B4-BE49-F238E27FC236}">
                <a16:creationId xmlns:a16="http://schemas.microsoft.com/office/drawing/2014/main" id="{85E91F77-462C-9ACF-3CB3-7D6ABA6D2B21}"/>
              </a:ext>
            </a:extLst>
          </p:cNvPr>
          <p:cNvSpPr>
            <a:spLocks noGrp="1"/>
          </p:cNvSpPr>
          <p:nvPr>
            <p:ph type="title" hasCustomPrompt="1"/>
          </p:nvPr>
        </p:nvSpPr>
        <p:spPr>
          <a:xfrm>
            <a:off x="978333" y="889774"/>
            <a:ext cx="16483374" cy="373949"/>
          </a:xfrm>
        </p:spPr>
        <p:txBody>
          <a:bodyPr/>
          <a:lstStyle>
            <a:lvl1pPr>
              <a:defRPr sz="2700" b="0" i="0">
                <a:latin typeface="TT Hoves Pro Medium" panose="020B0003020000020203" pitchFamily="34" charset="77"/>
              </a:defRPr>
            </a:lvl1pPr>
          </a:lstStyle>
          <a:p>
            <a:r>
              <a:rPr lang="en-US" dirty="0" err="1"/>
              <a:t>Platzhalter</a:t>
            </a:r>
            <a:r>
              <a:rPr lang="en-US" dirty="0"/>
              <a:t> Headline Lorem ipsum</a:t>
            </a:r>
            <a:endParaRPr lang="de-AT" dirty="0"/>
          </a:p>
        </p:txBody>
      </p:sp>
      <p:sp>
        <p:nvSpPr>
          <p:cNvPr id="19" name="Text Placeholder 18">
            <a:extLst>
              <a:ext uri="{FF2B5EF4-FFF2-40B4-BE49-F238E27FC236}">
                <a16:creationId xmlns:a16="http://schemas.microsoft.com/office/drawing/2014/main" id="{D899306C-F795-C1EC-02E5-C9F66931456D}"/>
              </a:ext>
            </a:extLst>
          </p:cNvPr>
          <p:cNvSpPr>
            <a:spLocks noGrp="1"/>
          </p:cNvSpPr>
          <p:nvPr>
            <p:ph type="body" sz="quarter" idx="11" hasCustomPrompt="1"/>
          </p:nvPr>
        </p:nvSpPr>
        <p:spPr>
          <a:xfrm>
            <a:off x="969189"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20" name="Text Placeholder 18">
            <a:extLst>
              <a:ext uri="{FF2B5EF4-FFF2-40B4-BE49-F238E27FC236}">
                <a16:creationId xmlns:a16="http://schemas.microsoft.com/office/drawing/2014/main" id="{0E48B1A8-D468-E194-0430-EDA6A13CC7E8}"/>
              </a:ext>
            </a:extLst>
          </p:cNvPr>
          <p:cNvSpPr>
            <a:spLocks noGrp="1"/>
          </p:cNvSpPr>
          <p:nvPr>
            <p:ph type="body" sz="quarter" idx="12" hasCustomPrompt="1"/>
          </p:nvPr>
        </p:nvSpPr>
        <p:spPr>
          <a:xfrm>
            <a:off x="969189"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21" name="Text Placeholder 18">
            <a:extLst>
              <a:ext uri="{FF2B5EF4-FFF2-40B4-BE49-F238E27FC236}">
                <a16:creationId xmlns:a16="http://schemas.microsoft.com/office/drawing/2014/main" id="{C742A54F-9B05-3E67-FB83-6F99CA5E14A8}"/>
              </a:ext>
            </a:extLst>
          </p:cNvPr>
          <p:cNvSpPr>
            <a:spLocks noGrp="1"/>
          </p:cNvSpPr>
          <p:nvPr>
            <p:ph type="body" sz="quarter" idx="13" hasCustomPrompt="1"/>
          </p:nvPr>
        </p:nvSpPr>
        <p:spPr>
          <a:xfrm>
            <a:off x="969189"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22" name="Text Placeholder 18">
            <a:extLst>
              <a:ext uri="{FF2B5EF4-FFF2-40B4-BE49-F238E27FC236}">
                <a16:creationId xmlns:a16="http://schemas.microsoft.com/office/drawing/2014/main" id="{1A9E4FD1-25FD-5EDA-5EDE-00F6815D5E80}"/>
              </a:ext>
            </a:extLst>
          </p:cNvPr>
          <p:cNvSpPr>
            <a:spLocks noGrp="1"/>
          </p:cNvSpPr>
          <p:nvPr>
            <p:ph type="body" sz="quarter" idx="14" hasCustomPrompt="1"/>
          </p:nvPr>
        </p:nvSpPr>
        <p:spPr>
          <a:xfrm>
            <a:off x="969189"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2" name="Text Placeholder 18">
            <a:extLst>
              <a:ext uri="{FF2B5EF4-FFF2-40B4-BE49-F238E27FC236}">
                <a16:creationId xmlns:a16="http://schemas.microsoft.com/office/drawing/2014/main" id="{225FE013-A2F4-325E-42C6-3099205AD957}"/>
              </a:ext>
            </a:extLst>
          </p:cNvPr>
          <p:cNvSpPr>
            <a:spLocks noGrp="1"/>
          </p:cNvSpPr>
          <p:nvPr>
            <p:ph type="body" sz="quarter" idx="19" hasCustomPrompt="1"/>
          </p:nvPr>
        </p:nvSpPr>
        <p:spPr>
          <a:xfrm>
            <a:off x="4317223"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3" name="Text Placeholder 18">
            <a:extLst>
              <a:ext uri="{FF2B5EF4-FFF2-40B4-BE49-F238E27FC236}">
                <a16:creationId xmlns:a16="http://schemas.microsoft.com/office/drawing/2014/main" id="{FF908116-08EB-BB7E-EA30-58F33DBEC3B4}"/>
              </a:ext>
            </a:extLst>
          </p:cNvPr>
          <p:cNvSpPr>
            <a:spLocks noGrp="1"/>
          </p:cNvSpPr>
          <p:nvPr>
            <p:ph type="body" sz="quarter" idx="20" hasCustomPrompt="1"/>
          </p:nvPr>
        </p:nvSpPr>
        <p:spPr>
          <a:xfrm>
            <a:off x="4317223"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4" name="Text Placeholder 18">
            <a:extLst>
              <a:ext uri="{FF2B5EF4-FFF2-40B4-BE49-F238E27FC236}">
                <a16:creationId xmlns:a16="http://schemas.microsoft.com/office/drawing/2014/main" id="{3CB8DC70-ED74-2D42-7788-2E041913B24A}"/>
              </a:ext>
            </a:extLst>
          </p:cNvPr>
          <p:cNvSpPr>
            <a:spLocks noGrp="1"/>
          </p:cNvSpPr>
          <p:nvPr>
            <p:ph type="body" sz="quarter" idx="21" hasCustomPrompt="1"/>
          </p:nvPr>
        </p:nvSpPr>
        <p:spPr>
          <a:xfrm>
            <a:off x="4317223"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35" name="Text Placeholder 18">
            <a:extLst>
              <a:ext uri="{FF2B5EF4-FFF2-40B4-BE49-F238E27FC236}">
                <a16:creationId xmlns:a16="http://schemas.microsoft.com/office/drawing/2014/main" id="{E7233D7B-FD6A-B323-1E4B-ADDA2A883D42}"/>
              </a:ext>
            </a:extLst>
          </p:cNvPr>
          <p:cNvSpPr>
            <a:spLocks noGrp="1"/>
          </p:cNvSpPr>
          <p:nvPr>
            <p:ph type="body" sz="quarter" idx="22" hasCustomPrompt="1"/>
          </p:nvPr>
        </p:nvSpPr>
        <p:spPr>
          <a:xfrm>
            <a:off x="4317223"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0" name="Text Placeholder 18">
            <a:extLst>
              <a:ext uri="{FF2B5EF4-FFF2-40B4-BE49-F238E27FC236}">
                <a16:creationId xmlns:a16="http://schemas.microsoft.com/office/drawing/2014/main" id="{74A00F91-24F4-2CD0-F249-C1E20E744CE5}"/>
              </a:ext>
            </a:extLst>
          </p:cNvPr>
          <p:cNvSpPr>
            <a:spLocks noGrp="1"/>
          </p:cNvSpPr>
          <p:nvPr>
            <p:ph type="body" sz="quarter" idx="27" hasCustomPrompt="1"/>
          </p:nvPr>
        </p:nvSpPr>
        <p:spPr>
          <a:xfrm>
            <a:off x="7665255"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1" name="Text Placeholder 18">
            <a:extLst>
              <a:ext uri="{FF2B5EF4-FFF2-40B4-BE49-F238E27FC236}">
                <a16:creationId xmlns:a16="http://schemas.microsoft.com/office/drawing/2014/main" id="{D925B121-4971-87E2-7320-6E8542F210AE}"/>
              </a:ext>
            </a:extLst>
          </p:cNvPr>
          <p:cNvSpPr>
            <a:spLocks noGrp="1"/>
          </p:cNvSpPr>
          <p:nvPr>
            <p:ph type="body" sz="quarter" idx="28" hasCustomPrompt="1"/>
          </p:nvPr>
        </p:nvSpPr>
        <p:spPr>
          <a:xfrm>
            <a:off x="7665255"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2" name="Text Placeholder 18">
            <a:extLst>
              <a:ext uri="{FF2B5EF4-FFF2-40B4-BE49-F238E27FC236}">
                <a16:creationId xmlns:a16="http://schemas.microsoft.com/office/drawing/2014/main" id="{AB418B86-DE61-3141-A5A2-27592538974B}"/>
              </a:ext>
            </a:extLst>
          </p:cNvPr>
          <p:cNvSpPr>
            <a:spLocks noGrp="1"/>
          </p:cNvSpPr>
          <p:nvPr>
            <p:ph type="body" sz="quarter" idx="29" hasCustomPrompt="1"/>
          </p:nvPr>
        </p:nvSpPr>
        <p:spPr>
          <a:xfrm>
            <a:off x="7665255"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3" name="Text Placeholder 18">
            <a:extLst>
              <a:ext uri="{FF2B5EF4-FFF2-40B4-BE49-F238E27FC236}">
                <a16:creationId xmlns:a16="http://schemas.microsoft.com/office/drawing/2014/main" id="{0C3D72C0-5135-4051-AF84-9CE6952D3631}"/>
              </a:ext>
            </a:extLst>
          </p:cNvPr>
          <p:cNvSpPr>
            <a:spLocks noGrp="1"/>
          </p:cNvSpPr>
          <p:nvPr>
            <p:ph type="body" sz="quarter" idx="30" hasCustomPrompt="1"/>
          </p:nvPr>
        </p:nvSpPr>
        <p:spPr>
          <a:xfrm>
            <a:off x="7665255"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8" name="Text Placeholder 18">
            <a:extLst>
              <a:ext uri="{FF2B5EF4-FFF2-40B4-BE49-F238E27FC236}">
                <a16:creationId xmlns:a16="http://schemas.microsoft.com/office/drawing/2014/main" id="{B5F8C3F1-F9BC-2CE4-B052-63BB4F9C7E00}"/>
              </a:ext>
            </a:extLst>
          </p:cNvPr>
          <p:cNvSpPr>
            <a:spLocks noGrp="1"/>
          </p:cNvSpPr>
          <p:nvPr>
            <p:ph type="body" sz="quarter" idx="35" hasCustomPrompt="1"/>
          </p:nvPr>
        </p:nvSpPr>
        <p:spPr>
          <a:xfrm>
            <a:off x="11013289"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49" name="Text Placeholder 18">
            <a:extLst>
              <a:ext uri="{FF2B5EF4-FFF2-40B4-BE49-F238E27FC236}">
                <a16:creationId xmlns:a16="http://schemas.microsoft.com/office/drawing/2014/main" id="{0192FA7F-5ED3-8696-5ED9-399D64000468}"/>
              </a:ext>
            </a:extLst>
          </p:cNvPr>
          <p:cNvSpPr>
            <a:spLocks noGrp="1"/>
          </p:cNvSpPr>
          <p:nvPr>
            <p:ph type="body" sz="quarter" idx="36" hasCustomPrompt="1"/>
          </p:nvPr>
        </p:nvSpPr>
        <p:spPr>
          <a:xfrm>
            <a:off x="11013289"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0" name="Text Placeholder 18">
            <a:extLst>
              <a:ext uri="{FF2B5EF4-FFF2-40B4-BE49-F238E27FC236}">
                <a16:creationId xmlns:a16="http://schemas.microsoft.com/office/drawing/2014/main" id="{5A51E2E2-596E-2A7A-8C88-4217BE44D35F}"/>
              </a:ext>
            </a:extLst>
          </p:cNvPr>
          <p:cNvSpPr>
            <a:spLocks noGrp="1"/>
          </p:cNvSpPr>
          <p:nvPr>
            <p:ph type="body" sz="quarter" idx="37" hasCustomPrompt="1"/>
          </p:nvPr>
        </p:nvSpPr>
        <p:spPr>
          <a:xfrm>
            <a:off x="11013289"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1" name="Text Placeholder 18">
            <a:extLst>
              <a:ext uri="{FF2B5EF4-FFF2-40B4-BE49-F238E27FC236}">
                <a16:creationId xmlns:a16="http://schemas.microsoft.com/office/drawing/2014/main" id="{C7C94CF5-8169-DAC6-7424-4805EC90B85F}"/>
              </a:ext>
            </a:extLst>
          </p:cNvPr>
          <p:cNvSpPr>
            <a:spLocks noGrp="1"/>
          </p:cNvSpPr>
          <p:nvPr>
            <p:ph type="body" sz="quarter" idx="38" hasCustomPrompt="1"/>
          </p:nvPr>
        </p:nvSpPr>
        <p:spPr>
          <a:xfrm>
            <a:off x="11013289"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6" name="Text Placeholder 18">
            <a:extLst>
              <a:ext uri="{FF2B5EF4-FFF2-40B4-BE49-F238E27FC236}">
                <a16:creationId xmlns:a16="http://schemas.microsoft.com/office/drawing/2014/main" id="{BC2EC5AD-1024-BFFC-C004-9B01707FADA7}"/>
              </a:ext>
            </a:extLst>
          </p:cNvPr>
          <p:cNvSpPr>
            <a:spLocks noGrp="1"/>
          </p:cNvSpPr>
          <p:nvPr>
            <p:ph type="body" sz="quarter" idx="43" hasCustomPrompt="1"/>
          </p:nvPr>
        </p:nvSpPr>
        <p:spPr>
          <a:xfrm>
            <a:off x="14361320" y="208111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7" name="Text Placeholder 18">
            <a:extLst>
              <a:ext uri="{FF2B5EF4-FFF2-40B4-BE49-F238E27FC236}">
                <a16:creationId xmlns:a16="http://schemas.microsoft.com/office/drawing/2014/main" id="{F5C9E3C6-A8AA-067B-E453-52C727E4EC4B}"/>
              </a:ext>
            </a:extLst>
          </p:cNvPr>
          <p:cNvSpPr>
            <a:spLocks noGrp="1"/>
          </p:cNvSpPr>
          <p:nvPr>
            <p:ph type="body" sz="quarter" idx="44" hasCustomPrompt="1"/>
          </p:nvPr>
        </p:nvSpPr>
        <p:spPr>
          <a:xfrm>
            <a:off x="14361320" y="374065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8" name="Text Placeholder 18">
            <a:extLst>
              <a:ext uri="{FF2B5EF4-FFF2-40B4-BE49-F238E27FC236}">
                <a16:creationId xmlns:a16="http://schemas.microsoft.com/office/drawing/2014/main" id="{08F5EE38-D216-2EE8-7531-44D99C931229}"/>
              </a:ext>
            </a:extLst>
          </p:cNvPr>
          <p:cNvSpPr>
            <a:spLocks noGrp="1"/>
          </p:cNvSpPr>
          <p:nvPr>
            <p:ph type="body" sz="quarter" idx="45" hasCustomPrompt="1"/>
          </p:nvPr>
        </p:nvSpPr>
        <p:spPr>
          <a:xfrm>
            <a:off x="14361320" y="5400196"/>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59" name="Text Placeholder 18">
            <a:extLst>
              <a:ext uri="{FF2B5EF4-FFF2-40B4-BE49-F238E27FC236}">
                <a16:creationId xmlns:a16="http://schemas.microsoft.com/office/drawing/2014/main" id="{190AE7B2-5D25-62E6-D0C3-222DDEB2DB08}"/>
              </a:ext>
            </a:extLst>
          </p:cNvPr>
          <p:cNvSpPr>
            <a:spLocks noGrp="1"/>
          </p:cNvSpPr>
          <p:nvPr>
            <p:ph type="body" sz="quarter" idx="46" hasCustomPrompt="1"/>
          </p:nvPr>
        </p:nvSpPr>
        <p:spPr>
          <a:xfrm>
            <a:off x="14361320" y="7059737"/>
            <a:ext cx="3100388" cy="1471613"/>
          </a:xfrm>
          <a:prstGeom prst="roundRect">
            <a:avLst>
              <a:gd name="adj" fmla="val 3619"/>
            </a:avLst>
          </a:prstGeom>
          <a:solidFill>
            <a:schemeClr val="bg1"/>
          </a:solidFill>
          <a:ln>
            <a:noFill/>
          </a:ln>
        </p:spPr>
        <p:txBody>
          <a:bodyPr/>
          <a:lstStyle>
            <a:lvl1pPr>
              <a:buNone/>
              <a:defRPr sz="150">
                <a:noFill/>
              </a:defRPr>
            </a:lvl1pPr>
          </a:lstStyle>
          <a:p>
            <a:pPr lvl="0"/>
            <a:r>
              <a:rPr lang="de-AT" dirty="0"/>
              <a:t>.</a:t>
            </a:r>
          </a:p>
        </p:txBody>
      </p:sp>
      <p:sp>
        <p:nvSpPr>
          <p:cNvPr id="7" name="Footer Placeholder 2">
            <a:extLst>
              <a:ext uri="{FF2B5EF4-FFF2-40B4-BE49-F238E27FC236}">
                <a16:creationId xmlns:a16="http://schemas.microsoft.com/office/drawing/2014/main" id="{1E11DED1-EA6F-8CA9-2F75-1E29FB73D792}"/>
              </a:ext>
            </a:extLst>
          </p:cNvPr>
          <p:cNvSpPr>
            <a:spLocks noGrp="1"/>
          </p:cNvSpPr>
          <p:nvPr>
            <p:ph type="ftr" sz="quarter" idx="10"/>
          </p:nvPr>
        </p:nvSpPr>
        <p:spPr>
          <a:xfrm>
            <a:off x="12164519" y="9542605"/>
            <a:ext cx="5302401" cy="184667"/>
          </a:xfrm>
        </p:spPr>
        <p:txBody>
          <a:bodyPr/>
          <a:lstStyle>
            <a:lvl1pPr>
              <a:defRPr>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spTree>
    <p:extLst>
      <p:ext uri="{BB962C8B-B14F-4D97-AF65-F5344CB8AC3E}">
        <p14:creationId xmlns:p14="http://schemas.microsoft.com/office/powerpoint/2010/main" val="2022058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38416D9-B467-784A-0601-3C184CAC6849}"/>
              </a:ext>
            </a:extLst>
          </p:cNvPr>
          <p:cNvSpPr>
            <a:spLocks noGrp="1"/>
          </p:cNvSpPr>
          <p:nvPr>
            <p:ph type="body" sz="quarter" idx="12" hasCustomPrompt="1"/>
          </p:nvPr>
        </p:nvSpPr>
        <p:spPr>
          <a:xfrm>
            <a:off x="978333" y="4110476"/>
            <a:ext cx="7914945" cy="2721768"/>
          </a:xfrm>
        </p:spPr>
        <p:txBody>
          <a:bodyPr/>
          <a:lstStyle>
            <a:lvl1pPr>
              <a:lnSpc>
                <a:spcPct val="120000"/>
              </a:lnSpc>
              <a:spcAft>
                <a:spcPts val="0"/>
              </a:spcAft>
              <a:buNone/>
              <a:defRPr>
                <a:solidFill>
                  <a:schemeClr val="accent3"/>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a:t>
            </a:r>
          </a:p>
          <a:p>
            <a:pPr lvl="0"/>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endParaRPr lang="de-AT" dirty="0"/>
          </a:p>
          <a:p>
            <a:pPr lvl="0"/>
            <a:r>
              <a:rPr lang="de-AT" dirty="0" err="1"/>
              <a:t>invidunt</a:t>
            </a:r>
            <a:r>
              <a:rPr lang="de-AT" dirty="0"/>
              <a:t> </a:t>
            </a:r>
            <a:r>
              <a:rPr lang="de-AT" dirty="0" err="1"/>
              <a:t>ut</a:t>
            </a:r>
            <a:r>
              <a:rPr lang="de-AT" dirty="0"/>
              <a:t> </a:t>
            </a:r>
            <a:r>
              <a:rPr lang="de-AT" dirty="0" err="1"/>
              <a:t>labore</a:t>
            </a:r>
            <a:r>
              <a:rPr lang="de-AT" dirty="0"/>
              <a:t> et </a:t>
            </a:r>
            <a:r>
              <a:rPr lang="de-AT" dirty="0" err="1"/>
              <a:t>dolore</a:t>
            </a:r>
            <a:endParaRPr lang="de-AT" dirty="0"/>
          </a:p>
        </p:txBody>
      </p:sp>
      <p:sp>
        <p:nvSpPr>
          <p:cNvPr id="8" name="Title 7">
            <a:extLst>
              <a:ext uri="{FF2B5EF4-FFF2-40B4-BE49-F238E27FC236}">
                <a16:creationId xmlns:a16="http://schemas.microsoft.com/office/drawing/2014/main" id="{1ABB06B9-5567-4015-66CC-9B6CBAA39432}"/>
              </a:ext>
            </a:extLst>
          </p:cNvPr>
          <p:cNvSpPr>
            <a:spLocks noGrp="1"/>
          </p:cNvSpPr>
          <p:nvPr>
            <p:ph type="title" hasCustomPrompt="1"/>
          </p:nvPr>
        </p:nvSpPr>
        <p:spPr>
          <a:xfrm>
            <a:off x="978333" y="2490032"/>
            <a:ext cx="7914945" cy="1620444"/>
          </a:xfrm>
        </p:spPr>
        <p:txBody>
          <a:bodyPr/>
          <a:lstStyle>
            <a:lvl1pPr>
              <a:defRPr>
                <a:solidFill>
                  <a:schemeClr val="bg2"/>
                </a:solidFill>
              </a:defRPr>
            </a:lvl1pPr>
          </a:lstStyle>
          <a:p>
            <a:r>
              <a:rPr lang="en-US" dirty="0" err="1"/>
              <a:t>Plathalter</a:t>
            </a:r>
            <a:r>
              <a:rPr lang="en-US" dirty="0"/>
              <a:t>.</a:t>
            </a:r>
            <a:br>
              <a:rPr lang="en-US" dirty="0"/>
            </a:br>
            <a:r>
              <a:rPr lang="en-US" dirty="0"/>
              <a:t>Headline.</a:t>
            </a:r>
            <a:endParaRPr lang="de-AT" dirty="0"/>
          </a:p>
        </p:txBody>
      </p:sp>
      <p:sp>
        <p:nvSpPr>
          <p:cNvPr id="9" name="Picture Placeholder 6">
            <a:extLst>
              <a:ext uri="{FF2B5EF4-FFF2-40B4-BE49-F238E27FC236}">
                <a16:creationId xmlns:a16="http://schemas.microsoft.com/office/drawing/2014/main" id="{B99DF992-68C2-46A7-2C56-56BAAB0F7351}"/>
              </a:ext>
            </a:extLst>
          </p:cNvPr>
          <p:cNvSpPr>
            <a:spLocks noGrp="1"/>
          </p:cNvSpPr>
          <p:nvPr>
            <p:ph type="pic" sz="quarter" idx="11"/>
          </p:nvPr>
        </p:nvSpPr>
        <p:spPr>
          <a:xfrm>
            <a:off x="9357852" y="-1"/>
            <a:ext cx="8948406" cy="10286999"/>
          </a:xfrm>
        </p:spPr>
        <p:txBody>
          <a:bodyPr/>
          <a:lstStyle/>
          <a:p>
            <a:endParaRPr lang="de-AT"/>
          </a:p>
        </p:txBody>
      </p:sp>
      <p:grpSp>
        <p:nvGrpSpPr>
          <p:cNvPr id="2" name="Group 1">
            <a:extLst>
              <a:ext uri="{FF2B5EF4-FFF2-40B4-BE49-F238E27FC236}">
                <a16:creationId xmlns:a16="http://schemas.microsoft.com/office/drawing/2014/main" id="{CCDCF948-C570-1ADA-A9D7-BB876B8B2012}"/>
              </a:ext>
            </a:extLst>
          </p:cNvPr>
          <p:cNvGrpSpPr/>
          <p:nvPr userDrawn="1"/>
        </p:nvGrpSpPr>
        <p:grpSpPr>
          <a:xfrm>
            <a:off x="935831" y="9458815"/>
            <a:ext cx="1570364" cy="310262"/>
            <a:chOff x="806330" y="3763047"/>
            <a:chExt cx="3065972" cy="605754"/>
          </a:xfrm>
          <a:solidFill>
            <a:schemeClr val="bg1"/>
          </a:solidFill>
        </p:grpSpPr>
        <p:sp>
          <p:nvSpPr>
            <p:cNvPr id="4" name="Freeform 3">
              <a:extLst>
                <a:ext uri="{FF2B5EF4-FFF2-40B4-BE49-F238E27FC236}">
                  <a16:creationId xmlns:a16="http://schemas.microsoft.com/office/drawing/2014/main" id="{F5146C9C-9A61-7603-AFC1-6269E402EA95}"/>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5" name="Freeform 4">
              <a:extLst>
                <a:ext uri="{FF2B5EF4-FFF2-40B4-BE49-F238E27FC236}">
                  <a16:creationId xmlns:a16="http://schemas.microsoft.com/office/drawing/2014/main" id="{85B94418-99D1-9D52-498A-CC96317B9843}"/>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6" name="Freeform 5">
              <a:extLst>
                <a:ext uri="{FF2B5EF4-FFF2-40B4-BE49-F238E27FC236}">
                  <a16:creationId xmlns:a16="http://schemas.microsoft.com/office/drawing/2014/main" id="{4B562E42-E61C-14B7-1DC9-3412902192E7}"/>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8775BC0D-2832-DB6A-E890-9DAB839F347C}"/>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D8EC39A1-44BB-1D84-85A0-529353F5EF4E}"/>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BB9A53D8-2E3F-EF23-4EDB-6A5CD20845FF}"/>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AD472FF4-F14B-17FB-47F1-90B04F97678B}"/>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67D5D445-3566-67D0-7998-5BC4872C4221}"/>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5" name="Freeform 14">
              <a:extLst>
                <a:ext uri="{FF2B5EF4-FFF2-40B4-BE49-F238E27FC236}">
                  <a16:creationId xmlns:a16="http://schemas.microsoft.com/office/drawing/2014/main" id="{243D8A99-47BD-CC1B-9C3B-3289AF70BB1F}"/>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Tree>
    <p:extLst>
      <p:ext uri="{BB962C8B-B14F-4D97-AF65-F5344CB8AC3E}">
        <p14:creationId xmlns:p14="http://schemas.microsoft.com/office/powerpoint/2010/main" val="756845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4"/>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BC560FC-DF61-8EF2-C42A-6B2D62C87311}"/>
              </a:ext>
            </a:extLst>
          </p:cNvPr>
          <p:cNvSpPr/>
          <p:nvPr userDrawn="1"/>
        </p:nvSpPr>
        <p:spPr>
          <a:xfrm>
            <a:off x="-6661740" y="3817620"/>
            <a:ext cx="20469180" cy="14374245"/>
          </a:xfrm>
          <a:prstGeom prst="ellipse">
            <a:avLst/>
          </a:prstGeom>
          <a:gradFill flip="none" rotWithShape="1">
            <a:gsLst>
              <a:gs pos="0">
                <a:schemeClr val="accent2"/>
              </a:gs>
              <a:gs pos="56000">
                <a:schemeClr val="accent2">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2700"/>
          </a:p>
        </p:txBody>
      </p:sp>
      <p:sp>
        <p:nvSpPr>
          <p:cNvPr id="7" name="Text Placeholder 8">
            <a:extLst>
              <a:ext uri="{FF2B5EF4-FFF2-40B4-BE49-F238E27FC236}">
                <a16:creationId xmlns:a16="http://schemas.microsoft.com/office/drawing/2014/main" id="{B38416D9-B467-784A-0601-3C184CAC6849}"/>
              </a:ext>
            </a:extLst>
          </p:cNvPr>
          <p:cNvSpPr>
            <a:spLocks noGrp="1"/>
          </p:cNvSpPr>
          <p:nvPr>
            <p:ph type="body" sz="quarter" idx="12" hasCustomPrompt="1"/>
          </p:nvPr>
        </p:nvSpPr>
        <p:spPr>
          <a:xfrm>
            <a:off x="978333" y="4110476"/>
            <a:ext cx="8165667" cy="958244"/>
          </a:xfrm>
        </p:spPr>
        <p:txBody>
          <a:bodyPr wrap="square">
            <a:spAutoFit/>
          </a:bodyPr>
          <a:lstStyle>
            <a:lvl1pPr marL="16670" indent="-16670">
              <a:lnSpc>
                <a:spcPct val="120000"/>
              </a:lnSpc>
              <a:spcAft>
                <a:spcPts val="0"/>
              </a:spcAft>
              <a:buNone/>
              <a:tabLst/>
              <a:defRPr>
                <a:solidFill>
                  <a:sysClr val="windowText" lastClr="000000"/>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endParaRPr lang="de-AT" dirty="0"/>
          </a:p>
        </p:txBody>
      </p:sp>
      <p:sp>
        <p:nvSpPr>
          <p:cNvPr id="8" name="Title 7">
            <a:extLst>
              <a:ext uri="{FF2B5EF4-FFF2-40B4-BE49-F238E27FC236}">
                <a16:creationId xmlns:a16="http://schemas.microsoft.com/office/drawing/2014/main" id="{1ABB06B9-5567-4015-66CC-9B6CBAA39432}"/>
              </a:ext>
            </a:extLst>
          </p:cNvPr>
          <p:cNvSpPr>
            <a:spLocks noGrp="1"/>
          </p:cNvSpPr>
          <p:nvPr>
            <p:ph type="title" hasCustomPrompt="1"/>
          </p:nvPr>
        </p:nvSpPr>
        <p:spPr>
          <a:xfrm>
            <a:off x="978333" y="2490032"/>
            <a:ext cx="8165667" cy="1620444"/>
          </a:xfrm>
        </p:spPr>
        <p:txBody>
          <a:bodyPr/>
          <a:lstStyle>
            <a:lvl1pPr>
              <a:defRPr>
                <a:solidFill>
                  <a:sysClr val="windowText" lastClr="000000"/>
                </a:solidFill>
              </a:defRPr>
            </a:lvl1pPr>
          </a:lstStyle>
          <a:p>
            <a:r>
              <a:rPr lang="en-US" dirty="0" err="1"/>
              <a:t>Plathalter</a:t>
            </a:r>
            <a:r>
              <a:rPr lang="en-US" dirty="0"/>
              <a:t>.</a:t>
            </a:r>
            <a:br>
              <a:rPr lang="en-US" dirty="0"/>
            </a:br>
            <a:r>
              <a:rPr lang="en-US" dirty="0"/>
              <a:t>Headline.</a:t>
            </a:r>
            <a:endParaRPr lang="de-AT" dirty="0"/>
          </a:p>
        </p:txBody>
      </p:sp>
      <p:grpSp>
        <p:nvGrpSpPr>
          <p:cNvPr id="26" name="Group 25">
            <a:extLst>
              <a:ext uri="{FF2B5EF4-FFF2-40B4-BE49-F238E27FC236}">
                <a16:creationId xmlns:a16="http://schemas.microsoft.com/office/drawing/2014/main" id="{17B078E1-43BD-3E67-9D10-6715BFC54E1D}"/>
              </a:ext>
            </a:extLst>
          </p:cNvPr>
          <p:cNvGrpSpPr/>
          <p:nvPr userDrawn="1"/>
        </p:nvGrpSpPr>
        <p:grpSpPr>
          <a:xfrm>
            <a:off x="935831" y="9458815"/>
            <a:ext cx="1570364" cy="310262"/>
            <a:chOff x="806330" y="3763047"/>
            <a:chExt cx="3065972" cy="605754"/>
          </a:xfrm>
          <a:solidFill>
            <a:schemeClr val="tx1"/>
          </a:solidFill>
        </p:grpSpPr>
        <p:sp>
          <p:nvSpPr>
            <p:cNvPr id="27" name="Freeform 26">
              <a:extLst>
                <a:ext uri="{FF2B5EF4-FFF2-40B4-BE49-F238E27FC236}">
                  <a16:creationId xmlns:a16="http://schemas.microsoft.com/office/drawing/2014/main" id="{A475E954-AF49-B609-ECD1-B33BEDDD704F}"/>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28" name="Freeform 27">
              <a:extLst>
                <a:ext uri="{FF2B5EF4-FFF2-40B4-BE49-F238E27FC236}">
                  <a16:creationId xmlns:a16="http://schemas.microsoft.com/office/drawing/2014/main" id="{8C86CF72-0146-2BFB-C8CA-27E2B92DBA58}"/>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29" name="Freeform 28">
              <a:extLst>
                <a:ext uri="{FF2B5EF4-FFF2-40B4-BE49-F238E27FC236}">
                  <a16:creationId xmlns:a16="http://schemas.microsoft.com/office/drawing/2014/main" id="{5F4FA394-42B4-87E7-4E0D-CB1FBC4A7EA7}"/>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30" name="Freeform 29">
              <a:extLst>
                <a:ext uri="{FF2B5EF4-FFF2-40B4-BE49-F238E27FC236}">
                  <a16:creationId xmlns:a16="http://schemas.microsoft.com/office/drawing/2014/main" id="{A3F2932A-2414-F1F0-7359-A303314832CA}"/>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31" name="Freeform 30">
              <a:extLst>
                <a:ext uri="{FF2B5EF4-FFF2-40B4-BE49-F238E27FC236}">
                  <a16:creationId xmlns:a16="http://schemas.microsoft.com/office/drawing/2014/main" id="{A6011588-E9F8-925E-ABB8-6C52BE5305F7}"/>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32" name="Freeform 31">
              <a:extLst>
                <a:ext uri="{FF2B5EF4-FFF2-40B4-BE49-F238E27FC236}">
                  <a16:creationId xmlns:a16="http://schemas.microsoft.com/office/drawing/2014/main" id="{D855C9B2-962E-AC8B-51D4-82F579DCC9F6}"/>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33" name="Freeform 32">
              <a:extLst>
                <a:ext uri="{FF2B5EF4-FFF2-40B4-BE49-F238E27FC236}">
                  <a16:creationId xmlns:a16="http://schemas.microsoft.com/office/drawing/2014/main" id="{7C61667E-6ACD-BD0D-CE10-641186E598B8}"/>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34" name="Freeform 33">
              <a:extLst>
                <a:ext uri="{FF2B5EF4-FFF2-40B4-BE49-F238E27FC236}">
                  <a16:creationId xmlns:a16="http://schemas.microsoft.com/office/drawing/2014/main" id="{D93B65A7-134C-4445-7758-BCCF3BF6BA61}"/>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35" name="Freeform 34">
              <a:extLst>
                <a:ext uri="{FF2B5EF4-FFF2-40B4-BE49-F238E27FC236}">
                  <a16:creationId xmlns:a16="http://schemas.microsoft.com/office/drawing/2014/main" id="{B79721D0-F46E-1566-F549-6C6CF7FF4CB7}"/>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
        <p:nvSpPr>
          <p:cNvPr id="36" name="Footer Placeholder 35">
            <a:extLst>
              <a:ext uri="{FF2B5EF4-FFF2-40B4-BE49-F238E27FC236}">
                <a16:creationId xmlns:a16="http://schemas.microsoft.com/office/drawing/2014/main" id="{2C2C0E7C-3105-442C-CD21-FFE3DFFA8859}"/>
              </a:ext>
            </a:extLst>
          </p:cNvPr>
          <p:cNvSpPr>
            <a:spLocks noGrp="1"/>
          </p:cNvSpPr>
          <p:nvPr>
            <p:ph type="ftr" sz="quarter" idx="13"/>
          </p:nvPr>
        </p:nvSpPr>
        <p:spPr/>
        <p:txBody>
          <a:bodyPr/>
          <a:lstStyle/>
          <a:p>
            <a:r>
              <a:rPr lang="de-AT" dirty="0">
                <a:latin typeface="+mj-lt"/>
              </a:rPr>
              <a:t>Identity first – mit Garancy. Die souveräne Software für Identity Management – von Mittelstand bis Enterprise</a:t>
            </a:r>
          </a:p>
        </p:txBody>
      </p:sp>
    </p:spTree>
    <p:extLst>
      <p:ext uri="{BB962C8B-B14F-4D97-AF65-F5344CB8AC3E}">
        <p14:creationId xmlns:p14="http://schemas.microsoft.com/office/powerpoint/2010/main" val="4160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B94D3-C366-0AC6-9906-34C86D9629A7}"/>
              </a:ext>
            </a:extLst>
          </p:cNvPr>
          <p:cNvSpPr>
            <a:spLocks noGrp="1"/>
          </p:cNvSpPr>
          <p:nvPr>
            <p:ph type="title" hasCustomPrompt="1"/>
          </p:nvPr>
        </p:nvSpPr>
        <p:spPr>
          <a:xfrm>
            <a:off x="978335" y="866328"/>
            <a:ext cx="7578015" cy="1620444"/>
          </a:xfrm>
        </p:spPr>
        <p:txBody>
          <a:bodyPr/>
          <a:lstStyle/>
          <a:p>
            <a:r>
              <a:rPr lang="en-US" dirty="0"/>
              <a:t>Headline</a:t>
            </a:r>
            <a:br>
              <a:rPr lang="en-US" dirty="0"/>
            </a:br>
            <a:r>
              <a:rPr lang="en-US" dirty="0" err="1"/>
              <a:t>Platzhalter</a:t>
            </a:r>
            <a:endParaRPr lang="de-AT" dirty="0"/>
          </a:p>
        </p:txBody>
      </p:sp>
      <p:sp>
        <p:nvSpPr>
          <p:cNvPr id="6" name="Picture Placeholder 6">
            <a:extLst>
              <a:ext uri="{FF2B5EF4-FFF2-40B4-BE49-F238E27FC236}">
                <a16:creationId xmlns:a16="http://schemas.microsoft.com/office/drawing/2014/main" id="{E67907ED-6402-027C-4996-1120124B95C8}"/>
              </a:ext>
            </a:extLst>
          </p:cNvPr>
          <p:cNvSpPr>
            <a:spLocks noGrp="1"/>
          </p:cNvSpPr>
          <p:nvPr>
            <p:ph type="pic" sz="quarter" idx="11"/>
          </p:nvPr>
        </p:nvSpPr>
        <p:spPr>
          <a:xfrm>
            <a:off x="9357852" y="-1"/>
            <a:ext cx="8948406" cy="10286999"/>
          </a:xfrm>
        </p:spPr>
        <p:txBody>
          <a:bodyPr/>
          <a:lstStyle/>
          <a:p>
            <a:endParaRPr lang="de-AT"/>
          </a:p>
        </p:txBody>
      </p:sp>
      <p:sp>
        <p:nvSpPr>
          <p:cNvPr id="8" name="Text Placeholder 7">
            <a:extLst>
              <a:ext uri="{FF2B5EF4-FFF2-40B4-BE49-F238E27FC236}">
                <a16:creationId xmlns:a16="http://schemas.microsoft.com/office/drawing/2014/main" id="{0594C6E2-3793-A198-D64B-BC4EB1EA5297}"/>
              </a:ext>
            </a:extLst>
          </p:cNvPr>
          <p:cNvSpPr>
            <a:spLocks noGrp="1"/>
          </p:cNvSpPr>
          <p:nvPr>
            <p:ph type="body" sz="quarter" idx="12"/>
          </p:nvPr>
        </p:nvSpPr>
        <p:spPr>
          <a:xfrm>
            <a:off x="964407" y="3161486"/>
            <a:ext cx="7578014" cy="1439090"/>
          </a:xfrm>
        </p:spPr>
        <p:txBody>
          <a:bodyPr/>
          <a:lstStyle>
            <a:lvl1pPr marL="535782" indent="-535782">
              <a:spcAft>
                <a:spcPts val="1200"/>
              </a:spcAft>
              <a:buSzPct val="80000"/>
              <a:buFont typeface="System Font Regular"/>
              <a:buChar char="→"/>
              <a:tabLst/>
              <a:defRPr b="0" i="0">
                <a:latin typeface="TT Hoves Pro Medium" panose="020B0003020000020203" pitchFamily="34" charset="77"/>
              </a:defRPr>
            </a:lvl1pPr>
            <a:lvl2pPr marL="533400" indent="0">
              <a:buFont typeface="Arial" panose="020B0604020202020204" pitchFamily="34" charset="0"/>
              <a:buNone/>
              <a:tabLst/>
              <a:defRPr sz="2400">
                <a:solidFill>
                  <a:schemeClr val="tx2"/>
                </a:solidFill>
                <a:latin typeface="+mn-lt"/>
              </a:defRPr>
            </a:lvl2pPr>
          </a:lstStyle>
          <a:p>
            <a:pPr lvl="0"/>
            <a:r>
              <a:rPr lang="en-US" dirty="0"/>
              <a:t>Click to edit Master text styles</a:t>
            </a:r>
          </a:p>
          <a:p>
            <a:pPr lvl="1"/>
            <a:r>
              <a:rPr lang="en-US" dirty="0"/>
              <a:t>Second level</a:t>
            </a:r>
          </a:p>
        </p:txBody>
      </p:sp>
      <p:sp>
        <p:nvSpPr>
          <p:cNvPr id="9" name="Text Placeholder 7">
            <a:extLst>
              <a:ext uri="{FF2B5EF4-FFF2-40B4-BE49-F238E27FC236}">
                <a16:creationId xmlns:a16="http://schemas.microsoft.com/office/drawing/2014/main" id="{1253EB6C-CF9B-0AB3-1DA5-D047AC8F1F33}"/>
              </a:ext>
            </a:extLst>
          </p:cNvPr>
          <p:cNvSpPr>
            <a:spLocks noGrp="1"/>
          </p:cNvSpPr>
          <p:nvPr>
            <p:ph type="body" sz="quarter" idx="13"/>
          </p:nvPr>
        </p:nvSpPr>
        <p:spPr>
          <a:xfrm>
            <a:off x="964407" y="5004574"/>
            <a:ext cx="7578015" cy="1439090"/>
          </a:xfrm>
        </p:spPr>
        <p:txBody>
          <a:bodyPr/>
          <a:lstStyle>
            <a:lvl1pPr marL="535782" indent="-535782">
              <a:spcAft>
                <a:spcPts val="1200"/>
              </a:spcAft>
              <a:buSzPct val="80000"/>
              <a:buFont typeface="System Font Regular"/>
              <a:buChar char="→"/>
              <a:tabLst/>
              <a:defRPr b="0" i="0">
                <a:latin typeface="TT Hoves Pro Medium" panose="020B0003020000020203" pitchFamily="34" charset="77"/>
              </a:defRPr>
            </a:lvl1pPr>
            <a:lvl2pPr marL="533400" indent="0">
              <a:buFont typeface="Arial" panose="020B0604020202020204" pitchFamily="34" charset="0"/>
              <a:buNone/>
              <a:tabLst/>
              <a:defRPr sz="2400">
                <a:solidFill>
                  <a:schemeClr val="tx2"/>
                </a:solidFill>
                <a:latin typeface="+mn-lt"/>
              </a:defRPr>
            </a:lvl2pPr>
          </a:lstStyle>
          <a:p>
            <a:pPr lvl="0"/>
            <a:r>
              <a:rPr lang="en-US" dirty="0"/>
              <a:t>Click to edit Master text styles</a:t>
            </a:r>
          </a:p>
          <a:p>
            <a:pPr lvl="1"/>
            <a:r>
              <a:rPr lang="en-US" dirty="0"/>
              <a:t>Second level</a:t>
            </a:r>
          </a:p>
        </p:txBody>
      </p:sp>
      <p:sp>
        <p:nvSpPr>
          <p:cNvPr id="10" name="Text Placeholder 7">
            <a:extLst>
              <a:ext uri="{FF2B5EF4-FFF2-40B4-BE49-F238E27FC236}">
                <a16:creationId xmlns:a16="http://schemas.microsoft.com/office/drawing/2014/main" id="{DBC56123-BF70-780E-136B-40F4C8D4C690}"/>
              </a:ext>
            </a:extLst>
          </p:cNvPr>
          <p:cNvSpPr>
            <a:spLocks noGrp="1"/>
          </p:cNvSpPr>
          <p:nvPr>
            <p:ph type="body" sz="quarter" idx="14"/>
          </p:nvPr>
        </p:nvSpPr>
        <p:spPr>
          <a:xfrm>
            <a:off x="964407" y="6819086"/>
            <a:ext cx="7578015" cy="1439090"/>
          </a:xfrm>
        </p:spPr>
        <p:txBody>
          <a:bodyPr/>
          <a:lstStyle>
            <a:lvl1pPr marL="535782" indent="-535782">
              <a:spcAft>
                <a:spcPts val="1200"/>
              </a:spcAft>
              <a:buSzPct val="80000"/>
              <a:buFont typeface="System Font Regular"/>
              <a:buChar char="→"/>
              <a:tabLst/>
              <a:defRPr b="0" i="0">
                <a:latin typeface="TT Hoves Pro Medium" panose="020B0003020000020203" pitchFamily="34" charset="77"/>
              </a:defRPr>
            </a:lvl1pPr>
            <a:lvl2pPr marL="533400" indent="0">
              <a:buFont typeface="Arial" panose="020B0604020202020204" pitchFamily="34" charset="0"/>
              <a:buNone/>
              <a:tabLst/>
              <a:defRPr sz="2400">
                <a:solidFill>
                  <a:schemeClr val="tx2"/>
                </a:solidFill>
                <a:latin typeface="+mn-lt"/>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91476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5343-FC0B-E413-14F7-4C2BD9B658C2}"/>
              </a:ext>
            </a:extLst>
          </p:cNvPr>
          <p:cNvSpPr>
            <a:spLocks noGrp="1"/>
          </p:cNvSpPr>
          <p:nvPr>
            <p:ph type="title"/>
          </p:nvPr>
        </p:nvSpPr>
        <p:spPr>
          <a:xfrm>
            <a:off x="9962148" y="2524656"/>
            <a:ext cx="7320459" cy="1620444"/>
          </a:xfrm>
        </p:spPr>
        <p:txBody>
          <a:bodyPr/>
          <a:lstStyle/>
          <a:p>
            <a:r>
              <a:rPr lang="en-US" dirty="0"/>
              <a:t>Click to edit Master title style</a:t>
            </a:r>
            <a:endParaRPr lang="de-AT" dirty="0"/>
          </a:p>
        </p:txBody>
      </p:sp>
      <p:sp>
        <p:nvSpPr>
          <p:cNvPr id="6" name="Text Placeholder 8">
            <a:extLst>
              <a:ext uri="{FF2B5EF4-FFF2-40B4-BE49-F238E27FC236}">
                <a16:creationId xmlns:a16="http://schemas.microsoft.com/office/drawing/2014/main" id="{9D96AD13-3328-A009-17E9-E55127306ED7}"/>
              </a:ext>
            </a:extLst>
          </p:cNvPr>
          <p:cNvSpPr>
            <a:spLocks noGrp="1"/>
          </p:cNvSpPr>
          <p:nvPr>
            <p:ph type="body" sz="quarter" idx="12" hasCustomPrompt="1"/>
          </p:nvPr>
        </p:nvSpPr>
        <p:spPr>
          <a:xfrm>
            <a:off x="9962148" y="4386405"/>
            <a:ext cx="7320459" cy="800124"/>
          </a:xfrm>
        </p:spPr>
        <p:txBody>
          <a:bodyPr wrap="square">
            <a:spAutoFit/>
          </a:bodyPr>
          <a:lstStyle>
            <a:lvl1pPr marL="16670" indent="-16670">
              <a:lnSpc>
                <a:spcPct val="112000"/>
              </a:lnSpc>
              <a:spcAft>
                <a:spcPts val="0"/>
              </a:spcAft>
              <a:buNone/>
              <a:tabLst/>
              <a:defRPr sz="2400">
                <a:solidFill>
                  <a:sysClr val="windowText" lastClr="000000"/>
                </a:solidFill>
                <a:latin typeface="+mn-lt"/>
              </a:defRPr>
            </a:lvl1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consetetur</a:t>
            </a:r>
            <a:r>
              <a:rPr lang="de-AT" dirty="0"/>
              <a:t> </a:t>
            </a:r>
            <a:r>
              <a:rPr lang="de-AT" dirty="0" err="1"/>
              <a:t>sadipscing</a:t>
            </a:r>
            <a:r>
              <a:rPr lang="de-AT" dirty="0"/>
              <a:t> </a:t>
            </a:r>
            <a:r>
              <a:rPr lang="de-AT" dirty="0" err="1"/>
              <a:t>elitr</a:t>
            </a:r>
            <a:r>
              <a:rPr lang="de-AT" dirty="0"/>
              <a:t>, </a:t>
            </a:r>
            <a:r>
              <a:rPr lang="de-AT" dirty="0" err="1"/>
              <a:t>tempor</a:t>
            </a:r>
            <a:r>
              <a:rPr lang="de-AT" dirty="0"/>
              <a:t> </a:t>
            </a:r>
            <a:r>
              <a:rPr lang="de-AT" dirty="0" err="1"/>
              <a:t>invidunt</a:t>
            </a:r>
            <a:r>
              <a:rPr lang="de-AT" dirty="0"/>
              <a:t> </a:t>
            </a:r>
            <a:r>
              <a:rPr lang="de-AT" dirty="0" err="1"/>
              <a:t>ut</a:t>
            </a:r>
            <a:r>
              <a:rPr lang="de-AT" dirty="0"/>
              <a:t> </a:t>
            </a:r>
            <a:r>
              <a:rPr lang="de-AT" dirty="0" err="1"/>
              <a:t>labore</a:t>
            </a:r>
            <a:r>
              <a:rPr lang="de-AT" dirty="0"/>
              <a:t> et </a:t>
            </a:r>
            <a:r>
              <a:rPr lang="de-AT" dirty="0" err="1"/>
              <a:t>dolore</a:t>
            </a:r>
            <a:endParaRPr lang="de-AT" dirty="0"/>
          </a:p>
        </p:txBody>
      </p:sp>
      <p:grpSp>
        <p:nvGrpSpPr>
          <p:cNvPr id="7" name="Group 6">
            <a:extLst>
              <a:ext uri="{FF2B5EF4-FFF2-40B4-BE49-F238E27FC236}">
                <a16:creationId xmlns:a16="http://schemas.microsoft.com/office/drawing/2014/main" id="{842B6192-10F2-1A20-1F98-34C2070AC237}"/>
              </a:ext>
            </a:extLst>
          </p:cNvPr>
          <p:cNvGrpSpPr/>
          <p:nvPr userDrawn="1"/>
        </p:nvGrpSpPr>
        <p:grpSpPr>
          <a:xfrm>
            <a:off x="15736466" y="9458815"/>
            <a:ext cx="1570364" cy="310262"/>
            <a:chOff x="806330" y="3763047"/>
            <a:chExt cx="3065972" cy="605754"/>
          </a:xfrm>
          <a:solidFill>
            <a:schemeClr val="tx1"/>
          </a:solidFill>
        </p:grpSpPr>
        <p:sp>
          <p:nvSpPr>
            <p:cNvPr id="8" name="Freeform 7">
              <a:extLst>
                <a:ext uri="{FF2B5EF4-FFF2-40B4-BE49-F238E27FC236}">
                  <a16:creationId xmlns:a16="http://schemas.microsoft.com/office/drawing/2014/main" id="{EF973C9E-BE0B-2D75-7D77-0998F8F053B9}"/>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9" name="Freeform 8">
              <a:extLst>
                <a:ext uri="{FF2B5EF4-FFF2-40B4-BE49-F238E27FC236}">
                  <a16:creationId xmlns:a16="http://schemas.microsoft.com/office/drawing/2014/main" id="{215F3E75-4687-A197-2833-D77EB66C5E0A}"/>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10" name="Freeform 9">
              <a:extLst>
                <a:ext uri="{FF2B5EF4-FFF2-40B4-BE49-F238E27FC236}">
                  <a16:creationId xmlns:a16="http://schemas.microsoft.com/office/drawing/2014/main" id="{A76DDD40-36C0-94D6-7E24-5FB6B0B4914B}"/>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11" name="Freeform 10">
              <a:extLst>
                <a:ext uri="{FF2B5EF4-FFF2-40B4-BE49-F238E27FC236}">
                  <a16:creationId xmlns:a16="http://schemas.microsoft.com/office/drawing/2014/main" id="{ED77C7BC-FC52-E5C5-D655-58DC3B9A88F0}"/>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12" name="Freeform 11">
              <a:extLst>
                <a:ext uri="{FF2B5EF4-FFF2-40B4-BE49-F238E27FC236}">
                  <a16:creationId xmlns:a16="http://schemas.microsoft.com/office/drawing/2014/main" id="{656A7097-B406-5A57-0F17-350989414ADF}"/>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13" name="Freeform 12">
              <a:extLst>
                <a:ext uri="{FF2B5EF4-FFF2-40B4-BE49-F238E27FC236}">
                  <a16:creationId xmlns:a16="http://schemas.microsoft.com/office/drawing/2014/main" id="{ED9EEEAC-A04C-E57F-8C1F-DCFB2718CBF3}"/>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14" name="Freeform 13">
              <a:extLst>
                <a:ext uri="{FF2B5EF4-FFF2-40B4-BE49-F238E27FC236}">
                  <a16:creationId xmlns:a16="http://schemas.microsoft.com/office/drawing/2014/main" id="{55BD59D3-3230-73C0-5808-F4F06F7A536E}"/>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15" name="Freeform 14">
              <a:extLst>
                <a:ext uri="{FF2B5EF4-FFF2-40B4-BE49-F238E27FC236}">
                  <a16:creationId xmlns:a16="http://schemas.microsoft.com/office/drawing/2014/main" id="{E7D0F2D3-68CD-2722-D797-4FCB8B791CF3}"/>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16" name="Freeform 15">
              <a:extLst>
                <a:ext uri="{FF2B5EF4-FFF2-40B4-BE49-F238E27FC236}">
                  <a16:creationId xmlns:a16="http://schemas.microsoft.com/office/drawing/2014/main" id="{98BE0FE5-2E5E-A845-36E1-C88DE415A78F}"/>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
        <p:nvSpPr>
          <p:cNvPr id="17" name="Picture Placeholder 6">
            <a:extLst>
              <a:ext uri="{FF2B5EF4-FFF2-40B4-BE49-F238E27FC236}">
                <a16:creationId xmlns:a16="http://schemas.microsoft.com/office/drawing/2014/main" id="{F01D68F6-08DD-3E69-CCE9-79212684BD85}"/>
              </a:ext>
            </a:extLst>
          </p:cNvPr>
          <p:cNvSpPr>
            <a:spLocks noGrp="1"/>
          </p:cNvSpPr>
          <p:nvPr>
            <p:ph type="pic" sz="quarter" idx="11"/>
          </p:nvPr>
        </p:nvSpPr>
        <p:spPr>
          <a:xfrm>
            <a:off x="-1" y="0"/>
            <a:ext cx="9127934" cy="10287000"/>
          </a:xfrm>
        </p:spPr>
        <p:txBody>
          <a:bodyPr/>
          <a:lstStyle/>
          <a:p>
            <a:endParaRPr lang="de-AT"/>
          </a:p>
        </p:txBody>
      </p:sp>
    </p:spTree>
    <p:extLst>
      <p:ext uri="{BB962C8B-B14F-4D97-AF65-F5344CB8AC3E}">
        <p14:creationId xmlns:p14="http://schemas.microsoft.com/office/powerpoint/2010/main" val="264371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A26737-8676-A7C3-7B34-5D07632F11E8}"/>
              </a:ext>
            </a:extLst>
          </p:cNvPr>
          <p:cNvSpPr>
            <a:spLocks noGrp="1"/>
          </p:cNvSpPr>
          <p:nvPr>
            <p:ph type="title" hasCustomPrompt="1"/>
          </p:nvPr>
        </p:nvSpPr>
        <p:spPr>
          <a:xfrm>
            <a:off x="978333" y="866328"/>
            <a:ext cx="16321449" cy="1620444"/>
          </a:xfrm>
        </p:spPr>
        <p:txBody>
          <a:bodyPr/>
          <a:lstStyle/>
          <a:p>
            <a:r>
              <a:rPr lang="en-US" dirty="0" err="1"/>
              <a:t>Platzhalter</a:t>
            </a:r>
            <a:r>
              <a:rPr lang="en-US" dirty="0"/>
              <a:t> Headline Lorem ipsum dolor sit</a:t>
            </a:r>
            <a:br>
              <a:rPr lang="en-US" dirty="0"/>
            </a:br>
            <a:r>
              <a:rPr lang="en-US" dirty="0" err="1"/>
              <a:t>Consetetur</a:t>
            </a:r>
            <a:r>
              <a:rPr lang="en-US" dirty="0"/>
              <a:t> </a:t>
            </a:r>
            <a:r>
              <a:rPr lang="en-US" dirty="0" err="1"/>
              <a:t>sadipscing</a:t>
            </a:r>
            <a:r>
              <a:rPr lang="en-US" dirty="0"/>
              <a:t> </a:t>
            </a:r>
            <a:r>
              <a:rPr lang="en-US" dirty="0" err="1"/>
              <a:t>aliquyam</a:t>
            </a:r>
            <a:r>
              <a:rPr lang="en-US" dirty="0"/>
              <a:t> </a:t>
            </a:r>
            <a:r>
              <a:rPr lang="en-US" dirty="0" err="1"/>
              <a:t>erat</a:t>
            </a:r>
            <a:endParaRPr lang="de-AT" dirty="0"/>
          </a:p>
        </p:txBody>
      </p:sp>
      <p:sp>
        <p:nvSpPr>
          <p:cNvPr id="15" name="Footer Placeholder 14">
            <a:extLst>
              <a:ext uri="{FF2B5EF4-FFF2-40B4-BE49-F238E27FC236}">
                <a16:creationId xmlns:a16="http://schemas.microsoft.com/office/drawing/2014/main" id="{D107362A-72E7-A6F9-3C31-6DEF40379319}"/>
              </a:ext>
            </a:extLst>
          </p:cNvPr>
          <p:cNvSpPr>
            <a:spLocks noGrp="1"/>
          </p:cNvSpPr>
          <p:nvPr>
            <p:ph type="ftr" sz="quarter" idx="10"/>
          </p:nvPr>
        </p:nvSpPr>
        <p:spPr/>
        <p:txBody>
          <a:bodyPr/>
          <a:lstStyle/>
          <a:p>
            <a:r>
              <a:rPr lang="de-AT">
                <a:latin typeface="+mj-lt"/>
              </a:rPr>
              <a:t>Identity first – mit Garancy. Die souveräne Software für Identity Management – von Mittelstand bis Enterprise</a:t>
            </a:r>
            <a:endParaRPr lang="de-AT" dirty="0">
              <a:latin typeface="+mj-lt"/>
            </a:endParaRPr>
          </a:p>
        </p:txBody>
      </p:sp>
      <p:sp>
        <p:nvSpPr>
          <p:cNvPr id="11" name="Text Placeholder 19">
            <a:extLst>
              <a:ext uri="{FF2B5EF4-FFF2-40B4-BE49-F238E27FC236}">
                <a16:creationId xmlns:a16="http://schemas.microsoft.com/office/drawing/2014/main" id="{888AFCBA-E721-BF71-99B2-9F50021B1A9D}"/>
              </a:ext>
            </a:extLst>
          </p:cNvPr>
          <p:cNvSpPr>
            <a:spLocks noGrp="1"/>
          </p:cNvSpPr>
          <p:nvPr>
            <p:ph type="body" sz="quarter" idx="11"/>
          </p:nvPr>
        </p:nvSpPr>
        <p:spPr>
          <a:xfrm>
            <a:off x="964407" y="3180101"/>
            <a:ext cx="16335375" cy="5538788"/>
          </a:xfrm>
        </p:spPr>
        <p:txBody>
          <a:bodyPr/>
          <a:lstStyle>
            <a:lvl1pPr>
              <a:buSzPct val="100000"/>
              <a:defRPr b="0" i="0">
                <a:latin typeface="+mn-lt"/>
              </a:defRPr>
            </a:lvl1pPr>
            <a:lvl2pPr>
              <a:buSzPct val="100000"/>
              <a:defRPr b="0" i="0">
                <a:latin typeface="+mn-lt"/>
              </a:defRPr>
            </a:lvl2pPr>
            <a:lvl3pPr>
              <a:buSzPct val="100000"/>
              <a:defRPr b="0" i="0">
                <a:latin typeface="+mn-lt"/>
              </a:defRPr>
            </a:lvl3pPr>
            <a:lvl4pPr>
              <a:buSzPct val="100000"/>
              <a:defRPr b="0" i="0">
                <a:latin typeface="+mn-lt"/>
              </a:defRPr>
            </a:lvl4pPr>
            <a:lvl5pPr>
              <a:buSzPct val="100000"/>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Tree>
    <p:extLst>
      <p:ext uri="{BB962C8B-B14F-4D97-AF65-F5344CB8AC3E}">
        <p14:creationId xmlns:p14="http://schemas.microsoft.com/office/powerpoint/2010/main" val="36040566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4A4D8-E2E1-A22B-EBE2-04B550AE0E55}"/>
              </a:ext>
            </a:extLst>
          </p:cNvPr>
          <p:cNvSpPr>
            <a:spLocks noGrp="1"/>
          </p:cNvSpPr>
          <p:nvPr>
            <p:ph type="title"/>
          </p:nvPr>
        </p:nvSpPr>
        <p:spPr>
          <a:xfrm>
            <a:off x="978334" y="866328"/>
            <a:ext cx="16338572" cy="1620444"/>
          </a:xfrm>
          <a:prstGeom prst="rect">
            <a:avLst/>
          </a:prstGeom>
        </p:spPr>
        <p:txBody>
          <a:bodyPr vert="horz" wrap="square" lIns="0" tIns="0" rIns="0" bIns="0" rtlCol="0" anchor="t" anchorCtr="0">
            <a:spAutoFit/>
          </a:bodyPr>
          <a:lstStyle/>
          <a:p>
            <a:r>
              <a:rPr lang="en-US" dirty="0" err="1"/>
              <a:t>Platzhalter</a:t>
            </a:r>
            <a:r>
              <a:rPr lang="en-US" dirty="0"/>
              <a:t> Headline Lorem ipsum dolor sit</a:t>
            </a:r>
            <a:br>
              <a:rPr lang="en-US" dirty="0"/>
            </a:br>
            <a:r>
              <a:rPr lang="en-US" dirty="0" err="1"/>
              <a:t>Consetetur</a:t>
            </a:r>
            <a:r>
              <a:rPr lang="en-US" dirty="0"/>
              <a:t> </a:t>
            </a:r>
            <a:r>
              <a:rPr lang="en-US" dirty="0" err="1"/>
              <a:t>sadipscing</a:t>
            </a:r>
            <a:r>
              <a:rPr lang="en-US" dirty="0"/>
              <a:t> </a:t>
            </a:r>
            <a:r>
              <a:rPr lang="en-US" dirty="0" err="1"/>
              <a:t>aliquyam</a:t>
            </a:r>
            <a:r>
              <a:rPr lang="en-US" dirty="0"/>
              <a:t> </a:t>
            </a:r>
            <a:r>
              <a:rPr lang="en-US" dirty="0" err="1"/>
              <a:t>erat</a:t>
            </a:r>
            <a:endParaRPr lang="de-AT" dirty="0"/>
          </a:p>
        </p:txBody>
      </p:sp>
      <p:sp>
        <p:nvSpPr>
          <p:cNvPr id="3" name="Text Placeholder 2">
            <a:extLst>
              <a:ext uri="{FF2B5EF4-FFF2-40B4-BE49-F238E27FC236}">
                <a16:creationId xmlns:a16="http://schemas.microsoft.com/office/drawing/2014/main" id="{00CE604B-AD21-65F7-01A1-E47432CF4BCC}"/>
              </a:ext>
            </a:extLst>
          </p:cNvPr>
          <p:cNvSpPr>
            <a:spLocks noGrp="1"/>
          </p:cNvSpPr>
          <p:nvPr>
            <p:ph type="body" idx="1"/>
          </p:nvPr>
        </p:nvSpPr>
        <p:spPr>
          <a:xfrm>
            <a:off x="978332" y="3168868"/>
            <a:ext cx="16321451" cy="596869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5" name="Footer Placeholder 4">
            <a:extLst>
              <a:ext uri="{FF2B5EF4-FFF2-40B4-BE49-F238E27FC236}">
                <a16:creationId xmlns:a16="http://schemas.microsoft.com/office/drawing/2014/main" id="{D67E95E2-39C5-99DF-CE19-A3D8F76A7573}"/>
              </a:ext>
            </a:extLst>
          </p:cNvPr>
          <p:cNvSpPr>
            <a:spLocks noGrp="1"/>
          </p:cNvSpPr>
          <p:nvPr>
            <p:ph type="ftr" sz="quarter" idx="3"/>
          </p:nvPr>
        </p:nvSpPr>
        <p:spPr>
          <a:xfrm>
            <a:off x="12164519" y="9542605"/>
            <a:ext cx="5302401" cy="184667"/>
          </a:xfrm>
          <a:prstGeom prst="rect">
            <a:avLst/>
          </a:prstGeom>
        </p:spPr>
        <p:txBody>
          <a:bodyPr vert="horz" wrap="none" lIns="0" tIns="0" rIns="0" bIns="0" rtlCol="0" anchor="ctr">
            <a:noAutofit/>
          </a:bodyPr>
          <a:lstStyle>
            <a:lvl1pPr algn="r">
              <a:defRPr sz="1350">
                <a:solidFill>
                  <a:schemeClr val="tx1">
                    <a:lumMod val="50000"/>
                    <a:lumOff val="50000"/>
                  </a:schemeClr>
                </a:solidFill>
                <a:latin typeface="+mj-lt"/>
              </a:defRPr>
            </a:lvl1pPr>
          </a:lstStyle>
          <a:p>
            <a:r>
              <a:rPr lang="de-AT">
                <a:latin typeface="+mj-lt"/>
              </a:rPr>
              <a:t>Identity first – mit Garancy. Die souveräne Software für Identity Management – von Mittelstand bis Enterprise</a:t>
            </a:r>
            <a:endParaRPr lang="de-AT" dirty="0">
              <a:latin typeface="+mj-lt"/>
            </a:endParaRPr>
          </a:p>
        </p:txBody>
      </p:sp>
      <p:grpSp>
        <p:nvGrpSpPr>
          <p:cNvPr id="35" name="Group 34">
            <a:extLst>
              <a:ext uri="{FF2B5EF4-FFF2-40B4-BE49-F238E27FC236}">
                <a16:creationId xmlns:a16="http://schemas.microsoft.com/office/drawing/2014/main" id="{4FBB8182-8E3C-7EBE-267E-2DD5BA0C8D06}"/>
              </a:ext>
            </a:extLst>
          </p:cNvPr>
          <p:cNvGrpSpPr/>
          <p:nvPr userDrawn="1"/>
        </p:nvGrpSpPr>
        <p:grpSpPr>
          <a:xfrm>
            <a:off x="935831" y="9458815"/>
            <a:ext cx="1570364" cy="310262"/>
            <a:chOff x="806330" y="3763047"/>
            <a:chExt cx="3065972" cy="605754"/>
          </a:xfrm>
          <a:solidFill>
            <a:schemeClr val="tx1"/>
          </a:solidFill>
        </p:grpSpPr>
        <p:sp>
          <p:nvSpPr>
            <p:cNvPr id="36" name="Freeform 35">
              <a:extLst>
                <a:ext uri="{FF2B5EF4-FFF2-40B4-BE49-F238E27FC236}">
                  <a16:creationId xmlns:a16="http://schemas.microsoft.com/office/drawing/2014/main" id="{104C30C4-5132-C259-568B-0BDEBBCE9B80}"/>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37" name="Freeform 36">
              <a:extLst>
                <a:ext uri="{FF2B5EF4-FFF2-40B4-BE49-F238E27FC236}">
                  <a16:creationId xmlns:a16="http://schemas.microsoft.com/office/drawing/2014/main" id="{D3731099-1298-7278-0A86-3B643C218F5D}"/>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38" name="Freeform 37">
              <a:extLst>
                <a:ext uri="{FF2B5EF4-FFF2-40B4-BE49-F238E27FC236}">
                  <a16:creationId xmlns:a16="http://schemas.microsoft.com/office/drawing/2014/main" id="{A46E89FF-7AF8-F0B4-8766-5BDE0763E20E}"/>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39" name="Freeform 38">
              <a:extLst>
                <a:ext uri="{FF2B5EF4-FFF2-40B4-BE49-F238E27FC236}">
                  <a16:creationId xmlns:a16="http://schemas.microsoft.com/office/drawing/2014/main" id="{8F07C5E4-59FD-9E07-722D-FB4F7371C59C}"/>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40" name="Freeform 39">
              <a:extLst>
                <a:ext uri="{FF2B5EF4-FFF2-40B4-BE49-F238E27FC236}">
                  <a16:creationId xmlns:a16="http://schemas.microsoft.com/office/drawing/2014/main" id="{269D2F8A-8C20-BB0D-6B04-2AD70185B882}"/>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41" name="Freeform 40">
              <a:extLst>
                <a:ext uri="{FF2B5EF4-FFF2-40B4-BE49-F238E27FC236}">
                  <a16:creationId xmlns:a16="http://schemas.microsoft.com/office/drawing/2014/main" id="{BE28F8A9-57FC-F71A-7810-FAF230B61182}"/>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42" name="Freeform 41">
              <a:extLst>
                <a:ext uri="{FF2B5EF4-FFF2-40B4-BE49-F238E27FC236}">
                  <a16:creationId xmlns:a16="http://schemas.microsoft.com/office/drawing/2014/main" id="{23D4EEAF-3ABE-A6A4-1CF7-A989AC764380}"/>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43" name="Freeform 42">
              <a:extLst>
                <a:ext uri="{FF2B5EF4-FFF2-40B4-BE49-F238E27FC236}">
                  <a16:creationId xmlns:a16="http://schemas.microsoft.com/office/drawing/2014/main" id="{11C07AE5-EE63-3B5D-B00D-8DE805F6FF58}"/>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44" name="Freeform 43">
              <a:extLst>
                <a:ext uri="{FF2B5EF4-FFF2-40B4-BE49-F238E27FC236}">
                  <a16:creationId xmlns:a16="http://schemas.microsoft.com/office/drawing/2014/main" id="{91F9DF05-91C1-7356-3532-F249E30C6214}"/>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
        <p:nvSpPr>
          <p:cNvPr id="6" name="TextBox 5">
            <a:extLst>
              <a:ext uri="{FF2B5EF4-FFF2-40B4-BE49-F238E27FC236}">
                <a16:creationId xmlns:a16="http://schemas.microsoft.com/office/drawing/2014/main" id="{82B67FC7-C865-1378-84C9-B1B50936A8C2}"/>
              </a:ext>
            </a:extLst>
          </p:cNvPr>
          <p:cNvSpPr txBox="1"/>
          <p:nvPr userDrawn="1">
            <p:extLst>
              <p:ext uri="{1162E1C5-73C7-4A58-AE30-91384D911F3F}">
                <p184:classification xmlns:p184="http://schemas.microsoft.com/office/powerpoint/2018/4/main" val="ftr"/>
              </p:ext>
            </p:extLst>
          </p:nvPr>
        </p:nvSpPr>
        <p:spPr>
          <a:xfrm>
            <a:off x="16742570" y="10031731"/>
            <a:ext cx="1476375" cy="161583"/>
          </a:xfrm>
          <a:prstGeom prst="rect">
            <a:avLst/>
          </a:prstGeom>
        </p:spPr>
        <p:txBody>
          <a:bodyPr horzOverflow="overflow" lIns="0" tIns="0" rIns="0" bIns="0">
            <a:spAutoFit/>
          </a:bodyPr>
          <a:lstStyle/>
          <a:p>
            <a:pPr algn="l"/>
            <a:r>
              <a:rPr lang="de-DE" sz="1050">
                <a:solidFill>
                  <a:srgbClr val="000000">
                    <a:alpha val="50000"/>
                  </a:srgbClr>
                </a:solidFill>
                <a:latin typeface="Aptos" panose="020B0004020202020204" pitchFamily="34" charset="0"/>
              </a:rPr>
              <a:t>Classification: Restricted</a:t>
            </a:r>
          </a:p>
        </p:txBody>
      </p:sp>
    </p:spTree>
    <p:extLst>
      <p:ext uri="{BB962C8B-B14F-4D97-AF65-F5344CB8AC3E}">
        <p14:creationId xmlns:p14="http://schemas.microsoft.com/office/powerpoint/2010/main" val="209672963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Lst>
  <p:hf sldNum="0" hdr="0" dt="0"/>
  <p:txStyles>
    <p:titleStyle>
      <a:lvl1pPr algn="l" defTabSz="1371600" rtl="0" eaLnBrk="1" latinLnBrk="0" hangingPunct="1">
        <a:lnSpc>
          <a:spcPct val="90000"/>
        </a:lnSpc>
        <a:spcBef>
          <a:spcPct val="0"/>
        </a:spcBef>
        <a:buNone/>
        <a:defRPr sz="5850" b="0" i="0" kern="1200">
          <a:solidFill>
            <a:schemeClr val="tx1"/>
          </a:solidFill>
          <a:latin typeface="TT Hoves Pro Light" panose="020B0003020000020203" pitchFamily="34" charset="77"/>
          <a:ea typeface="+mj-ea"/>
          <a:cs typeface="+mj-cs"/>
        </a:defRPr>
      </a:lvl1pPr>
    </p:titleStyle>
    <p:bodyStyle>
      <a:lvl1pPr marL="342900" indent="-342900" algn="l" defTabSz="1371600" rtl="0" eaLnBrk="1" latinLnBrk="0" hangingPunct="1">
        <a:lnSpc>
          <a:spcPct val="100000"/>
        </a:lnSpc>
        <a:spcBef>
          <a:spcPts val="0"/>
        </a:spcBef>
        <a:spcAft>
          <a:spcPts val="1800"/>
        </a:spcAft>
        <a:buFont typeface="Arial" panose="020B0604020202020204" pitchFamily="34" charset="0"/>
        <a:buChar char="•"/>
        <a:defRPr sz="2700" b="0" i="0" kern="1200">
          <a:solidFill>
            <a:schemeClr val="tx1"/>
          </a:solidFill>
          <a:latin typeface="+mn-lt"/>
          <a:ea typeface="+mn-ea"/>
          <a:cs typeface="+mn-cs"/>
        </a:defRPr>
      </a:lvl1pPr>
      <a:lvl2pPr marL="733425" indent="-333375" algn="l" defTabSz="1371600" rtl="0" eaLnBrk="1" latinLnBrk="0" hangingPunct="1">
        <a:lnSpc>
          <a:spcPct val="100000"/>
        </a:lnSpc>
        <a:spcBef>
          <a:spcPts val="0"/>
        </a:spcBef>
        <a:spcAft>
          <a:spcPts val="1800"/>
        </a:spcAft>
        <a:buFont typeface="Arial" panose="020B0604020202020204" pitchFamily="34" charset="0"/>
        <a:buChar char="•"/>
        <a:tabLst/>
        <a:defRPr sz="2700" b="0" i="0" kern="1200">
          <a:solidFill>
            <a:schemeClr val="tx1"/>
          </a:solidFill>
          <a:latin typeface="+mn-lt"/>
          <a:ea typeface="+mn-ea"/>
          <a:cs typeface="+mn-cs"/>
        </a:defRPr>
      </a:lvl2pPr>
      <a:lvl3pPr marL="1135857" indent="-350045" algn="l" defTabSz="1371600" rtl="0" eaLnBrk="1" latinLnBrk="0" hangingPunct="1">
        <a:lnSpc>
          <a:spcPct val="100000"/>
        </a:lnSpc>
        <a:spcBef>
          <a:spcPts val="0"/>
        </a:spcBef>
        <a:spcAft>
          <a:spcPts val="1800"/>
        </a:spcAft>
        <a:buFont typeface="Arial" panose="020B0604020202020204" pitchFamily="34" charset="0"/>
        <a:buChar char="•"/>
        <a:tabLst/>
        <a:defRPr sz="2700" b="0" i="0" kern="1200">
          <a:solidFill>
            <a:schemeClr val="tx1"/>
          </a:solidFill>
          <a:latin typeface="+mn-lt"/>
          <a:ea typeface="+mn-ea"/>
          <a:cs typeface="+mn-cs"/>
        </a:defRPr>
      </a:lvl3pPr>
      <a:lvl4pPr marL="1535907" indent="-347663" algn="l" defTabSz="1371600" rtl="0" eaLnBrk="1" latinLnBrk="0" hangingPunct="1">
        <a:lnSpc>
          <a:spcPct val="100000"/>
        </a:lnSpc>
        <a:spcBef>
          <a:spcPts val="0"/>
        </a:spcBef>
        <a:spcAft>
          <a:spcPts val="1800"/>
        </a:spcAft>
        <a:buFont typeface="Arial" panose="020B0604020202020204" pitchFamily="34" charset="0"/>
        <a:buChar char="•"/>
        <a:tabLst/>
        <a:defRPr sz="2700" b="0" i="0" kern="1200">
          <a:solidFill>
            <a:schemeClr val="tx1"/>
          </a:solidFill>
          <a:latin typeface="+mn-lt"/>
          <a:ea typeface="+mn-ea"/>
          <a:cs typeface="+mn-cs"/>
        </a:defRPr>
      </a:lvl4pPr>
      <a:lvl5pPr marL="1938338" indent="-350045" algn="l" defTabSz="1371600" rtl="0" eaLnBrk="1" latinLnBrk="0" hangingPunct="1">
        <a:lnSpc>
          <a:spcPct val="100000"/>
        </a:lnSpc>
        <a:spcBef>
          <a:spcPts val="0"/>
        </a:spcBef>
        <a:spcAft>
          <a:spcPts val="1800"/>
        </a:spcAft>
        <a:buFont typeface="Arial" panose="020B0604020202020204" pitchFamily="34" charset="0"/>
        <a:buChar char="•"/>
        <a:tabLst/>
        <a:defRPr sz="2700" b="0" i="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405">
          <p15:clr>
            <a:srgbClr val="F26B43"/>
          </p15:clr>
        </p15:guide>
        <p15:guide id="3" pos="7265">
          <p15:clr>
            <a:srgbClr val="F26B43"/>
          </p15:clr>
        </p15:guide>
        <p15:guide id="4" orient="horz" pos="391">
          <p15:clr>
            <a:srgbClr val="F26B43"/>
          </p15:clr>
        </p15:guide>
        <p15:guide id="5" orient="horz" pos="135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4A4D8-E2E1-A22B-EBE2-04B550AE0E55}"/>
              </a:ext>
            </a:extLst>
          </p:cNvPr>
          <p:cNvSpPr>
            <a:spLocks noGrp="1"/>
          </p:cNvSpPr>
          <p:nvPr>
            <p:ph type="title"/>
          </p:nvPr>
        </p:nvSpPr>
        <p:spPr>
          <a:xfrm>
            <a:off x="978333" y="866328"/>
            <a:ext cx="16483374" cy="1620444"/>
          </a:xfrm>
          <a:prstGeom prst="rect">
            <a:avLst/>
          </a:prstGeom>
        </p:spPr>
        <p:txBody>
          <a:bodyPr vert="horz" wrap="square" lIns="0" tIns="0" rIns="0" bIns="0" rtlCol="0" anchor="t" anchorCtr="0">
            <a:spAutoFit/>
          </a:bodyPr>
          <a:lstStyle/>
          <a:p>
            <a:r>
              <a:rPr lang="en-US" dirty="0" err="1"/>
              <a:t>Platzhalter</a:t>
            </a:r>
            <a:r>
              <a:rPr lang="en-US" dirty="0"/>
              <a:t> Headline Lorem ipsum dolor sit</a:t>
            </a:r>
            <a:br>
              <a:rPr lang="en-US" dirty="0"/>
            </a:br>
            <a:r>
              <a:rPr lang="en-US" dirty="0" err="1"/>
              <a:t>Consetetur</a:t>
            </a:r>
            <a:r>
              <a:rPr lang="en-US" dirty="0"/>
              <a:t> </a:t>
            </a:r>
            <a:r>
              <a:rPr lang="en-US" dirty="0" err="1"/>
              <a:t>sadipscing</a:t>
            </a:r>
            <a:r>
              <a:rPr lang="en-US" dirty="0"/>
              <a:t> </a:t>
            </a:r>
            <a:r>
              <a:rPr lang="en-US" dirty="0" err="1"/>
              <a:t>aliquyam</a:t>
            </a:r>
            <a:r>
              <a:rPr lang="en-US" dirty="0"/>
              <a:t> </a:t>
            </a:r>
            <a:r>
              <a:rPr lang="en-US" dirty="0" err="1"/>
              <a:t>erat</a:t>
            </a:r>
            <a:endParaRPr lang="de-AT" dirty="0"/>
          </a:p>
        </p:txBody>
      </p:sp>
      <p:sp>
        <p:nvSpPr>
          <p:cNvPr id="3" name="Text Placeholder 2">
            <a:extLst>
              <a:ext uri="{FF2B5EF4-FFF2-40B4-BE49-F238E27FC236}">
                <a16:creationId xmlns:a16="http://schemas.microsoft.com/office/drawing/2014/main" id="{00CE604B-AD21-65F7-01A1-E47432CF4BCC}"/>
              </a:ext>
            </a:extLst>
          </p:cNvPr>
          <p:cNvSpPr>
            <a:spLocks noGrp="1"/>
          </p:cNvSpPr>
          <p:nvPr>
            <p:ph type="body" idx="1"/>
          </p:nvPr>
        </p:nvSpPr>
        <p:spPr>
          <a:xfrm>
            <a:off x="978332" y="3168868"/>
            <a:ext cx="16466102" cy="596869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5" name="Footer Placeholder 4">
            <a:extLst>
              <a:ext uri="{FF2B5EF4-FFF2-40B4-BE49-F238E27FC236}">
                <a16:creationId xmlns:a16="http://schemas.microsoft.com/office/drawing/2014/main" id="{D67E95E2-39C5-99DF-CE19-A3D8F76A7573}"/>
              </a:ext>
            </a:extLst>
          </p:cNvPr>
          <p:cNvSpPr>
            <a:spLocks noGrp="1"/>
          </p:cNvSpPr>
          <p:nvPr>
            <p:ph type="ftr" sz="quarter" idx="3"/>
          </p:nvPr>
        </p:nvSpPr>
        <p:spPr>
          <a:xfrm>
            <a:off x="12164519" y="9542605"/>
            <a:ext cx="5302401" cy="184667"/>
          </a:xfrm>
          <a:prstGeom prst="rect">
            <a:avLst/>
          </a:prstGeom>
        </p:spPr>
        <p:txBody>
          <a:bodyPr vert="horz" wrap="none" lIns="0" tIns="0" rIns="0" bIns="0" rtlCol="0" anchor="ctr">
            <a:noAutofit/>
          </a:bodyPr>
          <a:lstStyle>
            <a:lvl1pPr algn="r">
              <a:defRPr sz="1350">
                <a:solidFill>
                  <a:schemeClr val="tx1">
                    <a:lumMod val="50000"/>
                    <a:lumOff val="50000"/>
                  </a:schemeClr>
                </a:solidFill>
                <a:latin typeface="TT Hoves Pro Medium" panose="020B0003020000020203" pitchFamily="34" charset="0"/>
              </a:defRPr>
            </a:lvl1pPr>
          </a:lstStyle>
          <a:p>
            <a:r>
              <a:rPr lang="de-AT"/>
              <a:t>Identity first – mit Garancy. Die souveräne Software für Identity Management – von Mittelstand bis Enterprise</a:t>
            </a:r>
            <a:endParaRPr lang="de-AT" dirty="0"/>
          </a:p>
        </p:txBody>
      </p:sp>
      <p:grpSp>
        <p:nvGrpSpPr>
          <p:cNvPr id="35" name="Group 34">
            <a:extLst>
              <a:ext uri="{FF2B5EF4-FFF2-40B4-BE49-F238E27FC236}">
                <a16:creationId xmlns:a16="http://schemas.microsoft.com/office/drawing/2014/main" id="{4FBB8182-8E3C-7EBE-267E-2DD5BA0C8D06}"/>
              </a:ext>
            </a:extLst>
          </p:cNvPr>
          <p:cNvGrpSpPr/>
          <p:nvPr userDrawn="1"/>
        </p:nvGrpSpPr>
        <p:grpSpPr>
          <a:xfrm>
            <a:off x="935831" y="9458815"/>
            <a:ext cx="1570364" cy="310262"/>
            <a:chOff x="806330" y="3763047"/>
            <a:chExt cx="3065972" cy="605754"/>
          </a:xfrm>
          <a:solidFill>
            <a:schemeClr val="tx1"/>
          </a:solidFill>
        </p:grpSpPr>
        <p:sp>
          <p:nvSpPr>
            <p:cNvPr id="36" name="Freeform 35">
              <a:extLst>
                <a:ext uri="{FF2B5EF4-FFF2-40B4-BE49-F238E27FC236}">
                  <a16:creationId xmlns:a16="http://schemas.microsoft.com/office/drawing/2014/main" id="{104C30C4-5132-C259-568B-0BDEBBCE9B80}"/>
                </a:ext>
              </a:extLst>
            </p:cNvPr>
            <p:cNvSpPr/>
            <p:nvPr userDrawn="1"/>
          </p:nvSpPr>
          <p:spPr>
            <a:xfrm>
              <a:off x="806330" y="3763047"/>
              <a:ext cx="600106" cy="599147"/>
            </a:xfrm>
            <a:custGeom>
              <a:avLst/>
              <a:gdLst>
                <a:gd name="connsiteX0" fmla="*/ 1232735 w 1520582"/>
                <a:gd name="connsiteY0" fmla="*/ 1355134 h 1518151"/>
                <a:gd name="connsiteX1" fmla="*/ 873537 w 1520582"/>
                <a:gd name="connsiteY1" fmla="*/ 996409 h 1518151"/>
                <a:gd name="connsiteX2" fmla="*/ 869798 w 1520582"/>
                <a:gd name="connsiteY2" fmla="*/ 995583 h 1518151"/>
                <a:gd name="connsiteX3" fmla="*/ 851164 w 1520582"/>
                <a:gd name="connsiteY3" fmla="*/ 1002623 h 1518151"/>
                <a:gd name="connsiteX4" fmla="*/ 847087 w 1520582"/>
                <a:gd name="connsiteY4" fmla="*/ 1008499 h 1518151"/>
                <a:gd name="connsiteX5" fmla="*/ 847087 w 1520582"/>
                <a:gd name="connsiteY5" fmla="*/ 1514999 h 1518151"/>
                <a:gd name="connsiteX6" fmla="*/ 843931 w 1520582"/>
                <a:gd name="connsiteY6" fmla="*/ 1518151 h 1518151"/>
                <a:gd name="connsiteX7" fmla="*/ 673710 w 1520582"/>
                <a:gd name="connsiteY7" fmla="*/ 1518151 h 1518151"/>
                <a:gd name="connsiteX8" fmla="*/ 671412 w 1520582"/>
                <a:gd name="connsiteY8" fmla="*/ 1515856 h 1518151"/>
                <a:gd name="connsiteX9" fmla="*/ 671412 w 1520582"/>
                <a:gd name="connsiteY9" fmla="*/ 1009693 h 1518151"/>
                <a:gd name="connsiteX10" fmla="*/ 665711 w 1520582"/>
                <a:gd name="connsiteY10" fmla="*/ 1001674 h 1518151"/>
                <a:gd name="connsiteX11" fmla="*/ 647445 w 1520582"/>
                <a:gd name="connsiteY11" fmla="*/ 995338 h 1518151"/>
                <a:gd name="connsiteX12" fmla="*/ 645483 w 1520582"/>
                <a:gd name="connsiteY12" fmla="*/ 995766 h 1518151"/>
                <a:gd name="connsiteX13" fmla="*/ 284355 w 1520582"/>
                <a:gd name="connsiteY13" fmla="*/ 1356450 h 1518151"/>
                <a:gd name="connsiteX14" fmla="*/ 281688 w 1520582"/>
                <a:gd name="connsiteY14" fmla="*/ 1356450 h 1518151"/>
                <a:gd name="connsiteX15" fmla="*/ 161057 w 1520582"/>
                <a:gd name="connsiteY15" fmla="*/ 1235977 h 1518151"/>
                <a:gd name="connsiteX16" fmla="*/ 161037 w 1520582"/>
                <a:gd name="connsiteY16" fmla="*/ 1231497 h 1518151"/>
                <a:gd name="connsiteX17" fmla="*/ 161057 w 1520582"/>
                <a:gd name="connsiteY17" fmla="*/ 1231478 h 1518151"/>
                <a:gd name="connsiteX18" fmla="*/ 519457 w 1520582"/>
                <a:gd name="connsiteY18" fmla="*/ 873518 h 1518151"/>
                <a:gd name="connsiteX19" fmla="*/ 520806 w 1520582"/>
                <a:gd name="connsiteY19" fmla="*/ 867305 h 1518151"/>
                <a:gd name="connsiteX20" fmla="*/ 514492 w 1520582"/>
                <a:gd name="connsiteY20" fmla="*/ 850532 h 1518151"/>
                <a:gd name="connsiteX21" fmla="*/ 508700 w 1520582"/>
                <a:gd name="connsiteY21" fmla="*/ 846522 h 1518151"/>
                <a:gd name="connsiteX22" fmla="*/ 1931 w 1520582"/>
                <a:gd name="connsiteY22" fmla="*/ 846522 h 1518151"/>
                <a:gd name="connsiteX23" fmla="*/ 0 w 1520582"/>
                <a:gd name="connsiteY23" fmla="*/ 844625 h 1518151"/>
                <a:gd name="connsiteX24" fmla="*/ 0 w 1520582"/>
                <a:gd name="connsiteY24" fmla="*/ 673220 h 1518151"/>
                <a:gd name="connsiteX25" fmla="*/ 2176 w 1520582"/>
                <a:gd name="connsiteY25" fmla="*/ 671017 h 1518151"/>
                <a:gd name="connsiteX26" fmla="*/ 510416 w 1520582"/>
                <a:gd name="connsiteY26" fmla="*/ 671017 h 1518151"/>
                <a:gd name="connsiteX27" fmla="*/ 514217 w 1520582"/>
                <a:gd name="connsiteY27" fmla="*/ 668323 h 1518151"/>
                <a:gd name="connsiteX28" fmla="*/ 520469 w 1520582"/>
                <a:gd name="connsiteY28" fmla="*/ 650387 h 1518151"/>
                <a:gd name="connsiteX29" fmla="*/ 518814 w 1520582"/>
                <a:gd name="connsiteY29" fmla="*/ 643072 h 1518151"/>
                <a:gd name="connsiteX30" fmla="*/ 161271 w 1520582"/>
                <a:gd name="connsiteY30" fmla="*/ 286000 h 1518151"/>
                <a:gd name="connsiteX31" fmla="*/ 161250 w 1520582"/>
                <a:gd name="connsiteY31" fmla="*/ 281369 h 1518151"/>
                <a:gd name="connsiteX32" fmla="*/ 161271 w 1520582"/>
                <a:gd name="connsiteY32" fmla="*/ 281348 h 1518151"/>
                <a:gd name="connsiteX33" fmla="*/ 280493 w 1520582"/>
                <a:gd name="connsiteY33" fmla="*/ 162283 h 1518151"/>
                <a:gd name="connsiteX34" fmla="*/ 285998 w 1520582"/>
                <a:gd name="connsiteY34" fmla="*/ 162271 h 1518151"/>
                <a:gd name="connsiteX35" fmla="*/ 286010 w 1520582"/>
                <a:gd name="connsiteY35" fmla="*/ 162283 h 1518151"/>
                <a:gd name="connsiteX36" fmla="*/ 644472 w 1520582"/>
                <a:gd name="connsiteY36" fmla="*/ 520273 h 1518151"/>
                <a:gd name="connsiteX37" fmla="*/ 649467 w 1520582"/>
                <a:gd name="connsiteY37" fmla="*/ 521344 h 1518151"/>
                <a:gd name="connsiteX38" fmla="*/ 667090 w 1520582"/>
                <a:gd name="connsiteY38" fmla="*/ 514733 h 1518151"/>
                <a:gd name="connsiteX39" fmla="*/ 671412 w 1520582"/>
                <a:gd name="connsiteY39" fmla="*/ 508458 h 1518151"/>
                <a:gd name="connsiteX40" fmla="*/ 671412 w 1520582"/>
                <a:gd name="connsiteY40" fmla="*/ 1316 h 1518151"/>
                <a:gd name="connsiteX41" fmla="*/ 672699 w 1520582"/>
                <a:gd name="connsiteY41" fmla="*/ 0 h 1518151"/>
                <a:gd name="connsiteX42" fmla="*/ 844298 w 1520582"/>
                <a:gd name="connsiteY42" fmla="*/ 0 h 1518151"/>
                <a:gd name="connsiteX43" fmla="*/ 847087 w 1520582"/>
                <a:gd name="connsiteY43" fmla="*/ 2816 h 1518151"/>
                <a:gd name="connsiteX44" fmla="*/ 847087 w 1520582"/>
                <a:gd name="connsiteY44" fmla="*/ 669119 h 1518151"/>
                <a:gd name="connsiteX45" fmla="*/ 849018 w 1520582"/>
                <a:gd name="connsiteY45" fmla="*/ 671017 h 1518151"/>
                <a:gd name="connsiteX46" fmla="*/ 1518468 w 1520582"/>
                <a:gd name="connsiteY46" fmla="*/ 671017 h 1518151"/>
                <a:gd name="connsiteX47" fmla="*/ 1520583 w 1520582"/>
                <a:gd name="connsiteY47" fmla="*/ 673129 h 1518151"/>
                <a:gd name="connsiteX48" fmla="*/ 1520583 w 1520582"/>
                <a:gd name="connsiteY48" fmla="*/ 844410 h 1518151"/>
                <a:gd name="connsiteX49" fmla="*/ 1518499 w 1520582"/>
                <a:gd name="connsiteY49" fmla="*/ 846522 h 1518151"/>
                <a:gd name="connsiteX50" fmla="*/ 1015009 w 1520582"/>
                <a:gd name="connsiteY50" fmla="*/ 846492 h 1518151"/>
                <a:gd name="connsiteX51" fmla="*/ 1002597 w 1520582"/>
                <a:gd name="connsiteY51" fmla="*/ 852705 h 1518151"/>
                <a:gd name="connsiteX52" fmla="*/ 997540 w 1520582"/>
                <a:gd name="connsiteY52" fmla="*/ 869876 h 1518151"/>
                <a:gd name="connsiteX53" fmla="*/ 998796 w 1520582"/>
                <a:gd name="connsiteY53" fmla="*/ 873365 h 1518151"/>
                <a:gd name="connsiteX54" fmla="*/ 1358515 w 1520582"/>
                <a:gd name="connsiteY54" fmla="*/ 1232580 h 1518151"/>
                <a:gd name="connsiteX55" fmla="*/ 1358515 w 1520582"/>
                <a:gd name="connsiteY55" fmla="*/ 1234692 h 1518151"/>
                <a:gd name="connsiteX56" fmla="*/ 1237914 w 1520582"/>
                <a:gd name="connsiteY56" fmla="*/ 1355134 h 1518151"/>
                <a:gd name="connsiteX57" fmla="*/ 1232735 w 1520582"/>
                <a:gd name="connsiteY57" fmla="*/ 1355134 h 1518151"/>
                <a:gd name="connsiteX58" fmla="*/ 1232735 w 1520582"/>
                <a:gd name="connsiteY58" fmla="*/ 1355134 h 15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0582" h="1518151">
                  <a:moveTo>
                    <a:pt x="1232735" y="1355134"/>
                  </a:moveTo>
                  <a:lnTo>
                    <a:pt x="873537" y="996409"/>
                  </a:lnTo>
                  <a:cubicBezTo>
                    <a:pt x="872549" y="995420"/>
                    <a:pt x="871086" y="995096"/>
                    <a:pt x="869798" y="995583"/>
                  </a:cubicBezTo>
                  <a:lnTo>
                    <a:pt x="851164" y="1002623"/>
                  </a:lnTo>
                  <a:cubicBezTo>
                    <a:pt x="848711" y="1003541"/>
                    <a:pt x="847087" y="1005883"/>
                    <a:pt x="847087" y="1008499"/>
                  </a:cubicBezTo>
                  <a:lnTo>
                    <a:pt x="847087" y="1514999"/>
                  </a:lnTo>
                  <a:cubicBezTo>
                    <a:pt x="847087" y="1516740"/>
                    <a:pt x="845674" y="1518151"/>
                    <a:pt x="843931" y="1518151"/>
                  </a:cubicBezTo>
                  <a:lnTo>
                    <a:pt x="673710" y="1518151"/>
                  </a:lnTo>
                  <a:cubicBezTo>
                    <a:pt x="672441" y="1518151"/>
                    <a:pt x="671412" y="1517123"/>
                    <a:pt x="671412" y="1515856"/>
                  </a:cubicBezTo>
                  <a:lnTo>
                    <a:pt x="671412" y="1009693"/>
                  </a:lnTo>
                  <a:cubicBezTo>
                    <a:pt x="671407" y="1006083"/>
                    <a:pt x="669122" y="1002868"/>
                    <a:pt x="665711" y="1001674"/>
                  </a:cubicBezTo>
                  <a:lnTo>
                    <a:pt x="647445" y="995338"/>
                  </a:lnTo>
                  <a:cubicBezTo>
                    <a:pt x="646775" y="995093"/>
                    <a:pt x="646014" y="995259"/>
                    <a:pt x="645483" y="995766"/>
                  </a:cubicBezTo>
                  <a:lnTo>
                    <a:pt x="284355" y="1356450"/>
                  </a:lnTo>
                  <a:cubicBezTo>
                    <a:pt x="283615" y="1357177"/>
                    <a:pt x="282428" y="1357177"/>
                    <a:pt x="281688" y="1356450"/>
                  </a:cubicBezTo>
                  <a:lnTo>
                    <a:pt x="161057" y="1235977"/>
                  </a:lnTo>
                  <a:cubicBezTo>
                    <a:pt x="159813" y="1234757"/>
                    <a:pt x="159804" y="1232752"/>
                    <a:pt x="161037" y="1231497"/>
                  </a:cubicBezTo>
                  <a:cubicBezTo>
                    <a:pt x="161044" y="1231491"/>
                    <a:pt x="161050" y="1231484"/>
                    <a:pt x="161057" y="1231478"/>
                  </a:cubicBezTo>
                  <a:lnTo>
                    <a:pt x="519457" y="873518"/>
                  </a:lnTo>
                  <a:cubicBezTo>
                    <a:pt x="521096" y="871902"/>
                    <a:pt x="521625" y="869467"/>
                    <a:pt x="520806" y="867305"/>
                  </a:cubicBezTo>
                  <a:lnTo>
                    <a:pt x="514492" y="850532"/>
                  </a:lnTo>
                  <a:cubicBezTo>
                    <a:pt x="513586" y="848121"/>
                    <a:pt x="511278" y="846524"/>
                    <a:pt x="508700" y="846522"/>
                  </a:cubicBezTo>
                  <a:lnTo>
                    <a:pt x="1931" y="846522"/>
                  </a:lnTo>
                  <a:cubicBezTo>
                    <a:pt x="864" y="846522"/>
                    <a:pt x="0" y="845673"/>
                    <a:pt x="0" y="844625"/>
                  </a:cubicBezTo>
                  <a:lnTo>
                    <a:pt x="0" y="673220"/>
                  </a:lnTo>
                  <a:cubicBezTo>
                    <a:pt x="0" y="672003"/>
                    <a:pt x="974" y="671017"/>
                    <a:pt x="2176" y="671017"/>
                  </a:cubicBezTo>
                  <a:lnTo>
                    <a:pt x="510416" y="671017"/>
                  </a:lnTo>
                  <a:cubicBezTo>
                    <a:pt x="512136" y="671020"/>
                    <a:pt x="513665" y="669937"/>
                    <a:pt x="514217" y="668323"/>
                  </a:cubicBezTo>
                  <a:lnTo>
                    <a:pt x="520469" y="650387"/>
                  </a:lnTo>
                  <a:cubicBezTo>
                    <a:pt x="521369" y="647839"/>
                    <a:pt x="520726" y="644997"/>
                    <a:pt x="518814" y="643072"/>
                  </a:cubicBezTo>
                  <a:lnTo>
                    <a:pt x="161271" y="286000"/>
                  </a:lnTo>
                  <a:cubicBezTo>
                    <a:pt x="159985" y="284727"/>
                    <a:pt x="159975" y="282653"/>
                    <a:pt x="161250" y="281369"/>
                  </a:cubicBezTo>
                  <a:cubicBezTo>
                    <a:pt x="161257" y="281362"/>
                    <a:pt x="161264" y="281355"/>
                    <a:pt x="161271" y="281348"/>
                  </a:cubicBezTo>
                  <a:lnTo>
                    <a:pt x="280493" y="162283"/>
                  </a:lnTo>
                  <a:cubicBezTo>
                    <a:pt x="282010" y="160762"/>
                    <a:pt x="284474" y="160756"/>
                    <a:pt x="285998" y="162271"/>
                  </a:cubicBezTo>
                  <a:cubicBezTo>
                    <a:pt x="286002" y="162275"/>
                    <a:pt x="286006" y="162279"/>
                    <a:pt x="286010" y="162283"/>
                  </a:cubicBezTo>
                  <a:lnTo>
                    <a:pt x="644472" y="520273"/>
                  </a:lnTo>
                  <a:cubicBezTo>
                    <a:pt x="645783" y="521577"/>
                    <a:pt x="647736" y="521996"/>
                    <a:pt x="649467" y="521344"/>
                  </a:cubicBezTo>
                  <a:lnTo>
                    <a:pt x="667090" y="514733"/>
                  </a:lnTo>
                  <a:cubicBezTo>
                    <a:pt x="669690" y="513734"/>
                    <a:pt x="671407" y="511241"/>
                    <a:pt x="671412" y="508458"/>
                  </a:cubicBezTo>
                  <a:lnTo>
                    <a:pt x="671412" y="1316"/>
                  </a:lnTo>
                  <a:cubicBezTo>
                    <a:pt x="671412" y="589"/>
                    <a:pt x="671988" y="0"/>
                    <a:pt x="672699" y="0"/>
                  </a:cubicBezTo>
                  <a:lnTo>
                    <a:pt x="844298" y="0"/>
                  </a:lnTo>
                  <a:cubicBezTo>
                    <a:pt x="845839" y="0"/>
                    <a:pt x="847087" y="1261"/>
                    <a:pt x="847087" y="2816"/>
                  </a:cubicBezTo>
                  <a:lnTo>
                    <a:pt x="847087" y="669119"/>
                  </a:lnTo>
                  <a:cubicBezTo>
                    <a:pt x="847087" y="670167"/>
                    <a:pt x="847952" y="671017"/>
                    <a:pt x="849018" y="671017"/>
                  </a:cubicBezTo>
                  <a:lnTo>
                    <a:pt x="1518468" y="671017"/>
                  </a:lnTo>
                  <a:cubicBezTo>
                    <a:pt x="1519636" y="671017"/>
                    <a:pt x="1520583" y="671962"/>
                    <a:pt x="1520583" y="673129"/>
                  </a:cubicBezTo>
                  <a:lnTo>
                    <a:pt x="1520583" y="844410"/>
                  </a:lnTo>
                  <a:cubicBezTo>
                    <a:pt x="1520583" y="845577"/>
                    <a:pt x="1519650" y="846522"/>
                    <a:pt x="1518499" y="846522"/>
                  </a:cubicBezTo>
                  <a:cubicBezTo>
                    <a:pt x="1203844" y="846584"/>
                    <a:pt x="1036014" y="846573"/>
                    <a:pt x="1015009" y="846492"/>
                  </a:cubicBezTo>
                  <a:cubicBezTo>
                    <a:pt x="1008594" y="846471"/>
                    <a:pt x="1004456" y="848542"/>
                    <a:pt x="1002597" y="852705"/>
                  </a:cubicBezTo>
                  <a:cubicBezTo>
                    <a:pt x="999654" y="859235"/>
                    <a:pt x="997969" y="864958"/>
                    <a:pt x="997540" y="869876"/>
                  </a:cubicBezTo>
                  <a:cubicBezTo>
                    <a:pt x="997423" y="871156"/>
                    <a:pt x="997882" y="872432"/>
                    <a:pt x="998796" y="873365"/>
                  </a:cubicBezTo>
                  <a:lnTo>
                    <a:pt x="1358515" y="1232580"/>
                  </a:lnTo>
                  <a:cubicBezTo>
                    <a:pt x="1359087" y="1233179"/>
                    <a:pt x="1359087" y="1234115"/>
                    <a:pt x="1358515" y="1234692"/>
                  </a:cubicBezTo>
                  <a:lnTo>
                    <a:pt x="1237914" y="1355134"/>
                  </a:lnTo>
                  <a:cubicBezTo>
                    <a:pt x="1236496" y="1356562"/>
                    <a:pt x="1234177" y="1356562"/>
                    <a:pt x="1232735" y="1355134"/>
                  </a:cubicBezTo>
                  <a:cubicBezTo>
                    <a:pt x="1232735" y="1355134"/>
                    <a:pt x="1232735" y="1355134"/>
                    <a:pt x="1232735" y="1355134"/>
                  </a:cubicBezTo>
                  <a:close/>
                </a:path>
              </a:pathLst>
            </a:custGeom>
            <a:grpFill/>
            <a:ln w="3065" cap="flat">
              <a:noFill/>
              <a:prstDash val="solid"/>
              <a:miter/>
            </a:ln>
          </p:spPr>
          <p:txBody>
            <a:bodyPr rtlCol="0" anchor="ctr"/>
            <a:lstStyle/>
            <a:p>
              <a:endParaRPr lang="de-AT" sz="2700"/>
            </a:p>
          </p:txBody>
        </p:sp>
        <p:sp>
          <p:nvSpPr>
            <p:cNvPr id="37" name="Freeform 36">
              <a:extLst>
                <a:ext uri="{FF2B5EF4-FFF2-40B4-BE49-F238E27FC236}">
                  <a16:creationId xmlns:a16="http://schemas.microsoft.com/office/drawing/2014/main" id="{D3731099-1298-7278-0A86-3B643C218F5D}"/>
                </a:ext>
              </a:extLst>
            </p:cNvPr>
            <p:cNvSpPr/>
            <p:nvPr userDrawn="1"/>
          </p:nvSpPr>
          <p:spPr>
            <a:xfrm>
              <a:off x="1182468" y="3763059"/>
              <a:ext cx="223931" cy="222428"/>
            </a:xfrm>
            <a:custGeom>
              <a:avLst/>
              <a:gdLst>
                <a:gd name="connsiteX0" fmla="*/ 565419 w 567410"/>
                <a:gd name="connsiteY0" fmla="*/ 0 h 563601"/>
                <a:gd name="connsiteX1" fmla="*/ 567411 w 567410"/>
                <a:gd name="connsiteY1" fmla="*/ 1959 h 563601"/>
                <a:gd name="connsiteX2" fmla="*/ 567411 w 567410"/>
                <a:gd name="connsiteY2" fmla="*/ 518651 h 563601"/>
                <a:gd name="connsiteX3" fmla="*/ 564928 w 567410"/>
                <a:gd name="connsiteY3" fmla="*/ 521099 h 563601"/>
                <a:gd name="connsiteX4" fmla="*/ 394892 w 567410"/>
                <a:gd name="connsiteY4" fmla="*/ 521099 h 563601"/>
                <a:gd name="connsiteX5" fmla="*/ 391643 w 567410"/>
                <a:gd name="connsiteY5" fmla="*/ 517885 h 563601"/>
                <a:gd name="connsiteX6" fmla="*/ 391704 w 567410"/>
                <a:gd name="connsiteY6" fmla="*/ 338737 h 563601"/>
                <a:gd name="connsiteX7" fmla="*/ 390019 w 567410"/>
                <a:gd name="connsiteY7" fmla="*/ 311099 h 563601"/>
                <a:gd name="connsiteX8" fmla="*/ 385579 w 567410"/>
                <a:gd name="connsiteY8" fmla="*/ 307633 h 563601"/>
                <a:gd name="connsiteX9" fmla="*/ 383981 w 567410"/>
                <a:gd name="connsiteY9" fmla="*/ 308191 h 563601"/>
                <a:gd name="connsiteX10" fmla="*/ 370404 w 567410"/>
                <a:gd name="connsiteY10" fmla="*/ 319363 h 563601"/>
                <a:gd name="connsiteX11" fmla="*/ 127700 w 567410"/>
                <a:gd name="connsiteY11" fmla="*/ 561471 h 563601"/>
                <a:gd name="connsiteX12" fmla="*/ 117341 w 567410"/>
                <a:gd name="connsiteY12" fmla="*/ 561471 h 563601"/>
                <a:gd name="connsiteX13" fmla="*/ 1123 w 567410"/>
                <a:gd name="connsiteY13" fmla="*/ 445375 h 563601"/>
                <a:gd name="connsiteX14" fmla="*/ 1103 w 567410"/>
                <a:gd name="connsiteY14" fmla="*/ 440008 h 563601"/>
                <a:gd name="connsiteX15" fmla="*/ 1123 w 567410"/>
                <a:gd name="connsiteY15" fmla="*/ 439988 h 563601"/>
                <a:gd name="connsiteX16" fmla="*/ 254523 w 567410"/>
                <a:gd name="connsiteY16" fmla="*/ 186831 h 563601"/>
                <a:gd name="connsiteX17" fmla="*/ 258384 w 567410"/>
                <a:gd name="connsiteY17" fmla="*/ 180617 h 563601"/>
                <a:gd name="connsiteX18" fmla="*/ 247259 w 567410"/>
                <a:gd name="connsiteY18" fmla="*/ 174373 h 563601"/>
                <a:gd name="connsiteX19" fmla="*/ 46911 w 567410"/>
                <a:gd name="connsiteY19" fmla="*/ 174404 h 563601"/>
                <a:gd name="connsiteX20" fmla="*/ 44000 w 567410"/>
                <a:gd name="connsiteY20" fmla="*/ 171496 h 563601"/>
                <a:gd name="connsiteX21" fmla="*/ 44000 w 567410"/>
                <a:gd name="connsiteY21" fmla="*/ 2908 h 563601"/>
                <a:gd name="connsiteX22" fmla="*/ 46942 w 567410"/>
                <a:gd name="connsiteY22" fmla="*/ 0 h 563601"/>
                <a:gd name="connsiteX23" fmla="*/ 565419 w 567410"/>
                <a:gd name="connsiteY23" fmla="*/ 0 h 5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410" h="563601">
                  <a:moveTo>
                    <a:pt x="565419" y="0"/>
                  </a:moveTo>
                  <a:cubicBezTo>
                    <a:pt x="566519" y="0"/>
                    <a:pt x="567411" y="877"/>
                    <a:pt x="567411" y="1959"/>
                  </a:cubicBezTo>
                  <a:lnTo>
                    <a:pt x="567411" y="518651"/>
                  </a:lnTo>
                  <a:cubicBezTo>
                    <a:pt x="567411" y="520003"/>
                    <a:pt x="566299" y="521099"/>
                    <a:pt x="564928" y="521099"/>
                  </a:cubicBezTo>
                  <a:lnTo>
                    <a:pt x="394892" y="521099"/>
                  </a:lnTo>
                  <a:cubicBezTo>
                    <a:pt x="393098" y="521099"/>
                    <a:pt x="391643" y="519660"/>
                    <a:pt x="391643" y="517885"/>
                  </a:cubicBezTo>
                  <a:cubicBezTo>
                    <a:pt x="391561" y="448732"/>
                    <a:pt x="391582" y="389016"/>
                    <a:pt x="391704" y="338737"/>
                  </a:cubicBezTo>
                  <a:cubicBezTo>
                    <a:pt x="391725" y="329453"/>
                    <a:pt x="391163" y="320240"/>
                    <a:pt x="390019" y="311099"/>
                  </a:cubicBezTo>
                  <a:cubicBezTo>
                    <a:pt x="389751" y="308917"/>
                    <a:pt x="387763" y="307366"/>
                    <a:pt x="385579" y="307633"/>
                  </a:cubicBezTo>
                  <a:cubicBezTo>
                    <a:pt x="385013" y="307703"/>
                    <a:pt x="384468" y="307893"/>
                    <a:pt x="383981" y="308191"/>
                  </a:cubicBezTo>
                  <a:cubicBezTo>
                    <a:pt x="379854" y="310721"/>
                    <a:pt x="375328" y="314445"/>
                    <a:pt x="370404" y="319363"/>
                  </a:cubicBezTo>
                  <a:cubicBezTo>
                    <a:pt x="289983" y="399780"/>
                    <a:pt x="209082" y="480483"/>
                    <a:pt x="127700" y="561471"/>
                  </a:cubicBezTo>
                  <a:cubicBezTo>
                    <a:pt x="124833" y="564311"/>
                    <a:pt x="120209" y="564311"/>
                    <a:pt x="117341" y="561471"/>
                  </a:cubicBezTo>
                  <a:lnTo>
                    <a:pt x="1123" y="445375"/>
                  </a:lnTo>
                  <a:cubicBezTo>
                    <a:pt x="-367" y="443899"/>
                    <a:pt x="-375" y="441495"/>
                    <a:pt x="1103" y="440008"/>
                  </a:cubicBezTo>
                  <a:cubicBezTo>
                    <a:pt x="1110" y="440001"/>
                    <a:pt x="1116" y="439995"/>
                    <a:pt x="1123" y="439988"/>
                  </a:cubicBezTo>
                  <a:cubicBezTo>
                    <a:pt x="64544" y="376528"/>
                    <a:pt x="149011" y="292142"/>
                    <a:pt x="254523" y="186831"/>
                  </a:cubicBezTo>
                  <a:cubicBezTo>
                    <a:pt x="256934" y="184423"/>
                    <a:pt x="258221" y="182352"/>
                    <a:pt x="258384" y="180617"/>
                  </a:cubicBezTo>
                  <a:cubicBezTo>
                    <a:pt x="258905" y="175047"/>
                    <a:pt x="251427" y="174373"/>
                    <a:pt x="247259" y="174373"/>
                  </a:cubicBezTo>
                  <a:cubicBezTo>
                    <a:pt x="184778" y="174516"/>
                    <a:pt x="117995" y="174526"/>
                    <a:pt x="46911" y="174404"/>
                  </a:cubicBezTo>
                  <a:cubicBezTo>
                    <a:pt x="45303" y="174404"/>
                    <a:pt x="44000" y="173102"/>
                    <a:pt x="44000" y="171496"/>
                  </a:cubicBezTo>
                  <a:lnTo>
                    <a:pt x="44000" y="2908"/>
                  </a:lnTo>
                  <a:cubicBezTo>
                    <a:pt x="44000" y="1302"/>
                    <a:pt x="45317" y="0"/>
                    <a:pt x="46942" y="0"/>
                  </a:cubicBezTo>
                  <a:lnTo>
                    <a:pt x="565419" y="0"/>
                  </a:lnTo>
                  <a:close/>
                </a:path>
              </a:pathLst>
            </a:custGeom>
            <a:grpFill/>
            <a:ln w="3065" cap="flat">
              <a:noFill/>
              <a:prstDash val="solid"/>
              <a:miter/>
            </a:ln>
          </p:spPr>
          <p:txBody>
            <a:bodyPr rtlCol="0" anchor="ctr"/>
            <a:lstStyle/>
            <a:p>
              <a:endParaRPr lang="de-AT" sz="2700"/>
            </a:p>
          </p:txBody>
        </p:sp>
        <p:sp>
          <p:nvSpPr>
            <p:cNvPr id="38" name="Freeform 37">
              <a:extLst>
                <a:ext uri="{FF2B5EF4-FFF2-40B4-BE49-F238E27FC236}">
                  <a16:creationId xmlns:a16="http://schemas.microsoft.com/office/drawing/2014/main" id="{A46E89FF-7AF8-F0B4-8766-5BDE0763E20E}"/>
                </a:ext>
              </a:extLst>
            </p:cNvPr>
            <p:cNvSpPr/>
            <p:nvPr userDrawn="1"/>
          </p:nvSpPr>
          <p:spPr>
            <a:xfrm>
              <a:off x="1563893" y="3888119"/>
              <a:ext cx="330017" cy="480682"/>
            </a:xfrm>
            <a:custGeom>
              <a:avLst/>
              <a:gdLst>
                <a:gd name="connsiteX0" fmla="*/ 164889 w 330017"/>
                <a:gd name="connsiteY0" fmla="*/ 72513 h 480682"/>
                <a:gd name="connsiteX1" fmla="*/ 114995 w 330017"/>
                <a:gd name="connsiteY1" fmla="*/ 89437 h 480682"/>
                <a:gd name="connsiteX2" fmla="*/ 82470 w 330017"/>
                <a:gd name="connsiteY2" fmla="*/ 159595 h 480682"/>
                <a:gd name="connsiteX3" fmla="*/ 82446 w 330017"/>
                <a:gd name="connsiteY3" fmla="*/ 161238 h 480682"/>
                <a:gd name="connsiteX4" fmla="*/ 82470 w 330017"/>
                <a:gd name="connsiteY4" fmla="*/ 162881 h 480682"/>
                <a:gd name="connsiteX5" fmla="*/ 114934 w 330017"/>
                <a:gd name="connsiteY5" fmla="*/ 233075 h 480682"/>
                <a:gd name="connsiteX6" fmla="*/ 164816 w 330017"/>
                <a:gd name="connsiteY6" fmla="*/ 250023 h 480682"/>
                <a:gd name="connsiteX7" fmla="*/ 214722 w 330017"/>
                <a:gd name="connsiteY7" fmla="*/ 233111 h 480682"/>
                <a:gd name="connsiteX8" fmla="*/ 247247 w 330017"/>
                <a:gd name="connsiteY8" fmla="*/ 162953 h 480682"/>
                <a:gd name="connsiteX9" fmla="*/ 247259 w 330017"/>
                <a:gd name="connsiteY9" fmla="*/ 161298 h 480682"/>
                <a:gd name="connsiteX10" fmla="*/ 247247 w 330017"/>
                <a:gd name="connsiteY10" fmla="*/ 159655 h 480682"/>
                <a:gd name="connsiteX11" fmla="*/ 214783 w 330017"/>
                <a:gd name="connsiteY11" fmla="*/ 89473 h 480682"/>
                <a:gd name="connsiteX12" fmla="*/ 164889 w 330017"/>
                <a:gd name="connsiteY12" fmla="*/ 72513 h 480682"/>
                <a:gd name="connsiteX13" fmla="*/ 154016 w 330017"/>
                <a:gd name="connsiteY13" fmla="*/ 0 h 480682"/>
                <a:gd name="connsiteX14" fmla="*/ 240982 w 330017"/>
                <a:gd name="connsiteY14" fmla="*/ 32591 h 480682"/>
                <a:gd name="connsiteX15" fmla="*/ 248724 w 330017"/>
                <a:gd name="connsiteY15" fmla="*/ 39452 h 480682"/>
                <a:gd name="connsiteX16" fmla="*/ 251009 w 330017"/>
                <a:gd name="connsiteY16" fmla="*/ 37930 h 480682"/>
                <a:gd name="connsiteX17" fmla="*/ 257093 w 330017"/>
                <a:gd name="connsiteY17" fmla="*/ 7357 h 480682"/>
                <a:gd name="connsiteX18" fmla="*/ 258243 w 330017"/>
                <a:gd name="connsiteY18" fmla="*/ 6414 h 480682"/>
                <a:gd name="connsiteX19" fmla="*/ 329521 w 330017"/>
                <a:gd name="connsiteY19" fmla="*/ 6414 h 480682"/>
                <a:gd name="connsiteX20" fmla="*/ 330017 w 330017"/>
                <a:gd name="connsiteY20" fmla="*/ 6898 h 480682"/>
                <a:gd name="connsiteX21" fmla="*/ 329993 w 330017"/>
                <a:gd name="connsiteY21" fmla="*/ 331150 h 480682"/>
                <a:gd name="connsiteX22" fmla="*/ 327731 w 330017"/>
                <a:gd name="connsiteY22" fmla="*/ 358317 h 480682"/>
                <a:gd name="connsiteX23" fmla="*/ 324913 w 330017"/>
                <a:gd name="connsiteY23" fmla="*/ 372812 h 480682"/>
                <a:gd name="connsiteX24" fmla="*/ 317765 w 330017"/>
                <a:gd name="connsiteY24" fmla="*/ 395026 h 480682"/>
                <a:gd name="connsiteX25" fmla="*/ 309225 w 330017"/>
                <a:gd name="connsiteY25" fmla="*/ 411044 h 480682"/>
                <a:gd name="connsiteX26" fmla="*/ 300674 w 330017"/>
                <a:gd name="connsiteY26" fmla="*/ 423776 h 480682"/>
                <a:gd name="connsiteX27" fmla="*/ 290453 w 330017"/>
                <a:gd name="connsiteY27" fmla="*/ 435457 h 480682"/>
                <a:gd name="connsiteX28" fmla="*/ 268221 w 330017"/>
                <a:gd name="connsiteY28" fmla="*/ 453636 h 480682"/>
                <a:gd name="connsiteX29" fmla="*/ 257372 w 330017"/>
                <a:gd name="connsiteY29" fmla="*/ 460050 h 480682"/>
                <a:gd name="connsiteX30" fmla="*/ 242131 w 330017"/>
                <a:gd name="connsiteY30" fmla="*/ 467129 h 480682"/>
                <a:gd name="connsiteX31" fmla="*/ 212062 w 330017"/>
                <a:gd name="connsiteY31" fmla="*/ 476129 h 480682"/>
                <a:gd name="connsiteX32" fmla="*/ 176755 w 330017"/>
                <a:gd name="connsiteY32" fmla="*/ 480344 h 480682"/>
                <a:gd name="connsiteX33" fmla="*/ 161527 w 330017"/>
                <a:gd name="connsiteY33" fmla="*/ 480344 h 480682"/>
                <a:gd name="connsiteX34" fmla="*/ 126038 w 330017"/>
                <a:gd name="connsiteY34" fmla="*/ 476817 h 480682"/>
                <a:gd name="connsiteX35" fmla="*/ 120136 w 330017"/>
                <a:gd name="connsiteY35" fmla="*/ 475585 h 480682"/>
                <a:gd name="connsiteX36" fmla="*/ 90127 w 330017"/>
                <a:gd name="connsiteY36" fmla="*/ 465921 h 480682"/>
                <a:gd name="connsiteX37" fmla="*/ 85567 w 330017"/>
                <a:gd name="connsiteY37" fmla="*/ 463819 h 480682"/>
                <a:gd name="connsiteX38" fmla="*/ 64073 w 330017"/>
                <a:gd name="connsiteY38" fmla="*/ 450858 h 480682"/>
                <a:gd name="connsiteX39" fmla="*/ 48857 w 330017"/>
                <a:gd name="connsiteY39" fmla="*/ 437824 h 480682"/>
                <a:gd name="connsiteX40" fmla="*/ 38201 w 330017"/>
                <a:gd name="connsiteY40" fmla="*/ 426868 h 480682"/>
                <a:gd name="connsiteX41" fmla="*/ 29359 w 330017"/>
                <a:gd name="connsiteY41" fmla="*/ 414221 h 480682"/>
                <a:gd name="connsiteX42" fmla="*/ 17445 w 330017"/>
                <a:gd name="connsiteY42" fmla="*/ 391342 h 480682"/>
                <a:gd name="connsiteX43" fmla="*/ 10490 w 330017"/>
                <a:gd name="connsiteY43" fmla="*/ 367026 h 480682"/>
                <a:gd name="connsiteX44" fmla="*/ 9934 w 330017"/>
                <a:gd name="connsiteY44" fmla="*/ 359669 h 480682"/>
                <a:gd name="connsiteX45" fmla="*/ 10672 w 330017"/>
                <a:gd name="connsiteY45" fmla="*/ 358969 h 480682"/>
                <a:gd name="connsiteX46" fmla="*/ 94191 w 330017"/>
                <a:gd name="connsiteY46" fmla="*/ 358969 h 480682"/>
                <a:gd name="connsiteX47" fmla="*/ 95788 w 330017"/>
                <a:gd name="connsiteY47" fmla="*/ 360165 h 480682"/>
                <a:gd name="connsiteX48" fmla="*/ 141110 w 330017"/>
                <a:gd name="connsiteY48" fmla="*/ 404702 h 480682"/>
                <a:gd name="connsiteX49" fmla="*/ 165192 w 330017"/>
                <a:gd name="connsiteY49" fmla="*/ 408120 h 480682"/>
                <a:gd name="connsiteX50" fmla="*/ 210719 w 330017"/>
                <a:gd name="connsiteY50" fmla="*/ 398240 h 480682"/>
                <a:gd name="connsiteX51" fmla="*/ 245772 w 330017"/>
                <a:gd name="connsiteY51" fmla="*/ 349124 h 480682"/>
                <a:gd name="connsiteX52" fmla="*/ 247441 w 330017"/>
                <a:gd name="connsiteY52" fmla="*/ 325122 h 480682"/>
                <a:gd name="connsiteX53" fmla="*/ 247381 w 330017"/>
                <a:gd name="connsiteY53" fmla="*/ 288871 h 480682"/>
                <a:gd name="connsiteX54" fmla="*/ 247115 w 330017"/>
                <a:gd name="connsiteY54" fmla="*/ 286914 h 480682"/>
                <a:gd name="connsiteX55" fmla="*/ 245122 w 330017"/>
                <a:gd name="connsiteY55" fmla="*/ 286095 h 480682"/>
                <a:gd name="connsiteX56" fmla="*/ 244611 w 330017"/>
                <a:gd name="connsiteY56" fmla="*/ 286443 h 480682"/>
                <a:gd name="connsiteX57" fmla="*/ 189975 w 330017"/>
                <a:gd name="connsiteY57" fmla="*/ 318152 h 480682"/>
                <a:gd name="connsiteX58" fmla="*/ 152491 w 330017"/>
                <a:gd name="connsiteY58" fmla="*/ 322561 h 480682"/>
                <a:gd name="connsiteX59" fmla="*/ 127490 w 330017"/>
                <a:gd name="connsiteY59" fmla="*/ 320471 h 480682"/>
                <a:gd name="connsiteX60" fmla="*/ 112806 w 330017"/>
                <a:gd name="connsiteY60" fmla="*/ 317548 h 480682"/>
                <a:gd name="connsiteX61" fmla="*/ 97965 w 330017"/>
                <a:gd name="connsiteY61" fmla="*/ 312946 h 480682"/>
                <a:gd name="connsiteX62" fmla="*/ 72335 w 330017"/>
                <a:gd name="connsiteY62" fmla="*/ 300612 h 480682"/>
                <a:gd name="connsiteX63" fmla="*/ 60735 w 330017"/>
                <a:gd name="connsiteY63" fmla="*/ 292797 h 480682"/>
                <a:gd name="connsiteX64" fmla="*/ 38189 w 330017"/>
                <a:gd name="connsiteY64" fmla="*/ 271464 h 480682"/>
                <a:gd name="connsiteX65" fmla="*/ 29613 w 330017"/>
                <a:gd name="connsiteY65" fmla="*/ 260460 h 480682"/>
                <a:gd name="connsiteX66" fmla="*/ 14494 w 330017"/>
                <a:gd name="connsiteY66" fmla="*/ 233341 h 480682"/>
                <a:gd name="connsiteX67" fmla="*/ 4842 w 330017"/>
                <a:gd name="connsiteY67" fmla="*/ 203770 h 480682"/>
                <a:gd name="connsiteX68" fmla="*/ 366 w 330017"/>
                <a:gd name="connsiteY68" fmla="*/ 169211 h 480682"/>
                <a:gd name="connsiteX69" fmla="*/ 2048 w 330017"/>
                <a:gd name="connsiteY69" fmla="*/ 133359 h 480682"/>
                <a:gd name="connsiteX70" fmla="*/ 8664 w 330017"/>
                <a:gd name="connsiteY70" fmla="*/ 105286 h 480682"/>
                <a:gd name="connsiteX71" fmla="*/ 13381 w 330017"/>
                <a:gd name="connsiteY71" fmla="*/ 91491 h 480682"/>
                <a:gd name="connsiteX72" fmla="*/ 31294 w 330017"/>
                <a:gd name="connsiteY72" fmla="*/ 59927 h 480682"/>
                <a:gd name="connsiteX73" fmla="*/ 48289 w 330017"/>
                <a:gd name="connsiteY73" fmla="*/ 40358 h 480682"/>
                <a:gd name="connsiteX74" fmla="*/ 72250 w 330017"/>
                <a:gd name="connsiteY74" fmla="*/ 21949 h 480682"/>
                <a:gd name="connsiteX75" fmla="*/ 96925 w 330017"/>
                <a:gd name="connsiteY75" fmla="*/ 9857 h 480682"/>
                <a:gd name="connsiteX76" fmla="*/ 130852 w 330017"/>
                <a:gd name="connsiteY76" fmla="*/ 1776 h 480682"/>
                <a:gd name="connsiteX77" fmla="*/ 154016 w 330017"/>
                <a:gd name="connsiteY77" fmla="*/ 0 h 4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0017" h="480682">
                  <a:moveTo>
                    <a:pt x="164889" y="72513"/>
                  </a:moveTo>
                  <a:cubicBezTo>
                    <a:pt x="146443" y="72501"/>
                    <a:pt x="129086" y="78480"/>
                    <a:pt x="114995" y="89437"/>
                  </a:cubicBezTo>
                  <a:cubicBezTo>
                    <a:pt x="93151" y="106409"/>
                    <a:pt x="83136" y="132742"/>
                    <a:pt x="82470" y="159595"/>
                  </a:cubicBezTo>
                  <a:cubicBezTo>
                    <a:pt x="82454" y="160142"/>
                    <a:pt x="82446" y="160690"/>
                    <a:pt x="82446" y="161238"/>
                  </a:cubicBezTo>
                  <a:cubicBezTo>
                    <a:pt x="82446" y="161785"/>
                    <a:pt x="82454" y="162333"/>
                    <a:pt x="82470" y="162881"/>
                  </a:cubicBezTo>
                  <a:cubicBezTo>
                    <a:pt x="83111" y="189733"/>
                    <a:pt x="93102" y="216079"/>
                    <a:pt x="114934" y="233075"/>
                  </a:cubicBezTo>
                  <a:cubicBezTo>
                    <a:pt x="129014" y="244031"/>
                    <a:pt x="146371" y="250023"/>
                    <a:pt x="164816" y="250023"/>
                  </a:cubicBezTo>
                  <a:cubicBezTo>
                    <a:pt x="183262" y="250035"/>
                    <a:pt x="200631" y="244055"/>
                    <a:pt x="214722" y="233111"/>
                  </a:cubicBezTo>
                  <a:cubicBezTo>
                    <a:pt x="236567" y="216139"/>
                    <a:pt x="246582" y="189794"/>
                    <a:pt x="247247" y="162953"/>
                  </a:cubicBezTo>
                  <a:cubicBezTo>
                    <a:pt x="247255" y="162397"/>
                    <a:pt x="247259" y="161846"/>
                    <a:pt x="247259" y="161298"/>
                  </a:cubicBezTo>
                  <a:cubicBezTo>
                    <a:pt x="247259" y="160759"/>
                    <a:pt x="247255" y="160211"/>
                    <a:pt x="247247" y="159655"/>
                  </a:cubicBezTo>
                  <a:cubicBezTo>
                    <a:pt x="246606" y="132802"/>
                    <a:pt x="236615" y="106457"/>
                    <a:pt x="214783" y="89473"/>
                  </a:cubicBezTo>
                  <a:cubicBezTo>
                    <a:pt x="200691" y="78505"/>
                    <a:pt x="183334" y="72525"/>
                    <a:pt x="164889" y="72513"/>
                  </a:cubicBezTo>
                  <a:close/>
                  <a:moveTo>
                    <a:pt x="154016" y="0"/>
                  </a:moveTo>
                  <a:cubicBezTo>
                    <a:pt x="185222" y="-24"/>
                    <a:pt x="218461" y="10727"/>
                    <a:pt x="240982" y="32591"/>
                  </a:cubicBezTo>
                  <a:cubicBezTo>
                    <a:pt x="244768" y="36263"/>
                    <a:pt x="247139" y="39138"/>
                    <a:pt x="248724" y="39452"/>
                  </a:cubicBezTo>
                  <a:cubicBezTo>
                    <a:pt x="249775" y="39659"/>
                    <a:pt x="250797" y="38979"/>
                    <a:pt x="251009" y="37930"/>
                  </a:cubicBezTo>
                  <a:cubicBezTo>
                    <a:pt x="253292" y="26696"/>
                    <a:pt x="255319" y="16505"/>
                    <a:pt x="257093" y="7357"/>
                  </a:cubicBezTo>
                  <a:cubicBezTo>
                    <a:pt x="257198" y="6810"/>
                    <a:pt x="257680" y="6415"/>
                    <a:pt x="258243" y="6414"/>
                  </a:cubicBezTo>
                  <a:lnTo>
                    <a:pt x="329521" y="6414"/>
                  </a:lnTo>
                  <a:cubicBezTo>
                    <a:pt x="329795" y="6414"/>
                    <a:pt x="330017" y="6631"/>
                    <a:pt x="330017" y="6898"/>
                  </a:cubicBezTo>
                  <a:cubicBezTo>
                    <a:pt x="330001" y="130262"/>
                    <a:pt x="329993" y="238346"/>
                    <a:pt x="329993" y="331150"/>
                  </a:cubicBezTo>
                  <a:cubicBezTo>
                    <a:pt x="330001" y="335595"/>
                    <a:pt x="329247" y="344650"/>
                    <a:pt x="327731" y="358317"/>
                  </a:cubicBezTo>
                  <a:cubicBezTo>
                    <a:pt x="327127" y="363809"/>
                    <a:pt x="326187" y="368640"/>
                    <a:pt x="324913" y="372812"/>
                  </a:cubicBezTo>
                  <a:cubicBezTo>
                    <a:pt x="321696" y="383345"/>
                    <a:pt x="320329" y="389482"/>
                    <a:pt x="317765" y="395026"/>
                  </a:cubicBezTo>
                  <a:cubicBezTo>
                    <a:pt x="317377" y="395880"/>
                    <a:pt x="314531" y="401219"/>
                    <a:pt x="309225" y="411044"/>
                  </a:cubicBezTo>
                  <a:cubicBezTo>
                    <a:pt x="306346" y="416383"/>
                    <a:pt x="303496" y="420627"/>
                    <a:pt x="300674" y="423776"/>
                  </a:cubicBezTo>
                  <a:cubicBezTo>
                    <a:pt x="295360" y="429719"/>
                    <a:pt x="291953" y="433612"/>
                    <a:pt x="290453" y="435457"/>
                  </a:cubicBezTo>
                  <a:cubicBezTo>
                    <a:pt x="285034" y="442113"/>
                    <a:pt x="274668" y="448442"/>
                    <a:pt x="268221" y="453636"/>
                  </a:cubicBezTo>
                  <a:cubicBezTo>
                    <a:pt x="265464" y="455867"/>
                    <a:pt x="261847" y="458005"/>
                    <a:pt x="257372" y="460050"/>
                  </a:cubicBezTo>
                  <a:cubicBezTo>
                    <a:pt x="252195" y="462418"/>
                    <a:pt x="247115" y="464778"/>
                    <a:pt x="242131" y="467129"/>
                  </a:cubicBezTo>
                  <a:cubicBezTo>
                    <a:pt x="232213" y="471816"/>
                    <a:pt x="224181" y="472927"/>
                    <a:pt x="212062" y="476129"/>
                  </a:cubicBezTo>
                  <a:cubicBezTo>
                    <a:pt x="200257" y="479233"/>
                    <a:pt x="192915" y="479016"/>
                    <a:pt x="176755" y="480344"/>
                  </a:cubicBezTo>
                  <a:cubicBezTo>
                    <a:pt x="171151" y="480795"/>
                    <a:pt x="166075" y="480795"/>
                    <a:pt x="161527" y="480344"/>
                  </a:cubicBezTo>
                  <a:cubicBezTo>
                    <a:pt x="150810" y="479265"/>
                    <a:pt x="138981" y="478089"/>
                    <a:pt x="126038" y="476817"/>
                  </a:cubicBezTo>
                  <a:cubicBezTo>
                    <a:pt x="124036" y="476616"/>
                    <a:pt x="122058" y="476203"/>
                    <a:pt x="120136" y="475585"/>
                  </a:cubicBezTo>
                  <a:cubicBezTo>
                    <a:pt x="109927" y="472267"/>
                    <a:pt x="99925" y="469046"/>
                    <a:pt x="90127" y="465921"/>
                  </a:cubicBezTo>
                  <a:cubicBezTo>
                    <a:pt x="88708" y="465470"/>
                    <a:pt x="87188" y="464770"/>
                    <a:pt x="85567" y="463819"/>
                  </a:cubicBezTo>
                  <a:cubicBezTo>
                    <a:pt x="78382" y="459600"/>
                    <a:pt x="71218" y="455279"/>
                    <a:pt x="64073" y="450858"/>
                  </a:cubicBezTo>
                  <a:cubicBezTo>
                    <a:pt x="58558" y="447451"/>
                    <a:pt x="53163" y="442076"/>
                    <a:pt x="48857" y="437824"/>
                  </a:cubicBezTo>
                  <a:cubicBezTo>
                    <a:pt x="42439" y="431494"/>
                    <a:pt x="38886" y="427843"/>
                    <a:pt x="38201" y="426868"/>
                  </a:cubicBezTo>
                  <a:cubicBezTo>
                    <a:pt x="35750" y="423341"/>
                    <a:pt x="32802" y="419125"/>
                    <a:pt x="29359" y="414221"/>
                  </a:cubicBezTo>
                  <a:cubicBezTo>
                    <a:pt x="24267" y="406973"/>
                    <a:pt x="20348" y="398179"/>
                    <a:pt x="17445" y="391342"/>
                  </a:cubicBezTo>
                  <a:cubicBezTo>
                    <a:pt x="14583" y="384602"/>
                    <a:pt x="12264" y="376496"/>
                    <a:pt x="10490" y="367026"/>
                  </a:cubicBezTo>
                  <a:cubicBezTo>
                    <a:pt x="9990" y="364352"/>
                    <a:pt x="9805" y="361900"/>
                    <a:pt x="9934" y="359669"/>
                  </a:cubicBezTo>
                  <a:cubicBezTo>
                    <a:pt x="9953" y="359277"/>
                    <a:pt x="10278" y="358968"/>
                    <a:pt x="10672" y="358969"/>
                  </a:cubicBezTo>
                  <a:lnTo>
                    <a:pt x="94191" y="358969"/>
                  </a:lnTo>
                  <a:cubicBezTo>
                    <a:pt x="94928" y="358967"/>
                    <a:pt x="95578" y="359454"/>
                    <a:pt x="95788" y="360165"/>
                  </a:cubicBezTo>
                  <a:cubicBezTo>
                    <a:pt x="102501" y="382995"/>
                    <a:pt x="118358" y="398251"/>
                    <a:pt x="141110" y="404702"/>
                  </a:cubicBezTo>
                  <a:cubicBezTo>
                    <a:pt x="149298" y="407021"/>
                    <a:pt x="157438" y="407879"/>
                    <a:pt x="165192" y="408120"/>
                  </a:cubicBezTo>
                  <a:cubicBezTo>
                    <a:pt x="181110" y="408592"/>
                    <a:pt x="197015" y="405656"/>
                    <a:pt x="210719" y="398240"/>
                  </a:cubicBezTo>
                  <a:cubicBezTo>
                    <a:pt x="229621" y="388012"/>
                    <a:pt x="241305" y="371640"/>
                    <a:pt x="245772" y="349124"/>
                  </a:cubicBezTo>
                  <a:cubicBezTo>
                    <a:pt x="247030" y="342770"/>
                    <a:pt x="247441" y="333396"/>
                    <a:pt x="247441" y="325122"/>
                  </a:cubicBezTo>
                  <a:cubicBezTo>
                    <a:pt x="247425" y="312245"/>
                    <a:pt x="247405" y="300161"/>
                    <a:pt x="247381" y="288871"/>
                  </a:cubicBezTo>
                  <a:cubicBezTo>
                    <a:pt x="247381" y="288001"/>
                    <a:pt x="247292" y="287349"/>
                    <a:pt x="247115" y="286914"/>
                  </a:cubicBezTo>
                  <a:cubicBezTo>
                    <a:pt x="246791" y="286138"/>
                    <a:pt x="245899" y="285771"/>
                    <a:pt x="245122" y="286095"/>
                  </a:cubicBezTo>
                  <a:cubicBezTo>
                    <a:pt x="244929" y="286175"/>
                    <a:pt x="244756" y="286293"/>
                    <a:pt x="244611" y="286443"/>
                  </a:cubicBezTo>
                  <a:cubicBezTo>
                    <a:pt x="229387" y="302324"/>
                    <a:pt x="211175" y="312893"/>
                    <a:pt x="189975" y="318152"/>
                  </a:cubicBezTo>
                  <a:cubicBezTo>
                    <a:pt x="176920" y="321397"/>
                    <a:pt x="164426" y="322867"/>
                    <a:pt x="152491" y="322561"/>
                  </a:cubicBezTo>
                  <a:cubicBezTo>
                    <a:pt x="148887" y="322472"/>
                    <a:pt x="140553" y="321776"/>
                    <a:pt x="127490" y="320471"/>
                  </a:cubicBezTo>
                  <a:cubicBezTo>
                    <a:pt x="122273" y="319948"/>
                    <a:pt x="117378" y="318973"/>
                    <a:pt x="112806" y="317548"/>
                  </a:cubicBezTo>
                  <a:cubicBezTo>
                    <a:pt x="104251" y="314874"/>
                    <a:pt x="99303" y="313340"/>
                    <a:pt x="97965" y="312946"/>
                  </a:cubicBezTo>
                  <a:cubicBezTo>
                    <a:pt x="88143" y="310058"/>
                    <a:pt x="82930" y="306278"/>
                    <a:pt x="72335" y="300612"/>
                  </a:cubicBezTo>
                  <a:cubicBezTo>
                    <a:pt x="67932" y="298253"/>
                    <a:pt x="64065" y="295648"/>
                    <a:pt x="60735" y="292797"/>
                  </a:cubicBezTo>
                  <a:cubicBezTo>
                    <a:pt x="53320" y="286443"/>
                    <a:pt x="43886" y="279485"/>
                    <a:pt x="38189" y="271464"/>
                  </a:cubicBezTo>
                  <a:cubicBezTo>
                    <a:pt x="36568" y="269185"/>
                    <a:pt x="33710" y="265517"/>
                    <a:pt x="29613" y="260460"/>
                  </a:cubicBezTo>
                  <a:cubicBezTo>
                    <a:pt x="23070" y="252379"/>
                    <a:pt x="18788" y="241700"/>
                    <a:pt x="14494" y="233341"/>
                  </a:cubicBezTo>
                  <a:cubicBezTo>
                    <a:pt x="9656" y="223943"/>
                    <a:pt x="8047" y="214521"/>
                    <a:pt x="4842" y="203770"/>
                  </a:cubicBezTo>
                  <a:cubicBezTo>
                    <a:pt x="1515" y="192585"/>
                    <a:pt x="1249" y="177618"/>
                    <a:pt x="366" y="169211"/>
                  </a:cubicBezTo>
                  <a:cubicBezTo>
                    <a:pt x="-856" y="157626"/>
                    <a:pt x="1310" y="144230"/>
                    <a:pt x="2048" y="133359"/>
                  </a:cubicBezTo>
                  <a:cubicBezTo>
                    <a:pt x="2688" y="123973"/>
                    <a:pt x="7321" y="111869"/>
                    <a:pt x="8664" y="105286"/>
                  </a:cubicBezTo>
                  <a:cubicBezTo>
                    <a:pt x="9631" y="100526"/>
                    <a:pt x="11204" y="95928"/>
                    <a:pt x="13381" y="91491"/>
                  </a:cubicBezTo>
                  <a:cubicBezTo>
                    <a:pt x="18364" y="81320"/>
                    <a:pt x="23505" y="69023"/>
                    <a:pt x="31294" y="59927"/>
                  </a:cubicBezTo>
                  <a:cubicBezTo>
                    <a:pt x="36484" y="53887"/>
                    <a:pt x="41237" y="46108"/>
                    <a:pt x="48289" y="40358"/>
                  </a:cubicBezTo>
                  <a:cubicBezTo>
                    <a:pt x="53744" y="35901"/>
                    <a:pt x="63722" y="26128"/>
                    <a:pt x="72250" y="21949"/>
                  </a:cubicBezTo>
                  <a:cubicBezTo>
                    <a:pt x="79447" y="18434"/>
                    <a:pt x="88228" y="12442"/>
                    <a:pt x="96925" y="9857"/>
                  </a:cubicBezTo>
                  <a:cubicBezTo>
                    <a:pt x="106880" y="6898"/>
                    <a:pt x="119023" y="2235"/>
                    <a:pt x="130852" y="1776"/>
                  </a:cubicBezTo>
                  <a:cubicBezTo>
                    <a:pt x="136961" y="1546"/>
                    <a:pt x="146238" y="12"/>
                    <a:pt x="154016" y="0"/>
                  </a:cubicBezTo>
                  <a:close/>
                </a:path>
              </a:pathLst>
            </a:custGeom>
            <a:grpFill/>
            <a:ln w="3065" cap="flat">
              <a:noFill/>
              <a:prstDash val="solid"/>
              <a:miter/>
            </a:ln>
          </p:spPr>
          <p:txBody>
            <a:bodyPr rtlCol="0" anchor="ctr"/>
            <a:lstStyle/>
            <a:p>
              <a:endParaRPr lang="de-AT" sz="2700"/>
            </a:p>
          </p:txBody>
        </p:sp>
        <p:sp>
          <p:nvSpPr>
            <p:cNvPr id="39" name="Freeform 38">
              <a:extLst>
                <a:ext uri="{FF2B5EF4-FFF2-40B4-BE49-F238E27FC236}">
                  <a16:creationId xmlns:a16="http://schemas.microsoft.com/office/drawing/2014/main" id="{8F07C5E4-59FD-9E07-722D-FB4F7371C59C}"/>
                </a:ext>
              </a:extLst>
            </p:cNvPr>
            <p:cNvSpPr/>
            <p:nvPr userDrawn="1"/>
          </p:nvSpPr>
          <p:spPr>
            <a:xfrm>
              <a:off x="1937029" y="3888195"/>
              <a:ext cx="297184" cy="348838"/>
            </a:xfrm>
            <a:custGeom>
              <a:avLst/>
              <a:gdLst>
                <a:gd name="connsiteX0" fmla="*/ 213983 w 297184"/>
                <a:gd name="connsiteY0" fmla="*/ 197316 h 348838"/>
                <a:gd name="connsiteX1" fmla="*/ 147385 w 297184"/>
                <a:gd name="connsiteY1" fmla="*/ 197437 h 348838"/>
                <a:gd name="connsiteX2" fmla="*/ 84984 w 297184"/>
                <a:gd name="connsiteY2" fmla="*/ 225655 h 348838"/>
                <a:gd name="connsiteX3" fmla="*/ 83037 w 297184"/>
                <a:gd name="connsiteY3" fmla="*/ 247120 h 348838"/>
                <a:gd name="connsiteX4" fmla="*/ 136487 w 297184"/>
                <a:gd name="connsiteY4" fmla="*/ 282924 h 348838"/>
                <a:gd name="connsiteX5" fmla="*/ 198138 w 297184"/>
                <a:gd name="connsiteY5" fmla="*/ 257641 h 348838"/>
                <a:gd name="connsiteX6" fmla="*/ 214442 w 297184"/>
                <a:gd name="connsiteY6" fmla="*/ 197751 h 348838"/>
                <a:gd name="connsiteX7" fmla="*/ 213983 w 297184"/>
                <a:gd name="connsiteY7" fmla="*/ 197316 h 348838"/>
                <a:gd name="connsiteX8" fmla="*/ 147288 w 297184"/>
                <a:gd name="connsiteY8" fmla="*/ 251 h 348838"/>
                <a:gd name="connsiteX9" fmla="*/ 177962 w 297184"/>
                <a:gd name="connsiteY9" fmla="*/ 1616 h 348838"/>
                <a:gd name="connsiteX10" fmla="*/ 192441 w 297184"/>
                <a:gd name="connsiteY10" fmla="*/ 3996 h 348838"/>
                <a:gd name="connsiteX11" fmla="*/ 218760 w 297184"/>
                <a:gd name="connsiteY11" fmla="*/ 12186 h 348838"/>
                <a:gd name="connsiteX12" fmla="*/ 230287 w 297184"/>
                <a:gd name="connsiteY12" fmla="*/ 17742 h 348838"/>
                <a:gd name="connsiteX13" fmla="*/ 245286 w 297184"/>
                <a:gd name="connsiteY13" fmla="*/ 27055 h 348838"/>
                <a:gd name="connsiteX14" fmla="*/ 259401 w 297184"/>
                <a:gd name="connsiteY14" fmla="*/ 38398 h 348838"/>
                <a:gd name="connsiteX15" fmla="*/ 270444 w 297184"/>
                <a:gd name="connsiteY15" fmla="*/ 50973 h 348838"/>
                <a:gd name="connsiteX16" fmla="*/ 279020 w 297184"/>
                <a:gd name="connsiteY16" fmla="*/ 63427 h 348838"/>
                <a:gd name="connsiteX17" fmla="*/ 288563 w 297184"/>
                <a:gd name="connsiteY17" fmla="*/ 82851 h 348838"/>
                <a:gd name="connsiteX18" fmla="*/ 292361 w 297184"/>
                <a:gd name="connsiteY18" fmla="*/ 94882 h 348838"/>
                <a:gd name="connsiteX19" fmla="*/ 294986 w 297184"/>
                <a:gd name="connsiteY19" fmla="*/ 107179 h 348838"/>
                <a:gd name="connsiteX20" fmla="*/ 297103 w 297184"/>
                <a:gd name="connsiteY20" fmla="*/ 129961 h 348838"/>
                <a:gd name="connsiteX21" fmla="*/ 297151 w 297184"/>
                <a:gd name="connsiteY21" fmla="*/ 341535 h 348838"/>
                <a:gd name="connsiteX22" fmla="*/ 296304 w 297184"/>
                <a:gd name="connsiteY22" fmla="*/ 342380 h 348838"/>
                <a:gd name="connsiteX23" fmla="*/ 228691 w 297184"/>
                <a:gd name="connsiteY23" fmla="*/ 342380 h 348838"/>
                <a:gd name="connsiteX24" fmla="*/ 227457 w 297184"/>
                <a:gd name="connsiteY24" fmla="*/ 341354 h 348838"/>
                <a:gd name="connsiteX25" fmla="*/ 221252 w 297184"/>
                <a:gd name="connsiteY25" fmla="*/ 310926 h 348838"/>
                <a:gd name="connsiteX26" fmla="*/ 220526 w 297184"/>
                <a:gd name="connsiteY26" fmla="*/ 309331 h 348838"/>
                <a:gd name="connsiteX27" fmla="*/ 218634 w 297184"/>
                <a:gd name="connsiteY27" fmla="*/ 309173 h 348838"/>
                <a:gd name="connsiteX28" fmla="*/ 218542 w 297184"/>
                <a:gd name="connsiteY28" fmla="*/ 309259 h 348838"/>
                <a:gd name="connsiteX29" fmla="*/ 208431 w 297184"/>
                <a:gd name="connsiteY29" fmla="*/ 318970 h 348838"/>
                <a:gd name="connsiteX30" fmla="*/ 118634 w 297184"/>
                <a:gd name="connsiteY30" fmla="*/ 348686 h 348838"/>
                <a:gd name="connsiteX31" fmla="*/ 89012 w 297184"/>
                <a:gd name="connsiteY31" fmla="*/ 345533 h 348838"/>
                <a:gd name="connsiteX32" fmla="*/ 64265 w 297184"/>
                <a:gd name="connsiteY32" fmla="*/ 338032 h 348838"/>
                <a:gd name="connsiteX33" fmla="*/ 54697 w 297184"/>
                <a:gd name="connsiteY33" fmla="*/ 333611 h 348838"/>
                <a:gd name="connsiteX34" fmla="*/ 40376 w 297184"/>
                <a:gd name="connsiteY34" fmla="*/ 324684 h 348838"/>
                <a:gd name="connsiteX35" fmla="*/ 22124 w 297184"/>
                <a:gd name="connsiteY35" fmla="*/ 307749 h 348838"/>
                <a:gd name="connsiteX36" fmla="*/ 14939 w 297184"/>
                <a:gd name="connsiteY36" fmla="*/ 297928 h 348838"/>
                <a:gd name="connsiteX37" fmla="*/ 7004 w 297184"/>
                <a:gd name="connsiteY37" fmla="*/ 282695 h 348838"/>
                <a:gd name="connsiteX38" fmla="*/ 1513 w 297184"/>
                <a:gd name="connsiteY38" fmla="*/ 263489 h 348838"/>
                <a:gd name="connsiteX39" fmla="*/ 1 w 297184"/>
                <a:gd name="connsiteY39" fmla="*/ 245321 h 348838"/>
                <a:gd name="connsiteX40" fmla="*/ 1199 w 297184"/>
                <a:gd name="connsiteY40" fmla="*/ 230717 h 348838"/>
                <a:gd name="connsiteX41" fmla="*/ 8407 w 297184"/>
                <a:gd name="connsiteY41" fmla="*/ 202258 h 348838"/>
                <a:gd name="connsiteX42" fmla="*/ 15169 w 297184"/>
                <a:gd name="connsiteY42" fmla="*/ 189586 h 348838"/>
                <a:gd name="connsiteX43" fmla="*/ 23454 w 297184"/>
                <a:gd name="connsiteY43" fmla="*/ 177905 h 348838"/>
                <a:gd name="connsiteX44" fmla="*/ 36203 w 297184"/>
                <a:gd name="connsiteY44" fmla="*/ 165101 h 348838"/>
                <a:gd name="connsiteX45" fmla="*/ 48480 w 297184"/>
                <a:gd name="connsiteY45" fmla="*/ 156597 h 348838"/>
                <a:gd name="connsiteX46" fmla="*/ 71691 w 297184"/>
                <a:gd name="connsiteY46" fmla="*/ 145568 h 348838"/>
                <a:gd name="connsiteX47" fmla="*/ 98047 w 297184"/>
                <a:gd name="connsiteY47" fmla="*/ 138658 h 348838"/>
                <a:gd name="connsiteX48" fmla="*/ 126568 w 297184"/>
                <a:gd name="connsiteY48" fmla="*/ 135603 h 348838"/>
                <a:gd name="connsiteX49" fmla="*/ 144022 w 297184"/>
                <a:gd name="connsiteY49" fmla="*/ 134878 h 348838"/>
                <a:gd name="connsiteX50" fmla="*/ 213499 w 297184"/>
                <a:gd name="connsiteY50" fmla="*/ 134890 h 348838"/>
                <a:gd name="connsiteX51" fmla="*/ 214466 w 297184"/>
                <a:gd name="connsiteY51" fmla="*/ 133947 h 348838"/>
                <a:gd name="connsiteX52" fmla="*/ 209108 w 297184"/>
                <a:gd name="connsiteY52" fmla="*/ 100004 h 348838"/>
                <a:gd name="connsiteX53" fmla="*/ 166750 w 297184"/>
                <a:gd name="connsiteY53" fmla="*/ 66773 h 348838"/>
                <a:gd name="connsiteX54" fmla="*/ 95628 w 297184"/>
                <a:gd name="connsiteY54" fmla="*/ 107807 h 348838"/>
                <a:gd name="connsiteX55" fmla="*/ 94709 w 297184"/>
                <a:gd name="connsiteY55" fmla="*/ 108520 h 348838"/>
                <a:gd name="connsiteX56" fmla="*/ 13476 w 297184"/>
                <a:gd name="connsiteY56" fmla="*/ 108520 h 348838"/>
                <a:gd name="connsiteX57" fmla="*/ 13279 w 297184"/>
                <a:gd name="connsiteY57" fmla="*/ 108340 h 348838"/>
                <a:gd name="connsiteX58" fmla="*/ 13282 w 297184"/>
                <a:gd name="connsiteY58" fmla="*/ 108303 h 348838"/>
                <a:gd name="connsiteX59" fmla="*/ 24059 w 297184"/>
                <a:gd name="connsiteY59" fmla="*/ 71979 h 348838"/>
                <a:gd name="connsiteX60" fmla="*/ 29442 w 297184"/>
                <a:gd name="connsiteY60" fmla="*/ 62122 h 348838"/>
                <a:gd name="connsiteX61" fmla="*/ 37799 w 297184"/>
                <a:gd name="connsiteY61" fmla="*/ 49729 h 348838"/>
                <a:gd name="connsiteX62" fmla="*/ 56040 w 297184"/>
                <a:gd name="connsiteY62" fmla="*/ 31211 h 348838"/>
                <a:gd name="connsiteX63" fmla="*/ 67724 w 297184"/>
                <a:gd name="connsiteY63" fmla="*/ 22912 h 348838"/>
                <a:gd name="connsiteX64" fmla="*/ 89435 w 297184"/>
                <a:gd name="connsiteY64" fmla="*/ 11847 h 348838"/>
                <a:gd name="connsiteX65" fmla="*/ 104155 w 297184"/>
                <a:gd name="connsiteY65" fmla="*/ 6834 h 348838"/>
                <a:gd name="connsiteX66" fmla="*/ 127137 w 297184"/>
                <a:gd name="connsiteY66" fmla="*/ 1894 h 348838"/>
                <a:gd name="connsiteX67" fmla="*/ 147288 w 297184"/>
                <a:gd name="connsiteY67" fmla="*/ 251 h 3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84" h="348838">
                  <a:moveTo>
                    <a:pt x="213983" y="197316"/>
                  </a:moveTo>
                  <a:cubicBezTo>
                    <a:pt x="209532" y="197348"/>
                    <a:pt x="187332" y="197389"/>
                    <a:pt x="147385" y="197437"/>
                  </a:cubicBezTo>
                  <a:cubicBezTo>
                    <a:pt x="124270" y="197473"/>
                    <a:pt x="93802" y="201496"/>
                    <a:pt x="84984" y="225655"/>
                  </a:cubicBezTo>
                  <a:cubicBezTo>
                    <a:pt x="82549" y="232347"/>
                    <a:pt x="81900" y="239502"/>
                    <a:pt x="83037" y="247120"/>
                  </a:cubicBezTo>
                  <a:cubicBezTo>
                    <a:pt x="87089" y="274166"/>
                    <a:pt x="111667" y="283443"/>
                    <a:pt x="136487" y="282924"/>
                  </a:cubicBezTo>
                  <a:cubicBezTo>
                    <a:pt x="160630" y="282416"/>
                    <a:pt x="182946" y="275736"/>
                    <a:pt x="198138" y="257641"/>
                  </a:cubicBezTo>
                  <a:cubicBezTo>
                    <a:pt x="212084" y="241008"/>
                    <a:pt x="215277" y="218576"/>
                    <a:pt x="214442" y="197751"/>
                  </a:cubicBezTo>
                  <a:cubicBezTo>
                    <a:pt x="214430" y="197507"/>
                    <a:pt x="214227" y="197316"/>
                    <a:pt x="213983" y="197316"/>
                  </a:cubicBezTo>
                  <a:close/>
                  <a:moveTo>
                    <a:pt x="147288" y="251"/>
                  </a:moveTo>
                  <a:cubicBezTo>
                    <a:pt x="157702" y="-583"/>
                    <a:pt x="167705" y="867"/>
                    <a:pt x="177962" y="1616"/>
                  </a:cubicBezTo>
                  <a:cubicBezTo>
                    <a:pt x="183413" y="2011"/>
                    <a:pt x="188239" y="2804"/>
                    <a:pt x="192441" y="3996"/>
                  </a:cubicBezTo>
                  <a:cubicBezTo>
                    <a:pt x="201113" y="6448"/>
                    <a:pt x="211055" y="8248"/>
                    <a:pt x="218760" y="12186"/>
                  </a:cubicBezTo>
                  <a:cubicBezTo>
                    <a:pt x="223614" y="14666"/>
                    <a:pt x="227457" y="16518"/>
                    <a:pt x="230287" y="17742"/>
                  </a:cubicBezTo>
                  <a:cubicBezTo>
                    <a:pt x="234400" y="19522"/>
                    <a:pt x="239400" y="22626"/>
                    <a:pt x="245286" y="27055"/>
                  </a:cubicBezTo>
                  <a:cubicBezTo>
                    <a:pt x="251906" y="32048"/>
                    <a:pt x="256611" y="35829"/>
                    <a:pt x="259401" y="38398"/>
                  </a:cubicBezTo>
                  <a:cubicBezTo>
                    <a:pt x="260111" y="39042"/>
                    <a:pt x="263792" y="43234"/>
                    <a:pt x="270444" y="50973"/>
                  </a:cubicBezTo>
                  <a:cubicBezTo>
                    <a:pt x="274073" y="55185"/>
                    <a:pt x="276932" y="59336"/>
                    <a:pt x="279020" y="63427"/>
                  </a:cubicBezTo>
                  <a:cubicBezTo>
                    <a:pt x="282020" y="69274"/>
                    <a:pt x="286423" y="75784"/>
                    <a:pt x="288563" y="82851"/>
                  </a:cubicBezTo>
                  <a:cubicBezTo>
                    <a:pt x="289305" y="85307"/>
                    <a:pt x="290571" y="89317"/>
                    <a:pt x="292361" y="94882"/>
                  </a:cubicBezTo>
                  <a:cubicBezTo>
                    <a:pt x="293515" y="98490"/>
                    <a:pt x="294390" y="102589"/>
                    <a:pt x="294986" y="107179"/>
                  </a:cubicBezTo>
                  <a:cubicBezTo>
                    <a:pt x="296397" y="118059"/>
                    <a:pt x="297103" y="125653"/>
                    <a:pt x="297103" y="129961"/>
                  </a:cubicBezTo>
                  <a:cubicBezTo>
                    <a:pt x="297192" y="203429"/>
                    <a:pt x="297208" y="273954"/>
                    <a:pt x="297151" y="341535"/>
                  </a:cubicBezTo>
                  <a:cubicBezTo>
                    <a:pt x="297151" y="342002"/>
                    <a:pt x="296772" y="342380"/>
                    <a:pt x="296304" y="342380"/>
                  </a:cubicBezTo>
                  <a:lnTo>
                    <a:pt x="228691" y="342380"/>
                  </a:lnTo>
                  <a:cubicBezTo>
                    <a:pt x="228082" y="342379"/>
                    <a:pt x="227562" y="341947"/>
                    <a:pt x="227457" y="341354"/>
                  </a:cubicBezTo>
                  <a:cubicBezTo>
                    <a:pt x="224804" y="327229"/>
                    <a:pt x="222736" y="317086"/>
                    <a:pt x="221252" y="310926"/>
                  </a:cubicBezTo>
                  <a:cubicBezTo>
                    <a:pt x="221091" y="310241"/>
                    <a:pt x="220849" y="309709"/>
                    <a:pt x="220526" y="309331"/>
                  </a:cubicBezTo>
                  <a:cubicBezTo>
                    <a:pt x="220047" y="308766"/>
                    <a:pt x="219200" y="308695"/>
                    <a:pt x="218634" y="309173"/>
                  </a:cubicBezTo>
                  <a:cubicBezTo>
                    <a:pt x="218602" y="309200"/>
                    <a:pt x="218572" y="309229"/>
                    <a:pt x="218542" y="309259"/>
                  </a:cubicBezTo>
                  <a:cubicBezTo>
                    <a:pt x="214559" y="313301"/>
                    <a:pt x="211188" y="316538"/>
                    <a:pt x="208431" y="318970"/>
                  </a:cubicBezTo>
                  <a:cubicBezTo>
                    <a:pt x="184240" y="340315"/>
                    <a:pt x="150263" y="350208"/>
                    <a:pt x="118634" y="348686"/>
                  </a:cubicBezTo>
                  <a:cubicBezTo>
                    <a:pt x="110409" y="348288"/>
                    <a:pt x="97708" y="347780"/>
                    <a:pt x="89012" y="345533"/>
                  </a:cubicBezTo>
                  <a:cubicBezTo>
                    <a:pt x="80170" y="343263"/>
                    <a:pt x="72357" y="341837"/>
                    <a:pt x="64265" y="338032"/>
                  </a:cubicBezTo>
                  <a:cubicBezTo>
                    <a:pt x="58306" y="335230"/>
                    <a:pt x="55116" y="333756"/>
                    <a:pt x="54697" y="333611"/>
                  </a:cubicBezTo>
                  <a:cubicBezTo>
                    <a:pt x="52093" y="332733"/>
                    <a:pt x="47319" y="329757"/>
                    <a:pt x="40376" y="324684"/>
                  </a:cubicBezTo>
                  <a:cubicBezTo>
                    <a:pt x="31667" y="318318"/>
                    <a:pt x="29163" y="315504"/>
                    <a:pt x="22124" y="307749"/>
                  </a:cubicBezTo>
                  <a:cubicBezTo>
                    <a:pt x="19237" y="304559"/>
                    <a:pt x="16842" y="301286"/>
                    <a:pt x="14939" y="297928"/>
                  </a:cubicBezTo>
                  <a:cubicBezTo>
                    <a:pt x="11794" y="292395"/>
                    <a:pt x="8831" y="288156"/>
                    <a:pt x="7004" y="282695"/>
                  </a:cubicBezTo>
                  <a:cubicBezTo>
                    <a:pt x="5335" y="277718"/>
                    <a:pt x="2347" y="269927"/>
                    <a:pt x="1513" y="263489"/>
                  </a:cubicBezTo>
                  <a:cubicBezTo>
                    <a:pt x="634" y="256668"/>
                    <a:pt x="130" y="250612"/>
                    <a:pt x="1" y="245321"/>
                  </a:cubicBezTo>
                  <a:cubicBezTo>
                    <a:pt x="-23" y="244347"/>
                    <a:pt x="376" y="239479"/>
                    <a:pt x="1199" y="230717"/>
                  </a:cubicBezTo>
                  <a:cubicBezTo>
                    <a:pt x="2130" y="220655"/>
                    <a:pt x="5747" y="210133"/>
                    <a:pt x="8407" y="202258"/>
                  </a:cubicBezTo>
                  <a:cubicBezTo>
                    <a:pt x="8706" y="201364"/>
                    <a:pt x="10960" y="197140"/>
                    <a:pt x="15169" y="189586"/>
                  </a:cubicBezTo>
                  <a:cubicBezTo>
                    <a:pt x="17669" y="185109"/>
                    <a:pt x="20431" y="181215"/>
                    <a:pt x="23454" y="177905"/>
                  </a:cubicBezTo>
                  <a:cubicBezTo>
                    <a:pt x="29486" y="171318"/>
                    <a:pt x="33736" y="167050"/>
                    <a:pt x="36203" y="165101"/>
                  </a:cubicBezTo>
                  <a:cubicBezTo>
                    <a:pt x="37066" y="164416"/>
                    <a:pt x="41158" y="161582"/>
                    <a:pt x="48480" y="156597"/>
                  </a:cubicBezTo>
                  <a:cubicBezTo>
                    <a:pt x="55967" y="151511"/>
                    <a:pt x="64652" y="148648"/>
                    <a:pt x="71691" y="145568"/>
                  </a:cubicBezTo>
                  <a:cubicBezTo>
                    <a:pt x="79807" y="142029"/>
                    <a:pt x="88697" y="140845"/>
                    <a:pt x="98047" y="138658"/>
                  </a:cubicBezTo>
                  <a:cubicBezTo>
                    <a:pt x="107373" y="136472"/>
                    <a:pt x="113178" y="136496"/>
                    <a:pt x="126568" y="135603"/>
                  </a:cubicBezTo>
                  <a:cubicBezTo>
                    <a:pt x="133673" y="135135"/>
                    <a:pt x="139491" y="134894"/>
                    <a:pt x="144022" y="134878"/>
                  </a:cubicBezTo>
                  <a:cubicBezTo>
                    <a:pt x="163803" y="134846"/>
                    <a:pt x="186961" y="134850"/>
                    <a:pt x="213499" y="134890"/>
                  </a:cubicBezTo>
                  <a:cubicBezTo>
                    <a:pt x="214024" y="134890"/>
                    <a:pt x="214453" y="134472"/>
                    <a:pt x="214466" y="133947"/>
                  </a:cubicBezTo>
                  <a:cubicBezTo>
                    <a:pt x="214793" y="122629"/>
                    <a:pt x="213535" y="110815"/>
                    <a:pt x="209108" y="100004"/>
                  </a:cubicBezTo>
                  <a:cubicBezTo>
                    <a:pt x="201657" y="81800"/>
                    <a:pt x="186429" y="69950"/>
                    <a:pt x="166750" y="66773"/>
                  </a:cubicBezTo>
                  <a:cubicBezTo>
                    <a:pt x="135870" y="61784"/>
                    <a:pt x="103853" y="75579"/>
                    <a:pt x="95628" y="107807"/>
                  </a:cubicBezTo>
                  <a:cubicBezTo>
                    <a:pt x="95522" y="108228"/>
                    <a:pt x="95143" y="108522"/>
                    <a:pt x="94709" y="108520"/>
                  </a:cubicBezTo>
                  <a:lnTo>
                    <a:pt x="13476" y="108520"/>
                  </a:lnTo>
                  <a:cubicBezTo>
                    <a:pt x="13369" y="108521"/>
                    <a:pt x="13281" y="108440"/>
                    <a:pt x="13279" y="108340"/>
                  </a:cubicBezTo>
                  <a:cubicBezTo>
                    <a:pt x="13278" y="108328"/>
                    <a:pt x="13279" y="108315"/>
                    <a:pt x="13282" y="108303"/>
                  </a:cubicBezTo>
                  <a:cubicBezTo>
                    <a:pt x="15072" y="95700"/>
                    <a:pt x="18664" y="83592"/>
                    <a:pt x="24059" y="71979"/>
                  </a:cubicBezTo>
                  <a:cubicBezTo>
                    <a:pt x="25873" y="68058"/>
                    <a:pt x="27667" y="64772"/>
                    <a:pt x="29442" y="62122"/>
                  </a:cubicBezTo>
                  <a:cubicBezTo>
                    <a:pt x="32163" y="58015"/>
                    <a:pt x="34812" y="53328"/>
                    <a:pt x="37799" y="49729"/>
                  </a:cubicBezTo>
                  <a:cubicBezTo>
                    <a:pt x="43581" y="42731"/>
                    <a:pt x="49661" y="36558"/>
                    <a:pt x="56040" y="31211"/>
                  </a:cubicBezTo>
                  <a:cubicBezTo>
                    <a:pt x="57120" y="30301"/>
                    <a:pt x="61015" y="27534"/>
                    <a:pt x="67724" y="22912"/>
                  </a:cubicBezTo>
                  <a:cubicBezTo>
                    <a:pt x="74727" y="18068"/>
                    <a:pt x="81428" y="15531"/>
                    <a:pt x="89435" y="11847"/>
                  </a:cubicBezTo>
                  <a:cubicBezTo>
                    <a:pt x="94306" y="9601"/>
                    <a:pt x="99212" y="7930"/>
                    <a:pt x="104155" y="6834"/>
                  </a:cubicBezTo>
                  <a:cubicBezTo>
                    <a:pt x="112671" y="4938"/>
                    <a:pt x="119384" y="2534"/>
                    <a:pt x="127137" y="1894"/>
                  </a:cubicBezTo>
                  <a:cubicBezTo>
                    <a:pt x="134330" y="1298"/>
                    <a:pt x="141047" y="750"/>
                    <a:pt x="147288" y="251"/>
                  </a:cubicBezTo>
                  <a:close/>
                </a:path>
              </a:pathLst>
            </a:custGeom>
            <a:grpFill/>
            <a:ln w="3065" cap="flat">
              <a:noFill/>
              <a:prstDash val="solid"/>
              <a:miter/>
            </a:ln>
          </p:spPr>
          <p:txBody>
            <a:bodyPr rtlCol="0" anchor="ctr"/>
            <a:lstStyle/>
            <a:p>
              <a:endParaRPr lang="de-AT" sz="2700"/>
            </a:p>
          </p:txBody>
        </p:sp>
        <p:sp>
          <p:nvSpPr>
            <p:cNvPr id="40" name="Freeform 39">
              <a:extLst>
                <a:ext uri="{FF2B5EF4-FFF2-40B4-BE49-F238E27FC236}">
                  <a16:creationId xmlns:a16="http://schemas.microsoft.com/office/drawing/2014/main" id="{269D2F8A-8C20-BB0D-6B04-2AD70185B882}"/>
                </a:ext>
              </a:extLst>
            </p:cNvPr>
            <p:cNvSpPr/>
            <p:nvPr userDrawn="1"/>
          </p:nvSpPr>
          <p:spPr>
            <a:xfrm>
              <a:off x="2498962" y="3888213"/>
              <a:ext cx="297157" cy="348798"/>
            </a:xfrm>
            <a:custGeom>
              <a:avLst/>
              <a:gdLst>
                <a:gd name="connsiteX0" fmla="*/ 213971 w 297157"/>
                <a:gd name="connsiteY0" fmla="*/ 197335 h 348798"/>
                <a:gd name="connsiteX1" fmla="*/ 147385 w 297157"/>
                <a:gd name="connsiteY1" fmla="*/ 197432 h 348798"/>
                <a:gd name="connsiteX2" fmla="*/ 85008 w 297157"/>
                <a:gd name="connsiteY2" fmla="*/ 225626 h 348798"/>
                <a:gd name="connsiteX3" fmla="*/ 83049 w 297157"/>
                <a:gd name="connsiteY3" fmla="*/ 247091 h 348798"/>
                <a:gd name="connsiteX4" fmla="*/ 136475 w 297157"/>
                <a:gd name="connsiteY4" fmla="*/ 282895 h 348798"/>
                <a:gd name="connsiteX5" fmla="*/ 198113 w 297157"/>
                <a:gd name="connsiteY5" fmla="*/ 257636 h 348798"/>
                <a:gd name="connsiteX6" fmla="*/ 214431 w 297157"/>
                <a:gd name="connsiteY6" fmla="*/ 197770 h 348798"/>
                <a:gd name="connsiteX7" fmla="*/ 213971 w 297157"/>
                <a:gd name="connsiteY7" fmla="*/ 197335 h 348798"/>
                <a:gd name="connsiteX8" fmla="*/ 147336 w 297157"/>
                <a:gd name="connsiteY8" fmla="*/ 245 h 348798"/>
                <a:gd name="connsiteX9" fmla="*/ 178010 w 297157"/>
                <a:gd name="connsiteY9" fmla="*/ 1622 h 348798"/>
                <a:gd name="connsiteX10" fmla="*/ 192489 w 297157"/>
                <a:gd name="connsiteY10" fmla="*/ 4002 h 348798"/>
                <a:gd name="connsiteX11" fmla="*/ 218796 w 297157"/>
                <a:gd name="connsiteY11" fmla="*/ 12203 h 348798"/>
                <a:gd name="connsiteX12" fmla="*/ 230324 w 297157"/>
                <a:gd name="connsiteY12" fmla="*/ 17760 h 348798"/>
                <a:gd name="connsiteX13" fmla="*/ 245322 w 297157"/>
                <a:gd name="connsiteY13" fmla="*/ 27074 h 348798"/>
                <a:gd name="connsiteX14" fmla="*/ 259425 w 297157"/>
                <a:gd name="connsiteY14" fmla="*/ 38416 h 348798"/>
                <a:gd name="connsiteX15" fmla="*/ 270468 w 297157"/>
                <a:gd name="connsiteY15" fmla="*/ 50991 h 348798"/>
                <a:gd name="connsiteX16" fmla="*/ 279044 w 297157"/>
                <a:gd name="connsiteY16" fmla="*/ 63457 h 348798"/>
                <a:gd name="connsiteX17" fmla="*/ 288575 w 297157"/>
                <a:gd name="connsiteY17" fmla="*/ 82881 h 348798"/>
                <a:gd name="connsiteX18" fmla="*/ 292373 w 297157"/>
                <a:gd name="connsiteY18" fmla="*/ 94912 h 348798"/>
                <a:gd name="connsiteX19" fmla="*/ 294998 w 297157"/>
                <a:gd name="connsiteY19" fmla="*/ 107210 h 348798"/>
                <a:gd name="connsiteX20" fmla="*/ 297103 w 297157"/>
                <a:gd name="connsiteY20" fmla="*/ 129979 h 348798"/>
                <a:gd name="connsiteX21" fmla="*/ 297103 w 297157"/>
                <a:gd name="connsiteY21" fmla="*/ 341541 h 348798"/>
                <a:gd name="connsiteX22" fmla="*/ 296256 w 297157"/>
                <a:gd name="connsiteY22" fmla="*/ 342387 h 348798"/>
                <a:gd name="connsiteX23" fmla="*/ 228642 w 297157"/>
                <a:gd name="connsiteY23" fmla="*/ 342363 h 348798"/>
                <a:gd name="connsiteX24" fmla="*/ 227409 w 297157"/>
                <a:gd name="connsiteY24" fmla="*/ 341336 h 348798"/>
                <a:gd name="connsiteX25" fmla="*/ 221216 w 297157"/>
                <a:gd name="connsiteY25" fmla="*/ 310907 h 348798"/>
                <a:gd name="connsiteX26" fmla="*/ 220490 w 297157"/>
                <a:gd name="connsiteY26" fmla="*/ 309313 h 348798"/>
                <a:gd name="connsiteX27" fmla="*/ 218598 w 297157"/>
                <a:gd name="connsiteY27" fmla="*/ 309155 h 348798"/>
                <a:gd name="connsiteX28" fmla="*/ 218506 w 297157"/>
                <a:gd name="connsiteY28" fmla="*/ 309240 h 348798"/>
                <a:gd name="connsiteX29" fmla="*/ 208395 w 297157"/>
                <a:gd name="connsiteY29" fmla="*/ 318952 h 348798"/>
                <a:gd name="connsiteX30" fmla="*/ 118597 w 297157"/>
                <a:gd name="connsiteY30" fmla="*/ 348644 h 348798"/>
                <a:gd name="connsiteX31" fmla="*/ 88975 w 297157"/>
                <a:gd name="connsiteY31" fmla="*/ 345479 h 348798"/>
                <a:gd name="connsiteX32" fmla="*/ 64240 w 297157"/>
                <a:gd name="connsiteY32" fmla="*/ 337978 h 348798"/>
                <a:gd name="connsiteX33" fmla="*/ 54673 w 297157"/>
                <a:gd name="connsiteY33" fmla="*/ 333557 h 348798"/>
                <a:gd name="connsiteX34" fmla="*/ 40352 w 297157"/>
                <a:gd name="connsiteY34" fmla="*/ 324618 h 348798"/>
                <a:gd name="connsiteX35" fmla="*/ 22112 w 297157"/>
                <a:gd name="connsiteY35" fmla="*/ 307682 h 348798"/>
                <a:gd name="connsiteX36" fmla="*/ 14927 w 297157"/>
                <a:gd name="connsiteY36" fmla="*/ 297861 h 348798"/>
                <a:gd name="connsiteX37" fmla="*/ 6992 w 297157"/>
                <a:gd name="connsiteY37" fmla="*/ 282629 h 348798"/>
                <a:gd name="connsiteX38" fmla="*/ 1513 w 297157"/>
                <a:gd name="connsiteY38" fmla="*/ 263423 h 348798"/>
                <a:gd name="connsiteX39" fmla="*/ 1 w 297157"/>
                <a:gd name="connsiteY39" fmla="*/ 245255 h 348798"/>
                <a:gd name="connsiteX40" fmla="*/ 1211 w 297157"/>
                <a:gd name="connsiteY40" fmla="*/ 230651 h 348798"/>
                <a:gd name="connsiteX41" fmla="*/ 8420 w 297157"/>
                <a:gd name="connsiteY41" fmla="*/ 202203 h 348798"/>
                <a:gd name="connsiteX42" fmla="*/ 15181 w 297157"/>
                <a:gd name="connsiteY42" fmla="*/ 189532 h 348798"/>
                <a:gd name="connsiteX43" fmla="*/ 23466 w 297157"/>
                <a:gd name="connsiteY43" fmla="*/ 177851 h 348798"/>
                <a:gd name="connsiteX44" fmla="*/ 36227 w 297157"/>
                <a:gd name="connsiteY44" fmla="*/ 165059 h 348798"/>
                <a:gd name="connsiteX45" fmla="*/ 48504 w 297157"/>
                <a:gd name="connsiteY45" fmla="*/ 156555 h 348798"/>
                <a:gd name="connsiteX46" fmla="*/ 71715 w 297157"/>
                <a:gd name="connsiteY46" fmla="*/ 145538 h 348798"/>
                <a:gd name="connsiteX47" fmla="*/ 98071 w 297157"/>
                <a:gd name="connsiteY47" fmla="*/ 138629 h 348798"/>
                <a:gd name="connsiteX48" fmla="*/ 126581 w 297157"/>
                <a:gd name="connsiteY48" fmla="*/ 135584 h 348798"/>
                <a:gd name="connsiteX49" fmla="*/ 144034 w 297157"/>
                <a:gd name="connsiteY49" fmla="*/ 134860 h 348798"/>
                <a:gd name="connsiteX50" fmla="*/ 213511 w 297157"/>
                <a:gd name="connsiteY50" fmla="*/ 134896 h 348798"/>
                <a:gd name="connsiteX51" fmla="*/ 214479 w 297157"/>
                <a:gd name="connsiteY51" fmla="*/ 133953 h 348798"/>
                <a:gd name="connsiteX52" fmla="*/ 209132 w 297157"/>
                <a:gd name="connsiteY52" fmla="*/ 100010 h 348798"/>
                <a:gd name="connsiteX53" fmla="*/ 166786 w 297157"/>
                <a:gd name="connsiteY53" fmla="*/ 66767 h 348798"/>
                <a:gd name="connsiteX54" fmla="*/ 95652 w 297157"/>
                <a:gd name="connsiteY54" fmla="*/ 107777 h 348798"/>
                <a:gd name="connsiteX55" fmla="*/ 94733 w 297157"/>
                <a:gd name="connsiteY55" fmla="*/ 108490 h 348798"/>
                <a:gd name="connsiteX56" fmla="*/ 13512 w 297157"/>
                <a:gd name="connsiteY56" fmla="*/ 108478 h 348798"/>
                <a:gd name="connsiteX57" fmla="*/ 13315 w 297157"/>
                <a:gd name="connsiteY57" fmla="*/ 108298 h 348798"/>
                <a:gd name="connsiteX58" fmla="*/ 13318 w 297157"/>
                <a:gd name="connsiteY58" fmla="*/ 108260 h 348798"/>
                <a:gd name="connsiteX59" fmla="*/ 24108 w 297157"/>
                <a:gd name="connsiteY59" fmla="*/ 71937 h 348798"/>
                <a:gd name="connsiteX60" fmla="*/ 29490 w 297157"/>
                <a:gd name="connsiteY60" fmla="*/ 62080 h 348798"/>
                <a:gd name="connsiteX61" fmla="*/ 37848 w 297157"/>
                <a:gd name="connsiteY61" fmla="*/ 49698 h 348798"/>
                <a:gd name="connsiteX62" fmla="*/ 56088 w 297157"/>
                <a:gd name="connsiteY62" fmla="*/ 31180 h 348798"/>
                <a:gd name="connsiteX63" fmla="*/ 67772 w 297157"/>
                <a:gd name="connsiteY63" fmla="*/ 22894 h 348798"/>
                <a:gd name="connsiteX64" fmla="*/ 89483 w 297157"/>
                <a:gd name="connsiteY64" fmla="*/ 11829 h 348798"/>
                <a:gd name="connsiteX65" fmla="*/ 104204 w 297157"/>
                <a:gd name="connsiteY65" fmla="*/ 6816 h 348798"/>
                <a:gd name="connsiteX66" fmla="*/ 127185 w 297157"/>
                <a:gd name="connsiteY66" fmla="*/ 1887 h 348798"/>
                <a:gd name="connsiteX67" fmla="*/ 147336 w 297157"/>
                <a:gd name="connsiteY67" fmla="*/ 245 h 34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7157" h="348798">
                  <a:moveTo>
                    <a:pt x="213971" y="197335"/>
                  </a:moveTo>
                  <a:cubicBezTo>
                    <a:pt x="209520" y="197367"/>
                    <a:pt x="187324" y="197399"/>
                    <a:pt x="147385" y="197432"/>
                  </a:cubicBezTo>
                  <a:cubicBezTo>
                    <a:pt x="124282" y="197468"/>
                    <a:pt x="93826" y="201479"/>
                    <a:pt x="85008" y="225626"/>
                  </a:cubicBezTo>
                  <a:cubicBezTo>
                    <a:pt x="82565" y="232318"/>
                    <a:pt x="81912" y="239473"/>
                    <a:pt x="83049" y="247091"/>
                  </a:cubicBezTo>
                  <a:cubicBezTo>
                    <a:pt x="87101" y="274125"/>
                    <a:pt x="111667" y="283402"/>
                    <a:pt x="136475" y="282895"/>
                  </a:cubicBezTo>
                  <a:cubicBezTo>
                    <a:pt x="160605" y="282387"/>
                    <a:pt x="182922" y="275720"/>
                    <a:pt x="198113" y="257636"/>
                  </a:cubicBezTo>
                  <a:cubicBezTo>
                    <a:pt x="212060" y="241003"/>
                    <a:pt x="215253" y="218583"/>
                    <a:pt x="214431" y="197770"/>
                  </a:cubicBezTo>
                  <a:cubicBezTo>
                    <a:pt x="214418" y="197526"/>
                    <a:pt x="214215" y="197335"/>
                    <a:pt x="213971" y="197335"/>
                  </a:cubicBezTo>
                  <a:close/>
                  <a:moveTo>
                    <a:pt x="147336" y="245"/>
                  </a:moveTo>
                  <a:cubicBezTo>
                    <a:pt x="157750" y="-577"/>
                    <a:pt x="167754" y="873"/>
                    <a:pt x="178010" y="1622"/>
                  </a:cubicBezTo>
                  <a:cubicBezTo>
                    <a:pt x="183461" y="2016"/>
                    <a:pt x="188288" y="2810"/>
                    <a:pt x="192489" y="4002"/>
                  </a:cubicBezTo>
                  <a:cubicBezTo>
                    <a:pt x="201161" y="6454"/>
                    <a:pt x="211092" y="8265"/>
                    <a:pt x="218796" y="12203"/>
                  </a:cubicBezTo>
                  <a:cubicBezTo>
                    <a:pt x="223651" y="14684"/>
                    <a:pt x="227493" y="16536"/>
                    <a:pt x="230324" y="17760"/>
                  </a:cubicBezTo>
                  <a:cubicBezTo>
                    <a:pt x="234436" y="19540"/>
                    <a:pt x="239435" y="22644"/>
                    <a:pt x="245322" y="27074"/>
                  </a:cubicBezTo>
                  <a:cubicBezTo>
                    <a:pt x="251942" y="32066"/>
                    <a:pt x="256643" y="35847"/>
                    <a:pt x="259425" y="38416"/>
                  </a:cubicBezTo>
                  <a:cubicBezTo>
                    <a:pt x="260135" y="39060"/>
                    <a:pt x="263816" y="43252"/>
                    <a:pt x="270468" y="50991"/>
                  </a:cubicBezTo>
                  <a:cubicBezTo>
                    <a:pt x="274097" y="55211"/>
                    <a:pt x="276956" y="59366"/>
                    <a:pt x="279044" y="63457"/>
                  </a:cubicBezTo>
                  <a:cubicBezTo>
                    <a:pt x="282044" y="69304"/>
                    <a:pt x="286434" y="75815"/>
                    <a:pt x="288575" y="82881"/>
                  </a:cubicBezTo>
                  <a:cubicBezTo>
                    <a:pt x="289317" y="85337"/>
                    <a:pt x="290583" y="89348"/>
                    <a:pt x="292373" y="94912"/>
                  </a:cubicBezTo>
                  <a:cubicBezTo>
                    <a:pt x="293526" y="98520"/>
                    <a:pt x="294401" y="102619"/>
                    <a:pt x="294998" y="107210"/>
                  </a:cubicBezTo>
                  <a:cubicBezTo>
                    <a:pt x="296401" y="118081"/>
                    <a:pt x="297103" y="125671"/>
                    <a:pt x="297103" y="129979"/>
                  </a:cubicBezTo>
                  <a:cubicBezTo>
                    <a:pt x="297175" y="203439"/>
                    <a:pt x="297175" y="273960"/>
                    <a:pt x="297103" y="341541"/>
                  </a:cubicBezTo>
                  <a:cubicBezTo>
                    <a:pt x="297103" y="342008"/>
                    <a:pt x="296724" y="342387"/>
                    <a:pt x="296256" y="342387"/>
                  </a:cubicBezTo>
                  <a:lnTo>
                    <a:pt x="228642" y="342363"/>
                  </a:lnTo>
                  <a:cubicBezTo>
                    <a:pt x="228033" y="342361"/>
                    <a:pt x="227514" y="341929"/>
                    <a:pt x="227409" y="341336"/>
                  </a:cubicBezTo>
                  <a:cubicBezTo>
                    <a:pt x="224764" y="327211"/>
                    <a:pt x="222699" y="317068"/>
                    <a:pt x="221216" y="310907"/>
                  </a:cubicBezTo>
                  <a:cubicBezTo>
                    <a:pt x="221054" y="310223"/>
                    <a:pt x="220812" y="309691"/>
                    <a:pt x="220490" y="309313"/>
                  </a:cubicBezTo>
                  <a:cubicBezTo>
                    <a:pt x="220011" y="308748"/>
                    <a:pt x="219164" y="308677"/>
                    <a:pt x="218598" y="309155"/>
                  </a:cubicBezTo>
                  <a:cubicBezTo>
                    <a:pt x="218566" y="309182"/>
                    <a:pt x="218536" y="309211"/>
                    <a:pt x="218506" y="309240"/>
                  </a:cubicBezTo>
                  <a:cubicBezTo>
                    <a:pt x="214523" y="313283"/>
                    <a:pt x="211152" y="316521"/>
                    <a:pt x="208395" y="318952"/>
                  </a:cubicBezTo>
                  <a:cubicBezTo>
                    <a:pt x="184203" y="340285"/>
                    <a:pt x="150227" y="350178"/>
                    <a:pt x="118597" y="348644"/>
                  </a:cubicBezTo>
                  <a:cubicBezTo>
                    <a:pt x="110372" y="348245"/>
                    <a:pt x="97672" y="347726"/>
                    <a:pt x="88975" y="345479"/>
                  </a:cubicBezTo>
                  <a:cubicBezTo>
                    <a:pt x="80146" y="343208"/>
                    <a:pt x="72332" y="341783"/>
                    <a:pt x="64240" y="337978"/>
                  </a:cubicBezTo>
                  <a:cubicBezTo>
                    <a:pt x="58281" y="335176"/>
                    <a:pt x="55092" y="333701"/>
                    <a:pt x="54673" y="333557"/>
                  </a:cubicBezTo>
                  <a:cubicBezTo>
                    <a:pt x="52068" y="332679"/>
                    <a:pt x="47294" y="329699"/>
                    <a:pt x="40352" y="324618"/>
                  </a:cubicBezTo>
                  <a:cubicBezTo>
                    <a:pt x="31655" y="318252"/>
                    <a:pt x="29151" y="315437"/>
                    <a:pt x="22112" y="307682"/>
                  </a:cubicBezTo>
                  <a:cubicBezTo>
                    <a:pt x="19225" y="304493"/>
                    <a:pt x="16830" y="301220"/>
                    <a:pt x="14927" y="297861"/>
                  </a:cubicBezTo>
                  <a:cubicBezTo>
                    <a:pt x="11782" y="292329"/>
                    <a:pt x="8819" y="288089"/>
                    <a:pt x="6992" y="282629"/>
                  </a:cubicBezTo>
                  <a:cubicBezTo>
                    <a:pt x="5335" y="277652"/>
                    <a:pt x="2348" y="269861"/>
                    <a:pt x="1513" y="263423"/>
                  </a:cubicBezTo>
                  <a:cubicBezTo>
                    <a:pt x="634" y="256601"/>
                    <a:pt x="130" y="250546"/>
                    <a:pt x="1" y="245255"/>
                  </a:cubicBezTo>
                  <a:cubicBezTo>
                    <a:pt x="-23" y="244280"/>
                    <a:pt x="380" y="239412"/>
                    <a:pt x="1211" y="230651"/>
                  </a:cubicBezTo>
                  <a:cubicBezTo>
                    <a:pt x="2142" y="220601"/>
                    <a:pt x="5759" y="210079"/>
                    <a:pt x="8420" y="202203"/>
                  </a:cubicBezTo>
                  <a:cubicBezTo>
                    <a:pt x="8718" y="201309"/>
                    <a:pt x="10972" y="197085"/>
                    <a:pt x="15181" y="189532"/>
                  </a:cubicBezTo>
                  <a:cubicBezTo>
                    <a:pt x="17681" y="185054"/>
                    <a:pt x="20442" y="181161"/>
                    <a:pt x="23466" y="177851"/>
                  </a:cubicBezTo>
                  <a:cubicBezTo>
                    <a:pt x="29506" y="171271"/>
                    <a:pt x="33760" y="167007"/>
                    <a:pt x="36227" y="165059"/>
                  </a:cubicBezTo>
                  <a:cubicBezTo>
                    <a:pt x="37090" y="164374"/>
                    <a:pt x="41182" y="161539"/>
                    <a:pt x="48504" y="156555"/>
                  </a:cubicBezTo>
                  <a:cubicBezTo>
                    <a:pt x="55991" y="151469"/>
                    <a:pt x="64676" y="148606"/>
                    <a:pt x="71715" y="145538"/>
                  </a:cubicBezTo>
                  <a:cubicBezTo>
                    <a:pt x="79831" y="141998"/>
                    <a:pt x="88722" y="140815"/>
                    <a:pt x="98071" y="138629"/>
                  </a:cubicBezTo>
                  <a:cubicBezTo>
                    <a:pt x="107397" y="136442"/>
                    <a:pt x="113203" y="136478"/>
                    <a:pt x="126581" y="135584"/>
                  </a:cubicBezTo>
                  <a:cubicBezTo>
                    <a:pt x="133684" y="135117"/>
                    <a:pt x="139502" y="134876"/>
                    <a:pt x="144034" y="134860"/>
                  </a:cubicBezTo>
                  <a:cubicBezTo>
                    <a:pt x="163814" y="134835"/>
                    <a:pt x="186973" y="134847"/>
                    <a:pt x="213511" y="134896"/>
                  </a:cubicBezTo>
                  <a:cubicBezTo>
                    <a:pt x="214036" y="134896"/>
                    <a:pt x="214465" y="134478"/>
                    <a:pt x="214479" y="133953"/>
                  </a:cubicBezTo>
                  <a:cubicBezTo>
                    <a:pt x="214805" y="122635"/>
                    <a:pt x="213547" y="110821"/>
                    <a:pt x="209132" y="100010"/>
                  </a:cubicBezTo>
                  <a:cubicBezTo>
                    <a:pt x="201681" y="81806"/>
                    <a:pt x="186453" y="69956"/>
                    <a:pt x="166786" y="66767"/>
                  </a:cubicBezTo>
                  <a:cubicBezTo>
                    <a:pt x="135906" y="61778"/>
                    <a:pt x="103889" y="75561"/>
                    <a:pt x="95652" y="107777"/>
                  </a:cubicBezTo>
                  <a:cubicBezTo>
                    <a:pt x="95546" y="108198"/>
                    <a:pt x="95167" y="108492"/>
                    <a:pt x="94733" y="108490"/>
                  </a:cubicBezTo>
                  <a:lnTo>
                    <a:pt x="13512" y="108478"/>
                  </a:lnTo>
                  <a:cubicBezTo>
                    <a:pt x="13405" y="108478"/>
                    <a:pt x="13317" y="108398"/>
                    <a:pt x="13315" y="108298"/>
                  </a:cubicBezTo>
                  <a:cubicBezTo>
                    <a:pt x="13315" y="108285"/>
                    <a:pt x="13316" y="108273"/>
                    <a:pt x="13318" y="108260"/>
                  </a:cubicBezTo>
                  <a:cubicBezTo>
                    <a:pt x="15108" y="95657"/>
                    <a:pt x="18705" y="83550"/>
                    <a:pt x="24108" y="71937"/>
                  </a:cubicBezTo>
                  <a:cubicBezTo>
                    <a:pt x="25922" y="68015"/>
                    <a:pt x="27716" y="64730"/>
                    <a:pt x="29490" y="62080"/>
                  </a:cubicBezTo>
                  <a:cubicBezTo>
                    <a:pt x="32211" y="57985"/>
                    <a:pt x="34860" y="53298"/>
                    <a:pt x="37848" y="49698"/>
                  </a:cubicBezTo>
                  <a:cubicBezTo>
                    <a:pt x="43630" y="42700"/>
                    <a:pt x="49710" y="36528"/>
                    <a:pt x="56088" y="31180"/>
                  </a:cubicBezTo>
                  <a:cubicBezTo>
                    <a:pt x="57168" y="30271"/>
                    <a:pt x="61063" y="27508"/>
                    <a:pt x="67772" y="22894"/>
                  </a:cubicBezTo>
                  <a:cubicBezTo>
                    <a:pt x="74775" y="18050"/>
                    <a:pt x="81476" y="15513"/>
                    <a:pt x="89483" y="11829"/>
                  </a:cubicBezTo>
                  <a:cubicBezTo>
                    <a:pt x="94354" y="9582"/>
                    <a:pt x="99261" y="7911"/>
                    <a:pt x="104204" y="6816"/>
                  </a:cubicBezTo>
                  <a:cubicBezTo>
                    <a:pt x="112719" y="4932"/>
                    <a:pt x="119432" y="2528"/>
                    <a:pt x="127185" y="1887"/>
                  </a:cubicBezTo>
                  <a:cubicBezTo>
                    <a:pt x="134378" y="1291"/>
                    <a:pt x="141095" y="744"/>
                    <a:pt x="147336" y="245"/>
                  </a:cubicBezTo>
                  <a:close/>
                </a:path>
              </a:pathLst>
            </a:custGeom>
            <a:grpFill/>
            <a:ln w="3065" cap="flat">
              <a:noFill/>
              <a:prstDash val="solid"/>
              <a:miter/>
            </a:ln>
          </p:spPr>
          <p:txBody>
            <a:bodyPr rtlCol="0" anchor="ctr"/>
            <a:lstStyle/>
            <a:p>
              <a:endParaRPr lang="de-AT" sz="2700"/>
            </a:p>
          </p:txBody>
        </p:sp>
        <p:sp>
          <p:nvSpPr>
            <p:cNvPr id="41" name="Freeform 40">
              <a:extLst>
                <a:ext uri="{FF2B5EF4-FFF2-40B4-BE49-F238E27FC236}">
                  <a16:creationId xmlns:a16="http://schemas.microsoft.com/office/drawing/2014/main" id="{BE28F8A9-57FC-F71A-7810-FAF230B61182}"/>
                </a:ext>
              </a:extLst>
            </p:cNvPr>
            <p:cNvSpPr/>
            <p:nvPr userDrawn="1"/>
          </p:nvSpPr>
          <p:spPr>
            <a:xfrm>
              <a:off x="2852224" y="3888057"/>
              <a:ext cx="310395" cy="342529"/>
            </a:xfrm>
            <a:custGeom>
              <a:avLst/>
              <a:gdLst>
                <a:gd name="connsiteX0" fmla="*/ 0 w 786495"/>
                <a:gd name="connsiteY0" fmla="*/ 18062 h 867920"/>
                <a:gd name="connsiteX1" fmla="*/ 1686 w 786495"/>
                <a:gd name="connsiteY1" fmla="*/ 16379 h 867920"/>
                <a:gd name="connsiteX2" fmla="*/ 191521 w 786495"/>
                <a:gd name="connsiteY2" fmla="*/ 16379 h 867920"/>
                <a:gd name="connsiteX3" fmla="*/ 192686 w 786495"/>
                <a:gd name="connsiteY3" fmla="*/ 17328 h 867920"/>
                <a:gd name="connsiteX4" fmla="*/ 207244 w 786495"/>
                <a:gd name="connsiteY4" fmla="*/ 90389 h 867920"/>
                <a:gd name="connsiteX5" fmla="*/ 209818 w 786495"/>
                <a:gd name="connsiteY5" fmla="*/ 98439 h 867920"/>
                <a:gd name="connsiteX6" fmla="*/ 216406 w 786495"/>
                <a:gd name="connsiteY6" fmla="*/ 100027 h 867920"/>
                <a:gd name="connsiteX7" fmla="*/ 217449 w 786495"/>
                <a:gd name="connsiteY7" fmla="*/ 99173 h 867920"/>
                <a:gd name="connsiteX8" fmla="*/ 262717 w 786495"/>
                <a:gd name="connsiteY8" fmla="*/ 58097 h 867920"/>
                <a:gd name="connsiteX9" fmla="*/ 451204 w 786495"/>
                <a:gd name="connsiteY9" fmla="*/ 4 h 867920"/>
                <a:gd name="connsiteX10" fmla="*/ 502754 w 786495"/>
                <a:gd name="connsiteY10" fmla="*/ 4350 h 867920"/>
                <a:gd name="connsiteX11" fmla="*/ 535333 w 786495"/>
                <a:gd name="connsiteY11" fmla="*/ 10166 h 867920"/>
                <a:gd name="connsiteX12" fmla="*/ 567085 w 786495"/>
                <a:gd name="connsiteY12" fmla="*/ 19715 h 867920"/>
                <a:gd name="connsiteX13" fmla="*/ 630588 w 786495"/>
                <a:gd name="connsiteY13" fmla="*/ 49527 h 867920"/>
                <a:gd name="connsiteX14" fmla="*/ 679840 w 786495"/>
                <a:gd name="connsiteY14" fmla="*/ 87634 h 867920"/>
                <a:gd name="connsiteX15" fmla="*/ 701386 w 786495"/>
                <a:gd name="connsiteY15" fmla="*/ 110590 h 867920"/>
                <a:gd name="connsiteX16" fmla="*/ 730563 w 786495"/>
                <a:gd name="connsiteY16" fmla="*/ 149401 h 867920"/>
                <a:gd name="connsiteX17" fmla="*/ 755939 w 786495"/>
                <a:gd name="connsiteY17" fmla="*/ 199965 h 867920"/>
                <a:gd name="connsiteX18" fmla="*/ 778343 w 786495"/>
                <a:gd name="connsiteY18" fmla="*/ 273791 h 867920"/>
                <a:gd name="connsiteX19" fmla="*/ 780519 w 786495"/>
                <a:gd name="connsiteY19" fmla="*/ 287534 h 867920"/>
                <a:gd name="connsiteX20" fmla="*/ 786465 w 786495"/>
                <a:gd name="connsiteY20" fmla="*/ 377399 h 867920"/>
                <a:gd name="connsiteX21" fmla="*/ 786496 w 786495"/>
                <a:gd name="connsiteY21" fmla="*/ 864585 h 867920"/>
                <a:gd name="connsiteX22" fmla="*/ 783155 w 786495"/>
                <a:gd name="connsiteY22" fmla="*/ 867921 h 867920"/>
                <a:gd name="connsiteX23" fmla="*/ 579589 w 786495"/>
                <a:gd name="connsiteY23" fmla="*/ 867921 h 867920"/>
                <a:gd name="connsiteX24" fmla="*/ 577229 w 786495"/>
                <a:gd name="connsiteY24" fmla="*/ 865564 h 867920"/>
                <a:gd name="connsiteX25" fmla="*/ 577291 w 786495"/>
                <a:gd name="connsiteY25" fmla="*/ 395427 h 867920"/>
                <a:gd name="connsiteX26" fmla="*/ 576463 w 786495"/>
                <a:gd name="connsiteY26" fmla="*/ 363840 h 867920"/>
                <a:gd name="connsiteX27" fmla="*/ 498279 w 786495"/>
                <a:gd name="connsiteY27" fmla="*/ 221268 h 867920"/>
                <a:gd name="connsiteX28" fmla="*/ 263268 w 786495"/>
                <a:gd name="connsiteY28" fmla="*/ 240735 h 867920"/>
                <a:gd name="connsiteX29" fmla="*/ 211932 w 786495"/>
                <a:gd name="connsiteY29" fmla="*/ 344067 h 867920"/>
                <a:gd name="connsiteX30" fmla="*/ 208745 w 786495"/>
                <a:gd name="connsiteY30" fmla="*/ 397723 h 867920"/>
                <a:gd name="connsiteX31" fmla="*/ 208653 w 786495"/>
                <a:gd name="connsiteY31" fmla="*/ 866207 h 867920"/>
                <a:gd name="connsiteX32" fmla="*/ 206906 w 786495"/>
                <a:gd name="connsiteY32" fmla="*/ 867921 h 867920"/>
                <a:gd name="connsiteX33" fmla="*/ 3003 w 786495"/>
                <a:gd name="connsiteY33" fmla="*/ 867921 h 867920"/>
                <a:gd name="connsiteX34" fmla="*/ 0 w 786495"/>
                <a:gd name="connsiteY34" fmla="*/ 864952 h 867920"/>
                <a:gd name="connsiteX35" fmla="*/ 0 w 786495"/>
                <a:gd name="connsiteY35" fmla="*/ 18062 h 8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495" h="867920">
                  <a:moveTo>
                    <a:pt x="0" y="18062"/>
                  </a:moveTo>
                  <a:cubicBezTo>
                    <a:pt x="0" y="17133"/>
                    <a:pt x="755" y="16379"/>
                    <a:pt x="1686" y="16379"/>
                  </a:cubicBezTo>
                  <a:lnTo>
                    <a:pt x="191521" y="16379"/>
                  </a:lnTo>
                  <a:cubicBezTo>
                    <a:pt x="192094" y="16381"/>
                    <a:pt x="192583" y="16779"/>
                    <a:pt x="192686" y="17328"/>
                  </a:cubicBezTo>
                  <a:cubicBezTo>
                    <a:pt x="197549" y="42855"/>
                    <a:pt x="202401" y="67208"/>
                    <a:pt x="207244" y="90389"/>
                  </a:cubicBezTo>
                  <a:cubicBezTo>
                    <a:pt x="208040" y="94286"/>
                    <a:pt x="208898" y="96970"/>
                    <a:pt x="209818" y="98439"/>
                  </a:cubicBezTo>
                  <a:cubicBezTo>
                    <a:pt x="211186" y="100695"/>
                    <a:pt x="214136" y="101405"/>
                    <a:pt x="216406" y="100027"/>
                  </a:cubicBezTo>
                  <a:cubicBezTo>
                    <a:pt x="216792" y="99792"/>
                    <a:pt x="217143" y="99505"/>
                    <a:pt x="217449" y="99173"/>
                  </a:cubicBezTo>
                  <a:cubicBezTo>
                    <a:pt x="231731" y="83645"/>
                    <a:pt x="246821" y="69953"/>
                    <a:pt x="262717" y="58097"/>
                  </a:cubicBezTo>
                  <a:cubicBezTo>
                    <a:pt x="316014" y="18338"/>
                    <a:pt x="384482" y="-302"/>
                    <a:pt x="451204" y="4"/>
                  </a:cubicBezTo>
                  <a:cubicBezTo>
                    <a:pt x="453247" y="24"/>
                    <a:pt x="470430" y="1473"/>
                    <a:pt x="502754" y="4350"/>
                  </a:cubicBezTo>
                  <a:cubicBezTo>
                    <a:pt x="515565" y="5493"/>
                    <a:pt x="526425" y="7431"/>
                    <a:pt x="535333" y="10166"/>
                  </a:cubicBezTo>
                  <a:cubicBezTo>
                    <a:pt x="552435" y="15430"/>
                    <a:pt x="563019" y="18613"/>
                    <a:pt x="567085" y="19715"/>
                  </a:cubicBezTo>
                  <a:cubicBezTo>
                    <a:pt x="590071" y="25990"/>
                    <a:pt x="608153" y="37927"/>
                    <a:pt x="630588" y="49527"/>
                  </a:cubicBezTo>
                  <a:cubicBezTo>
                    <a:pt x="648149" y="58618"/>
                    <a:pt x="663044" y="73983"/>
                    <a:pt x="679840" y="87634"/>
                  </a:cubicBezTo>
                  <a:cubicBezTo>
                    <a:pt x="686460" y="93001"/>
                    <a:pt x="693642" y="100653"/>
                    <a:pt x="701386" y="110590"/>
                  </a:cubicBezTo>
                  <a:cubicBezTo>
                    <a:pt x="718916" y="133056"/>
                    <a:pt x="728642" y="145993"/>
                    <a:pt x="730563" y="149401"/>
                  </a:cubicBezTo>
                  <a:cubicBezTo>
                    <a:pt x="736365" y="159583"/>
                    <a:pt x="744824" y="176438"/>
                    <a:pt x="755939" y="199965"/>
                  </a:cubicBezTo>
                  <a:cubicBezTo>
                    <a:pt x="766360" y="222003"/>
                    <a:pt x="770681" y="246673"/>
                    <a:pt x="778343" y="273791"/>
                  </a:cubicBezTo>
                  <a:cubicBezTo>
                    <a:pt x="779242" y="276974"/>
                    <a:pt x="779968" y="281555"/>
                    <a:pt x="780519" y="287534"/>
                  </a:cubicBezTo>
                  <a:cubicBezTo>
                    <a:pt x="782940" y="314010"/>
                    <a:pt x="786864" y="348536"/>
                    <a:pt x="786465" y="377399"/>
                  </a:cubicBezTo>
                  <a:cubicBezTo>
                    <a:pt x="786424" y="379705"/>
                    <a:pt x="786434" y="542100"/>
                    <a:pt x="786496" y="864585"/>
                  </a:cubicBezTo>
                  <a:cubicBezTo>
                    <a:pt x="786496" y="866427"/>
                    <a:pt x="785000" y="867921"/>
                    <a:pt x="783155" y="867921"/>
                  </a:cubicBezTo>
                  <a:lnTo>
                    <a:pt x="579589" y="867921"/>
                  </a:lnTo>
                  <a:cubicBezTo>
                    <a:pt x="578286" y="867921"/>
                    <a:pt x="577229" y="866866"/>
                    <a:pt x="577229" y="865564"/>
                  </a:cubicBezTo>
                  <a:cubicBezTo>
                    <a:pt x="577270" y="557180"/>
                    <a:pt x="577291" y="400467"/>
                    <a:pt x="577291" y="395427"/>
                  </a:cubicBezTo>
                  <a:cubicBezTo>
                    <a:pt x="577311" y="386061"/>
                    <a:pt x="577035" y="375532"/>
                    <a:pt x="576463" y="363840"/>
                  </a:cubicBezTo>
                  <a:cubicBezTo>
                    <a:pt x="573582" y="305501"/>
                    <a:pt x="547409" y="253039"/>
                    <a:pt x="498279" y="221268"/>
                  </a:cubicBezTo>
                  <a:cubicBezTo>
                    <a:pt x="429995" y="177132"/>
                    <a:pt x="322818" y="182641"/>
                    <a:pt x="263268" y="240735"/>
                  </a:cubicBezTo>
                  <a:cubicBezTo>
                    <a:pt x="234868" y="268466"/>
                    <a:pt x="217756" y="302910"/>
                    <a:pt x="211932" y="344067"/>
                  </a:cubicBezTo>
                  <a:cubicBezTo>
                    <a:pt x="209746" y="359616"/>
                    <a:pt x="208684" y="377501"/>
                    <a:pt x="208745" y="397723"/>
                  </a:cubicBezTo>
                  <a:cubicBezTo>
                    <a:pt x="209358" y="559169"/>
                    <a:pt x="209327" y="715330"/>
                    <a:pt x="208653" y="866207"/>
                  </a:cubicBezTo>
                  <a:cubicBezTo>
                    <a:pt x="208636" y="867158"/>
                    <a:pt x="207859" y="867921"/>
                    <a:pt x="206906" y="867921"/>
                  </a:cubicBezTo>
                  <a:lnTo>
                    <a:pt x="3003" y="867921"/>
                  </a:lnTo>
                  <a:cubicBezTo>
                    <a:pt x="1345" y="867921"/>
                    <a:pt x="0" y="866592"/>
                    <a:pt x="0" y="864952"/>
                  </a:cubicBezTo>
                  <a:lnTo>
                    <a:pt x="0" y="18062"/>
                  </a:lnTo>
                  <a:close/>
                </a:path>
              </a:pathLst>
            </a:custGeom>
            <a:grpFill/>
            <a:ln w="3065" cap="flat">
              <a:noFill/>
              <a:prstDash val="solid"/>
              <a:miter/>
            </a:ln>
          </p:spPr>
          <p:txBody>
            <a:bodyPr rtlCol="0" anchor="ctr"/>
            <a:lstStyle/>
            <a:p>
              <a:endParaRPr lang="de-AT" sz="2700"/>
            </a:p>
          </p:txBody>
        </p:sp>
        <p:sp>
          <p:nvSpPr>
            <p:cNvPr id="42" name="Freeform 41">
              <a:extLst>
                <a:ext uri="{FF2B5EF4-FFF2-40B4-BE49-F238E27FC236}">
                  <a16:creationId xmlns:a16="http://schemas.microsoft.com/office/drawing/2014/main" id="{23D4EEAF-3ABE-A6A4-1CF7-A989AC764380}"/>
                </a:ext>
              </a:extLst>
            </p:cNvPr>
            <p:cNvSpPr/>
            <p:nvPr userDrawn="1"/>
          </p:nvSpPr>
          <p:spPr>
            <a:xfrm>
              <a:off x="3202305" y="3888109"/>
              <a:ext cx="329816" cy="348874"/>
            </a:xfrm>
            <a:custGeom>
              <a:avLst/>
              <a:gdLst>
                <a:gd name="connsiteX0" fmla="*/ 833295 w 835705"/>
                <a:gd name="connsiteY0" fmla="*/ 550447 h 883995"/>
                <a:gd name="connsiteX1" fmla="*/ 835705 w 835705"/>
                <a:gd name="connsiteY1" fmla="*/ 552876 h 883995"/>
                <a:gd name="connsiteX2" fmla="*/ 835655 w 835705"/>
                <a:gd name="connsiteY2" fmla="*/ 553355 h 883995"/>
                <a:gd name="connsiteX3" fmla="*/ 799888 w 835705"/>
                <a:gd name="connsiteY3" fmla="*/ 659350 h 883995"/>
                <a:gd name="connsiteX4" fmla="*/ 780120 w 835705"/>
                <a:gd name="connsiteY4" fmla="*/ 695467 h 883995"/>
                <a:gd name="connsiteX5" fmla="*/ 757318 w 835705"/>
                <a:gd name="connsiteY5" fmla="*/ 729656 h 883995"/>
                <a:gd name="connsiteX6" fmla="*/ 726179 w 835705"/>
                <a:gd name="connsiteY6" fmla="*/ 767671 h 883995"/>
                <a:gd name="connsiteX7" fmla="*/ 685203 w 835705"/>
                <a:gd name="connsiteY7" fmla="*/ 804064 h 883995"/>
                <a:gd name="connsiteX8" fmla="*/ 653573 w 835705"/>
                <a:gd name="connsiteY8" fmla="*/ 825459 h 883995"/>
                <a:gd name="connsiteX9" fmla="*/ 612474 w 835705"/>
                <a:gd name="connsiteY9" fmla="*/ 848568 h 883995"/>
                <a:gd name="connsiteX10" fmla="*/ 600490 w 835705"/>
                <a:gd name="connsiteY10" fmla="*/ 853343 h 883995"/>
                <a:gd name="connsiteX11" fmla="*/ 519549 w 835705"/>
                <a:gd name="connsiteY11" fmla="*/ 876605 h 883995"/>
                <a:gd name="connsiteX12" fmla="*/ 465883 w 835705"/>
                <a:gd name="connsiteY12" fmla="*/ 881777 h 883995"/>
                <a:gd name="connsiteX13" fmla="*/ 412126 w 835705"/>
                <a:gd name="connsiteY13" fmla="*/ 883675 h 883995"/>
                <a:gd name="connsiteX14" fmla="*/ 228053 w 835705"/>
                <a:gd name="connsiteY14" fmla="*/ 836386 h 883995"/>
                <a:gd name="connsiteX15" fmla="*/ 71256 w 835705"/>
                <a:gd name="connsiteY15" fmla="*/ 695345 h 883995"/>
                <a:gd name="connsiteX16" fmla="*/ 17928 w 835705"/>
                <a:gd name="connsiteY16" fmla="*/ 308124 h 883995"/>
                <a:gd name="connsiteX17" fmla="*/ 251468 w 835705"/>
                <a:gd name="connsiteY17" fmla="*/ 36694 h 883995"/>
                <a:gd name="connsiteX18" fmla="*/ 433059 w 835705"/>
                <a:gd name="connsiteY18" fmla="*/ 25 h 883995"/>
                <a:gd name="connsiteX19" fmla="*/ 510201 w 835705"/>
                <a:gd name="connsiteY19" fmla="*/ 6545 h 883995"/>
                <a:gd name="connsiteX20" fmla="*/ 589212 w 835705"/>
                <a:gd name="connsiteY20" fmla="*/ 26899 h 883995"/>
                <a:gd name="connsiteX21" fmla="*/ 655780 w 835705"/>
                <a:gd name="connsiteY21" fmla="*/ 59527 h 883995"/>
                <a:gd name="connsiteX22" fmla="*/ 710395 w 835705"/>
                <a:gd name="connsiteY22" fmla="*/ 101123 h 883995"/>
                <a:gd name="connsiteX23" fmla="*/ 768596 w 835705"/>
                <a:gd name="connsiteY23" fmla="*/ 167267 h 883995"/>
                <a:gd name="connsiteX24" fmla="*/ 788702 w 835705"/>
                <a:gd name="connsiteY24" fmla="*/ 201027 h 883995"/>
                <a:gd name="connsiteX25" fmla="*/ 835226 w 835705"/>
                <a:gd name="connsiteY25" fmla="*/ 321684 h 883995"/>
                <a:gd name="connsiteX26" fmla="*/ 832992 w 835705"/>
                <a:gd name="connsiteY26" fmla="*/ 325138 h 883995"/>
                <a:gd name="connsiteX27" fmla="*/ 832376 w 835705"/>
                <a:gd name="connsiteY27" fmla="*/ 325203 h 883995"/>
                <a:gd name="connsiteX28" fmla="*/ 630128 w 835705"/>
                <a:gd name="connsiteY28" fmla="*/ 325204 h 883995"/>
                <a:gd name="connsiteX29" fmla="*/ 627063 w 835705"/>
                <a:gd name="connsiteY29" fmla="*/ 323214 h 883995"/>
                <a:gd name="connsiteX30" fmla="*/ 611708 w 835705"/>
                <a:gd name="connsiteY30" fmla="*/ 291933 h 883995"/>
                <a:gd name="connsiteX31" fmla="*/ 511427 w 835705"/>
                <a:gd name="connsiteY31" fmla="*/ 204761 h 883995"/>
                <a:gd name="connsiteX32" fmla="*/ 424539 w 835705"/>
                <a:gd name="connsiteY32" fmla="*/ 192641 h 883995"/>
                <a:gd name="connsiteX33" fmla="*/ 224620 w 835705"/>
                <a:gd name="connsiteY33" fmla="*/ 347180 h 883995"/>
                <a:gd name="connsiteX34" fmla="*/ 211779 w 835705"/>
                <a:gd name="connsiteY34" fmla="*/ 406896 h 883995"/>
                <a:gd name="connsiteX35" fmla="*/ 209511 w 835705"/>
                <a:gd name="connsiteY35" fmla="*/ 442707 h 883995"/>
                <a:gd name="connsiteX36" fmla="*/ 312673 w 835705"/>
                <a:gd name="connsiteY36" fmla="*/ 655034 h 883995"/>
                <a:gd name="connsiteX37" fmla="*/ 470266 w 835705"/>
                <a:gd name="connsiteY37" fmla="*/ 689468 h 883995"/>
                <a:gd name="connsiteX38" fmla="*/ 626817 w 835705"/>
                <a:gd name="connsiteY38" fmla="*/ 552987 h 883995"/>
                <a:gd name="connsiteX39" fmla="*/ 630372 w 835705"/>
                <a:gd name="connsiteY39" fmla="*/ 550447 h 883995"/>
                <a:gd name="connsiteX40" fmla="*/ 833295 w 835705"/>
                <a:gd name="connsiteY40" fmla="*/ 550447 h 88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5705" h="883995">
                  <a:moveTo>
                    <a:pt x="833295" y="550447"/>
                  </a:moveTo>
                  <a:cubicBezTo>
                    <a:pt x="834632" y="550453"/>
                    <a:pt x="835711" y="551541"/>
                    <a:pt x="835705" y="552876"/>
                  </a:cubicBezTo>
                  <a:cubicBezTo>
                    <a:pt x="835705" y="553037"/>
                    <a:pt x="835688" y="553197"/>
                    <a:pt x="835655" y="553355"/>
                  </a:cubicBezTo>
                  <a:cubicBezTo>
                    <a:pt x="827789" y="589880"/>
                    <a:pt x="815866" y="625212"/>
                    <a:pt x="799888" y="659350"/>
                  </a:cubicBezTo>
                  <a:cubicBezTo>
                    <a:pt x="798049" y="663268"/>
                    <a:pt x="791460" y="675307"/>
                    <a:pt x="780120" y="695467"/>
                  </a:cubicBezTo>
                  <a:cubicBezTo>
                    <a:pt x="773030" y="708037"/>
                    <a:pt x="765429" y="719433"/>
                    <a:pt x="757318" y="729656"/>
                  </a:cubicBezTo>
                  <a:cubicBezTo>
                    <a:pt x="739133" y="752551"/>
                    <a:pt x="728754" y="765222"/>
                    <a:pt x="726179" y="767671"/>
                  </a:cubicBezTo>
                  <a:cubicBezTo>
                    <a:pt x="719579" y="773956"/>
                    <a:pt x="705921" y="786087"/>
                    <a:pt x="685203" y="804064"/>
                  </a:cubicBezTo>
                  <a:cubicBezTo>
                    <a:pt x="676069" y="812002"/>
                    <a:pt x="665526" y="819133"/>
                    <a:pt x="653573" y="825459"/>
                  </a:cubicBezTo>
                  <a:cubicBezTo>
                    <a:pt x="650100" y="827295"/>
                    <a:pt x="636400" y="834998"/>
                    <a:pt x="612474" y="848568"/>
                  </a:cubicBezTo>
                  <a:cubicBezTo>
                    <a:pt x="609920" y="850037"/>
                    <a:pt x="605926" y="851629"/>
                    <a:pt x="600490" y="853343"/>
                  </a:cubicBezTo>
                  <a:cubicBezTo>
                    <a:pt x="563161" y="865127"/>
                    <a:pt x="539010" y="874003"/>
                    <a:pt x="519549" y="876605"/>
                  </a:cubicBezTo>
                  <a:cubicBezTo>
                    <a:pt x="519263" y="876645"/>
                    <a:pt x="501374" y="878370"/>
                    <a:pt x="465883" y="881777"/>
                  </a:cubicBezTo>
                  <a:cubicBezTo>
                    <a:pt x="444818" y="883818"/>
                    <a:pt x="426899" y="884450"/>
                    <a:pt x="412126" y="883675"/>
                  </a:cubicBezTo>
                  <a:cubicBezTo>
                    <a:pt x="343740" y="880165"/>
                    <a:pt x="282382" y="864402"/>
                    <a:pt x="228053" y="836386"/>
                  </a:cubicBezTo>
                  <a:cubicBezTo>
                    <a:pt x="163058" y="802880"/>
                    <a:pt x="110793" y="755867"/>
                    <a:pt x="71256" y="695345"/>
                  </a:cubicBezTo>
                  <a:cubicBezTo>
                    <a:pt x="-2269" y="582769"/>
                    <a:pt x="-16735" y="435729"/>
                    <a:pt x="17928" y="308124"/>
                  </a:cubicBezTo>
                  <a:cubicBezTo>
                    <a:pt x="51059" y="186152"/>
                    <a:pt x="135740" y="87288"/>
                    <a:pt x="251468" y="36694"/>
                  </a:cubicBezTo>
                  <a:cubicBezTo>
                    <a:pt x="307707" y="12115"/>
                    <a:pt x="372927" y="-648"/>
                    <a:pt x="433059" y="25"/>
                  </a:cubicBezTo>
                  <a:cubicBezTo>
                    <a:pt x="440047" y="107"/>
                    <a:pt x="465761" y="2280"/>
                    <a:pt x="510201" y="6545"/>
                  </a:cubicBezTo>
                  <a:cubicBezTo>
                    <a:pt x="538091" y="9208"/>
                    <a:pt x="560004" y="18329"/>
                    <a:pt x="589212" y="26899"/>
                  </a:cubicBezTo>
                  <a:cubicBezTo>
                    <a:pt x="613853" y="34153"/>
                    <a:pt x="628718" y="44682"/>
                    <a:pt x="655780" y="59527"/>
                  </a:cubicBezTo>
                  <a:cubicBezTo>
                    <a:pt x="677847" y="71648"/>
                    <a:pt x="692527" y="86340"/>
                    <a:pt x="710395" y="101123"/>
                  </a:cubicBezTo>
                  <a:cubicBezTo>
                    <a:pt x="732523" y="119427"/>
                    <a:pt x="754008" y="148106"/>
                    <a:pt x="768596" y="167267"/>
                  </a:cubicBezTo>
                  <a:cubicBezTo>
                    <a:pt x="770272" y="169491"/>
                    <a:pt x="776974" y="180745"/>
                    <a:pt x="788702" y="201027"/>
                  </a:cubicBezTo>
                  <a:cubicBezTo>
                    <a:pt x="810370" y="238491"/>
                    <a:pt x="826521" y="281006"/>
                    <a:pt x="835226" y="321684"/>
                  </a:cubicBezTo>
                  <a:cubicBezTo>
                    <a:pt x="835564" y="323254"/>
                    <a:pt x="834564" y="324800"/>
                    <a:pt x="832992" y="325138"/>
                  </a:cubicBezTo>
                  <a:cubicBezTo>
                    <a:pt x="832789" y="325182"/>
                    <a:pt x="832583" y="325204"/>
                    <a:pt x="832376" y="325203"/>
                  </a:cubicBezTo>
                  <a:lnTo>
                    <a:pt x="630128" y="325204"/>
                  </a:lnTo>
                  <a:cubicBezTo>
                    <a:pt x="628808" y="325207"/>
                    <a:pt x="627607" y="324427"/>
                    <a:pt x="627063" y="323214"/>
                  </a:cubicBezTo>
                  <a:cubicBezTo>
                    <a:pt x="621628" y="311032"/>
                    <a:pt x="616510" y="300605"/>
                    <a:pt x="611708" y="291933"/>
                  </a:cubicBezTo>
                  <a:cubicBezTo>
                    <a:pt x="588375" y="249959"/>
                    <a:pt x="554947" y="220902"/>
                    <a:pt x="511427" y="204761"/>
                  </a:cubicBezTo>
                  <a:cubicBezTo>
                    <a:pt x="485825" y="195273"/>
                    <a:pt x="456862" y="191233"/>
                    <a:pt x="424539" y="192641"/>
                  </a:cubicBezTo>
                  <a:cubicBezTo>
                    <a:pt x="329499" y="196773"/>
                    <a:pt x="254900" y="258601"/>
                    <a:pt x="224620" y="347180"/>
                  </a:cubicBezTo>
                  <a:cubicBezTo>
                    <a:pt x="219318" y="362606"/>
                    <a:pt x="213587" y="386021"/>
                    <a:pt x="211779" y="406896"/>
                  </a:cubicBezTo>
                  <a:cubicBezTo>
                    <a:pt x="210226" y="425036"/>
                    <a:pt x="209470" y="436973"/>
                    <a:pt x="209511" y="442707"/>
                  </a:cubicBezTo>
                  <a:cubicBezTo>
                    <a:pt x="210246" y="526450"/>
                    <a:pt x="241875" y="606521"/>
                    <a:pt x="312673" y="655034"/>
                  </a:cubicBezTo>
                  <a:cubicBezTo>
                    <a:pt x="357971" y="686071"/>
                    <a:pt x="415314" y="697304"/>
                    <a:pt x="470266" y="689468"/>
                  </a:cubicBezTo>
                  <a:cubicBezTo>
                    <a:pt x="549431" y="678174"/>
                    <a:pt x="601379" y="628069"/>
                    <a:pt x="626817" y="552987"/>
                  </a:cubicBezTo>
                  <a:cubicBezTo>
                    <a:pt x="627349" y="551469"/>
                    <a:pt x="628774" y="550451"/>
                    <a:pt x="630372" y="550447"/>
                  </a:cubicBezTo>
                  <a:lnTo>
                    <a:pt x="833295" y="550447"/>
                  </a:lnTo>
                  <a:close/>
                </a:path>
              </a:pathLst>
            </a:custGeom>
            <a:grpFill/>
            <a:ln w="3065" cap="flat">
              <a:noFill/>
              <a:prstDash val="solid"/>
              <a:miter/>
            </a:ln>
          </p:spPr>
          <p:txBody>
            <a:bodyPr rtlCol="0" anchor="ctr"/>
            <a:lstStyle/>
            <a:p>
              <a:endParaRPr lang="de-AT" sz="2700"/>
            </a:p>
          </p:txBody>
        </p:sp>
        <p:sp>
          <p:nvSpPr>
            <p:cNvPr id="43" name="Freeform 42">
              <a:extLst>
                <a:ext uri="{FF2B5EF4-FFF2-40B4-BE49-F238E27FC236}">
                  <a16:creationId xmlns:a16="http://schemas.microsoft.com/office/drawing/2014/main" id="{11C07AE5-EE63-3B5D-B00D-8DE805F6FF58}"/>
                </a:ext>
              </a:extLst>
            </p:cNvPr>
            <p:cNvSpPr/>
            <p:nvPr userDrawn="1"/>
          </p:nvSpPr>
          <p:spPr>
            <a:xfrm>
              <a:off x="2290255" y="3894427"/>
              <a:ext cx="204777" cy="336136"/>
            </a:xfrm>
            <a:custGeom>
              <a:avLst/>
              <a:gdLst>
                <a:gd name="connsiteX0" fmla="*/ 517404 w 518875"/>
                <a:gd name="connsiteY0" fmla="*/ 299 h 851719"/>
                <a:gd name="connsiteX1" fmla="*/ 518875 w 518875"/>
                <a:gd name="connsiteY1" fmla="*/ 1769 h 851719"/>
                <a:gd name="connsiteX2" fmla="*/ 518875 w 518875"/>
                <a:gd name="connsiteY2" fmla="*/ 198363 h 851719"/>
                <a:gd name="connsiteX3" fmla="*/ 516699 w 518875"/>
                <a:gd name="connsiteY3" fmla="*/ 200536 h 851719"/>
                <a:gd name="connsiteX4" fmla="*/ 373327 w 518875"/>
                <a:gd name="connsiteY4" fmla="*/ 200628 h 851719"/>
                <a:gd name="connsiteX5" fmla="*/ 277765 w 518875"/>
                <a:gd name="connsiteY5" fmla="*/ 220278 h 851719"/>
                <a:gd name="connsiteX6" fmla="*/ 209358 w 518875"/>
                <a:gd name="connsiteY6" fmla="*/ 369339 h 851719"/>
                <a:gd name="connsiteX7" fmla="*/ 209512 w 518875"/>
                <a:gd name="connsiteY7" fmla="*/ 849209 h 851719"/>
                <a:gd name="connsiteX8" fmla="*/ 206999 w 518875"/>
                <a:gd name="connsiteY8" fmla="*/ 851719 h 851719"/>
                <a:gd name="connsiteX9" fmla="*/ 3004 w 518875"/>
                <a:gd name="connsiteY9" fmla="*/ 851719 h 851719"/>
                <a:gd name="connsiteX10" fmla="*/ 0 w 518875"/>
                <a:gd name="connsiteY10" fmla="*/ 848719 h 851719"/>
                <a:gd name="connsiteX11" fmla="*/ 0 w 518875"/>
                <a:gd name="connsiteY11" fmla="*/ 3268 h 851719"/>
                <a:gd name="connsiteX12" fmla="*/ 3003 w 518875"/>
                <a:gd name="connsiteY12" fmla="*/ 238 h 851719"/>
                <a:gd name="connsiteX13" fmla="*/ 172795 w 518875"/>
                <a:gd name="connsiteY13" fmla="*/ 238 h 851719"/>
                <a:gd name="connsiteX14" fmla="*/ 176442 w 518875"/>
                <a:gd name="connsiteY14" fmla="*/ 3177 h 851719"/>
                <a:gd name="connsiteX15" fmla="*/ 192196 w 518875"/>
                <a:gd name="connsiteY15" fmla="*/ 73605 h 851719"/>
                <a:gd name="connsiteX16" fmla="*/ 196828 w 518875"/>
                <a:gd name="connsiteY16" fmla="*/ 76533 h 851719"/>
                <a:gd name="connsiteX17" fmla="*/ 196915 w 518875"/>
                <a:gd name="connsiteY17" fmla="*/ 76513 h 851719"/>
                <a:gd name="connsiteX18" fmla="*/ 202095 w 518875"/>
                <a:gd name="connsiteY18" fmla="*/ 72871 h 851719"/>
                <a:gd name="connsiteX19" fmla="*/ 360792 w 518875"/>
                <a:gd name="connsiteY19" fmla="*/ 24 h 851719"/>
                <a:gd name="connsiteX20" fmla="*/ 517404 w 518875"/>
                <a:gd name="connsiteY20" fmla="*/ 299 h 85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875" h="851719">
                  <a:moveTo>
                    <a:pt x="517404" y="299"/>
                  </a:moveTo>
                  <a:cubicBezTo>
                    <a:pt x="518217" y="299"/>
                    <a:pt x="518875" y="957"/>
                    <a:pt x="518875" y="1769"/>
                  </a:cubicBezTo>
                  <a:lnTo>
                    <a:pt x="518875" y="198363"/>
                  </a:lnTo>
                  <a:cubicBezTo>
                    <a:pt x="518875" y="199563"/>
                    <a:pt x="517901" y="200536"/>
                    <a:pt x="516699" y="200536"/>
                  </a:cubicBezTo>
                  <a:cubicBezTo>
                    <a:pt x="466068" y="200373"/>
                    <a:pt x="418277" y="200404"/>
                    <a:pt x="373327" y="200628"/>
                  </a:cubicBezTo>
                  <a:cubicBezTo>
                    <a:pt x="339981" y="200781"/>
                    <a:pt x="307494" y="204913"/>
                    <a:pt x="277765" y="220278"/>
                  </a:cubicBezTo>
                  <a:cubicBezTo>
                    <a:pt x="220852" y="249754"/>
                    <a:pt x="209389" y="310755"/>
                    <a:pt x="209358" y="369339"/>
                  </a:cubicBezTo>
                  <a:cubicBezTo>
                    <a:pt x="209236" y="559822"/>
                    <a:pt x="209287" y="719779"/>
                    <a:pt x="209512" y="849209"/>
                  </a:cubicBezTo>
                  <a:cubicBezTo>
                    <a:pt x="209512" y="850595"/>
                    <a:pt x="208387" y="851719"/>
                    <a:pt x="206999" y="851719"/>
                  </a:cubicBezTo>
                  <a:lnTo>
                    <a:pt x="3004" y="851719"/>
                  </a:lnTo>
                  <a:cubicBezTo>
                    <a:pt x="1345" y="851719"/>
                    <a:pt x="0" y="850376"/>
                    <a:pt x="0" y="848719"/>
                  </a:cubicBezTo>
                  <a:lnTo>
                    <a:pt x="0" y="3268"/>
                  </a:lnTo>
                  <a:cubicBezTo>
                    <a:pt x="0" y="1595"/>
                    <a:pt x="1345" y="238"/>
                    <a:pt x="3003" y="238"/>
                  </a:cubicBezTo>
                  <a:lnTo>
                    <a:pt x="172795" y="238"/>
                  </a:lnTo>
                  <a:cubicBezTo>
                    <a:pt x="174551" y="241"/>
                    <a:pt x="176068" y="1464"/>
                    <a:pt x="176442" y="3177"/>
                  </a:cubicBezTo>
                  <a:lnTo>
                    <a:pt x="192196" y="73605"/>
                  </a:lnTo>
                  <a:cubicBezTo>
                    <a:pt x="192655" y="75685"/>
                    <a:pt x="194729" y="76996"/>
                    <a:pt x="196828" y="76533"/>
                  </a:cubicBezTo>
                  <a:cubicBezTo>
                    <a:pt x="196857" y="76527"/>
                    <a:pt x="196886" y="76520"/>
                    <a:pt x="196915" y="76513"/>
                  </a:cubicBezTo>
                  <a:cubicBezTo>
                    <a:pt x="198672" y="76085"/>
                    <a:pt x="200399" y="74871"/>
                    <a:pt x="202095" y="72871"/>
                  </a:cubicBezTo>
                  <a:cubicBezTo>
                    <a:pt x="244103" y="23408"/>
                    <a:pt x="297002" y="-874"/>
                    <a:pt x="360792" y="24"/>
                  </a:cubicBezTo>
                  <a:cubicBezTo>
                    <a:pt x="415774" y="820"/>
                    <a:pt x="469011" y="116"/>
                    <a:pt x="517404" y="299"/>
                  </a:cubicBezTo>
                  <a:close/>
                </a:path>
              </a:pathLst>
            </a:custGeom>
            <a:grpFill/>
            <a:ln w="3065" cap="flat">
              <a:noFill/>
              <a:prstDash val="solid"/>
              <a:miter/>
            </a:ln>
          </p:spPr>
          <p:txBody>
            <a:bodyPr rtlCol="0" anchor="ctr"/>
            <a:lstStyle/>
            <a:p>
              <a:endParaRPr lang="de-AT" sz="2700"/>
            </a:p>
          </p:txBody>
        </p:sp>
        <p:sp>
          <p:nvSpPr>
            <p:cNvPr id="44" name="Freeform 43">
              <a:extLst>
                <a:ext uri="{FF2B5EF4-FFF2-40B4-BE49-F238E27FC236}">
                  <a16:creationId xmlns:a16="http://schemas.microsoft.com/office/drawing/2014/main" id="{91F9DF05-91C1-7356-3532-F249E30C6214}"/>
                </a:ext>
              </a:extLst>
            </p:cNvPr>
            <p:cNvSpPr/>
            <p:nvPr userDrawn="1"/>
          </p:nvSpPr>
          <p:spPr>
            <a:xfrm>
              <a:off x="3522627" y="3894461"/>
              <a:ext cx="349675" cy="468047"/>
            </a:xfrm>
            <a:custGeom>
              <a:avLst/>
              <a:gdLst>
                <a:gd name="connsiteX0" fmla="*/ 883322 w 886027"/>
                <a:gd name="connsiteY0" fmla="*/ 0 h 1185963"/>
                <a:gd name="connsiteX1" fmla="*/ 886028 w 886027"/>
                <a:gd name="connsiteY1" fmla="*/ 2685 h 1185963"/>
                <a:gd name="connsiteX2" fmla="*/ 885866 w 886027"/>
                <a:gd name="connsiteY2" fmla="*/ 3612 h 1185963"/>
                <a:gd name="connsiteX3" fmla="*/ 524707 w 886027"/>
                <a:gd name="connsiteY3" fmla="*/ 1025732 h 1185963"/>
                <a:gd name="connsiteX4" fmla="*/ 498073 w 886027"/>
                <a:gd name="connsiteY4" fmla="*/ 1084866 h 1185963"/>
                <a:gd name="connsiteX5" fmla="*/ 368952 w 886027"/>
                <a:gd name="connsiteY5" fmla="*/ 1177026 h 1185963"/>
                <a:gd name="connsiteX6" fmla="*/ 271828 w 886027"/>
                <a:gd name="connsiteY6" fmla="*/ 1185688 h 1185963"/>
                <a:gd name="connsiteX7" fmla="*/ 101791 w 886027"/>
                <a:gd name="connsiteY7" fmla="*/ 1185964 h 1185963"/>
                <a:gd name="connsiteX8" fmla="*/ 100289 w 886027"/>
                <a:gd name="connsiteY8" fmla="*/ 1184464 h 1185963"/>
                <a:gd name="connsiteX9" fmla="*/ 100289 w 886027"/>
                <a:gd name="connsiteY9" fmla="*/ 995583 h 1185963"/>
                <a:gd name="connsiteX10" fmla="*/ 102037 w 886027"/>
                <a:gd name="connsiteY10" fmla="*/ 993838 h 1185963"/>
                <a:gd name="connsiteX11" fmla="*/ 266464 w 886027"/>
                <a:gd name="connsiteY11" fmla="*/ 993563 h 1185963"/>
                <a:gd name="connsiteX12" fmla="*/ 329232 w 886027"/>
                <a:gd name="connsiteY12" fmla="*/ 957568 h 1185963"/>
                <a:gd name="connsiteX13" fmla="*/ 344280 w 886027"/>
                <a:gd name="connsiteY13" fmla="*/ 916767 h 1185963"/>
                <a:gd name="connsiteX14" fmla="*/ 344280 w 886027"/>
                <a:gd name="connsiteY14" fmla="*/ 904371 h 1185963"/>
                <a:gd name="connsiteX15" fmla="*/ 5372 w 886027"/>
                <a:gd name="connsiteY15" fmla="*/ 14478 h 1185963"/>
                <a:gd name="connsiteX16" fmla="*/ 468 w 886027"/>
                <a:gd name="connsiteY16" fmla="*/ 4040 h 1185963"/>
                <a:gd name="connsiteX17" fmla="*/ 1012 w 886027"/>
                <a:gd name="connsiteY17" fmla="*/ 620 h 1185963"/>
                <a:gd name="connsiteX18" fmla="*/ 2460 w 886027"/>
                <a:gd name="connsiteY18" fmla="*/ 153 h 1185963"/>
                <a:gd name="connsiteX19" fmla="*/ 214147 w 886027"/>
                <a:gd name="connsiteY19" fmla="*/ 153 h 1185963"/>
                <a:gd name="connsiteX20" fmla="*/ 218806 w 886027"/>
                <a:gd name="connsiteY20" fmla="*/ 3367 h 1185963"/>
                <a:gd name="connsiteX21" fmla="*/ 433895 w 886027"/>
                <a:gd name="connsiteY21" fmla="*/ 572888 h 1185963"/>
                <a:gd name="connsiteX22" fmla="*/ 438769 w 886027"/>
                <a:gd name="connsiteY22" fmla="*/ 576285 h 1185963"/>
                <a:gd name="connsiteX23" fmla="*/ 466751 w 886027"/>
                <a:gd name="connsiteY23" fmla="*/ 576285 h 1185963"/>
                <a:gd name="connsiteX24" fmla="*/ 469326 w 886027"/>
                <a:gd name="connsiteY24" fmla="*/ 574449 h 1185963"/>
                <a:gd name="connsiteX25" fmla="*/ 668784 w 886027"/>
                <a:gd name="connsiteY25" fmla="*/ 2326 h 1185963"/>
                <a:gd name="connsiteX26" fmla="*/ 672033 w 886027"/>
                <a:gd name="connsiteY26" fmla="*/ 0 h 1185963"/>
                <a:gd name="connsiteX27" fmla="*/ 883322 w 886027"/>
                <a:gd name="connsiteY27" fmla="*/ 0 h 11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027" h="1185963">
                  <a:moveTo>
                    <a:pt x="883322" y="0"/>
                  </a:moveTo>
                  <a:cubicBezTo>
                    <a:pt x="884812" y="-5"/>
                    <a:pt x="886022" y="1198"/>
                    <a:pt x="886028" y="2685"/>
                  </a:cubicBezTo>
                  <a:cubicBezTo>
                    <a:pt x="886028" y="3001"/>
                    <a:pt x="885974" y="3315"/>
                    <a:pt x="885866" y="3612"/>
                  </a:cubicBezTo>
                  <a:cubicBezTo>
                    <a:pt x="752873" y="380252"/>
                    <a:pt x="632487" y="720959"/>
                    <a:pt x="524707" y="1025732"/>
                  </a:cubicBezTo>
                  <a:cubicBezTo>
                    <a:pt x="517372" y="1046504"/>
                    <a:pt x="508494" y="1066216"/>
                    <a:pt x="498073" y="1084866"/>
                  </a:cubicBezTo>
                  <a:cubicBezTo>
                    <a:pt x="469325" y="1136318"/>
                    <a:pt x="426264" y="1165793"/>
                    <a:pt x="368952" y="1177026"/>
                  </a:cubicBezTo>
                  <a:cubicBezTo>
                    <a:pt x="339816" y="1182760"/>
                    <a:pt x="307441" y="1185647"/>
                    <a:pt x="271828" y="1185688"/>
                  </a:cubicBezTo>
                  <a:cubicBezTo>
                    <a:pt x="185829" y="1185811"/>
                    <a:pt x="129150" y="1185903"/>
                    <a:pt x="101791" y="1185964"/>
                  </a:cubicBezTo>
                  <a:cubicBezTo>
                    <a:pt x="100962" y="1185964"/>
                    <a:pt x="100289" y="1185292"/>
                    <a:pt x="100289" y="1184464"/>
                  </a:cubicBezTo>
                  <a:lnTo>
                    <a:pt x="100289" y="995583"/>
                  </a:lnTo>
                  <a:cubicBezTo>
                    <a:pt x="100289" y="994619"/>
                    <a:pt x="101071" y="993838"/>
                    <a:pt x="102037" y="993838"/>
                  </a:cubicBezTo>
                  <a:cubicBezTo>
                    <a:pt x="137875" y="993675"/>
                    <a:pt x="192684" y="993583"/>
                    <a:pt x="266464" y="993563"/>
                  </a:cubicBezTo>
                  <a:cubicBezTo>
                    <a:pt x="295273" y="993563"/>
                    <a:pt x="318229" y="986921"/>
                    <a:pt x="329232" y="957568"/>
                  </a:cubicBezTo>
                  <a:cubicBezTo>
                    <a:pt x="334729" y="942958"/>
                    <a:pt x="339744" y="929358"/>
                    <a:pt x="344280" y="916767"/>
                  </a:cubicBezTo>
                  <a:cubicBezTo>
                    <a:pt x="345812" y="912503"/>
                    <a:pt x="345812" y="908371"/>
                    <a:pt x="344280" y="904371"/>
                  </a:cubicBezTo>
                  <a:cubicBezTo>
                    <a:pt x="127311" y="334391"/>
                    <a:pt x="14341" y="37760"/>
                    <a:pt x="5372" y="14478"/>
                  </a:cubicBezTo>
                  <a:cubicBezTo>
                    <a:pt x="3370" y="9295"/>
                    <a:pt x="1735" y="5816"/>
                    <a:pt x="468" y="4040"/>
                  </a:cubicBezTo>
                  <a:cubicBezTo>
                    <a:pt x="-328" y="2946"/>
                    <a:pt x="-84" y="1415"/>
                    <a:pt x="1012" y="620"/>
                  </a:cubicBezTo>
                  <a:cubicBezTo>
                    <a:pt x="1433" y="315"/>
                    <a:pt x="1940" y="151"/>
                    <a:pt x="2460" y="153"/>
                  </a:cubicBezTo>
                  <a:lnTo>
                    <a:pt x="214147" y="153"/>
                  </a:lnTo>
                  <a:cubicBezTo>
                    <a:pt x="216213" y="149"/>
                    <a:pt x="218068" y="1428"/>
                    <a:pt x="218806" y="3367"/>
                  </a:cubicBezTo>
                  <a:lnTo>
                    <a:pt x="433895" y="572888"/>
                  </a:lnTo>
                  <a:cubicBezTo>
                    <a:pt x="434653" y="574932"/>
                    <a:pt x="436598" y="576288"/>
                    <a:pt x="438769" y="576285"/>
                  </a:cubicBezTo>
                  <a:lnTo>
                    <a:pt x="466751" y="576285"/>
                  </a:lnTo>
                  <a:cubicBezTo>
                    <a:pt x="467906" y="576283"/>
                    <a:pt x="468937" y="575548"/>
                    <a:pt x="469326" y="574449"/>
                  </a:cubicBezTo>
                  <a:lnTo>
                    <a:pt x="668784" y="2326"/>
                  </a:lnTo>
                  <a:cubicBezTo>
                    <a:pt x="669256" y="936"/>
                    <a:pt x="670563" y="1"/>
                    <a:pt x="672033" y="0"/>
                  </a:cubicBezTo>
                  <a:lnTo>
                    <a:pt x="883322" y="0"/>
                  </a:lnTo>
                  <a:close/>
                </a:path>
              </a:pathLst>
            </a:custGeom>
            <a:grpFill/>
            <a:ln w="3065" cap="flat">
              <a:noFill/>
              <a:prstDash val="solid"/>
              <a:miter/>
            </a:ln>
          </p:spPr>
          <p:txBody>
            <a:bodyPr rtlCol="0" anchor="ctr"/>
            <a:lstStyle/>
            <a:p>
              <a:endParaRPr lang="de-AT" sz="2700"/>
            </a:p>
          </p:txBody>
        </p:sp>
      </p:grpSp>
      <p:sp>
        <p:nvSpPr>
          <p:cNvPr id="6" name="Textfeld 5">
            <a:extLst>
              <a:ext uri="{FF2B5EF4-FFF2-40B4-BE49-F238E27FC236}">
                <a16:creationId xmlns:a16="http://schemas.microsoft.com/office/drawing/2014/main" id="{0E1ABA43-BC79-C773-95E5-2247CF623C8B}"/>
              </a:ext>
            </a:extLst>
          </p:cNvPr>
          <p:cNvSpPr txBox="1"/>
          <p:nvPr userDrawn="1">
            <p:extLst>
              <p:ext uri="{1162E1C5-73C7-4A58-AE30-91384D911F3F}">
                <p184:classification xmlns:p184="http://schemas.microsoft.com/office/powerpoint/2018/4/main" val="ftr"/>
              </p:ext>
            </p:extLst>
          </p:nvPr>
        </p:nvSpPr>
        <p:spPr>
          <a:xfrm>
            <a:off x="16749713" y="10031731"/>
            <a:ext cx="1469232" cy="161583"/>
          </a:xfrm>
          <a:prstGeom prst="rect">
            <a:avLst/>
          </a:prstGeom>
        </p:spPr>
        <p:txBody>
          <a:bodyPr horzOverflow="overflow" lIns="0" tIns="0" rIns="0" bIns="0">
            <a:spAutoFit/>
          </a:bodyPr>
          <a:lstStyle/>
          <a:p>
            <a:pPr algn="l"/>
            <a:r>
              <a:rPr lang="de-DE" sz="1050">
                <a:solidFill>
                  <a:srgbClr val="000000">
                    <a:alpha val="50000"/>
                  </a:srgbClr>
                </a:solidFill>
                <a:latin typeface="Aptos" panose="020B0004020202020204" pitchFamily="34" charset="0"/>
              </a:rPr>
              <a:t>Classification: Restricted</a:t>
            </a:r>
          </a:p>
        </p:txBody>
      </p:sp>
    </p:spTree>
    <p:extLst>
      <p:ext uri="{BB962C8B-B14F-4D97-AF65-F5344CB8AC3E}">
        <p14:creationId xmlns:p14="http://schemas.microsoft.com/office/powerpoint/2010/main" val="43105651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sldNum="0" hdr="0" dt="0"/>
  <p:txStyles>
    <p:titleStyle>
      <a:lvl1pPr algn="l" defTabSz="1371600" rtl="0" eaLnBrk="1" latinLnBrk="0" hangingPunct="1">
        <a:lnSpc>
          <a:spcPct val="90000"/>
        </a:lnSpc>
        <a:spcBef>
          <a:spcPct val="0"/>
        </a:spcBef>
        <a:buNone/>
        <a:defRPr sz="5850" b="0" i="0" kern="1200">
          <a:solidFill>
            <a:schemeClr val="tx1"/>
          </a:solidFill>
          <a:latin typeface="+mj-lt"/>
          <a:ea typeface="+mj-ea"/>
          <a:cs typeface="+mj-cs"/>
        </a:defRPr>
      </a:lvl1pPr>
    </p:titleStyle>
    <p:bodyStyle>
      <a:lvl1pPr marL="342900" indent="-342900" algn="l" defTabSz="1371600" rtl="0" eaLnBrk="1" latinLnBrk="0" hangingPunct="1">
        <a:lnSpc>
          <a:spcPct val="100000"/>
        </a:lnSpc>
        <a:spcBef>
          <a:spcPts val="0"/>
        </a:spcBef>
        <a:spcAft>
          <a:spcPts val="1800"/>
        </a:spcAft>
        <a:buFont typeface="Arial" panose="020B0604020202020204" pitchFamily="34" charset="0"/>
        <a:buChar char="•"/>
        <a:defRPr sz="2700" b="0" i="0" kern="1200">
          <a:solidFill>
            <a:schemeClr val="tx1"/>
          </a:solidFill>
          <a:latin typeface="+mn-lt"/>
          <a:ea typeface="+mn-ea"/>
          <a:cs typeface="+mn-cs"/>
        </a:defRPr>
      </a:lvl1pPr>
      <a:lvl2pPr marL="733425" indent="-333375" algn="l" defTabSz="1371600" rtl="0" eaLnBrk="1" latinLnBrk="0" hangingPunct="1">
        <a:lnSpc>
          <a:spcPct val="100000"/>
        </a:lnSpc>
        <a:spcBef>
          <a:spcPts val="0"/>
        </a:spcBef>
        <a:spcAft>
          <a:spcPts val="1800"/>
        </a:spcAft>
        <a:buFont typeface="Arial" panose="020B0604020202020204" pitchFamily="34" charset="0"/>
        <a:buChar char="•"/>
        <a:tabLst/>
        <a:defRPr sz="2700" b="0" i="0" kern="1200">
          <a:solidFill>
            <a:schemeClr val="tx1"/>
          </a:solidFill>
          <a:latin typeface="+mn-lt"/>
          <a:ea typeface="+mn-ea"/>
          <a:cs typeface="+mn-cs"/>
        </a:defRPr>
      </a:lvl2pPr>
      <a:lvl3pPr marL="1135857" indent="-350045" algn="l" defTabSz="1371600" rtl="0" eaLnBrk="1" latinLnBrk="0" hangingPunct="1">
        <a:lnSpc>
          <a:spcPct val="100000"/>
        </a:lnSpc>
        <a:spcBef>
          <a:spcPts val="0"/>
        </a:spcBef>
        <a:spcAft>
          <a:spcPts val="1800"/>
        </a:spcAft>
        <a:buFont typeface="Arial" panose="020B0604020202020204" pitchFamily="34" charset="0"/>
        <a:buChar char="•"/>
        <a:tabLst/>
        <a:defRPr sz="2700" b="0" i="0" kern="1200">
          <a:solidFill>
            <a:schemeClr val="tx1"/>
          </a:solidFill>
          <a:latin typeface="+mn-lt"/>
          <a:ea typeface="+mn-ea"/>
          <a:cs typeface="+mn-cs"/>
        </a:defRPr>
      </a:lvl3pPr>
      <a:lvl4pPr marL="1535907" indent="-347663" algn="l" defTabSz="1371600" rtl="0" eaLnBrk="1" latinLnBrk="0" hangingPunct="1">
        <a:lnSpc>
          <a:spcPct val="100000"/>
        </a:lnSpc>
        <a:spcBef>
          <a:spcPts val="0"/>
        </a:spcBef>
        <a:spcAft>
          <a:spcPts val="1800"/>
        </a:spcAft>
        <a:buFont typeface="Arial" panose="020B0604020202020204" pitchFamily="34" charset="0"/>
        <a:buChar char="•"/>
        <a:tabLst/>
        <a:defRPr sz="2700" b="0" i="0" kern="1200">
          <a:solidFill>
            <a:schemeClr val="tx1"/>
          </a:solidFill>
          <a:latin typeface="+mn-lt"/>
          <a:ea typeface="+mn-ea"/>
          <a:cs typeface="+mn-cs"/>
        </a:defRPr>
      </a:lvl4pPr>
      <a:lvl5pPr marL="1938338" indent="-350045" algn="l" defTabSz="1371600" rtl="0" eaLnBrk="1" latinLnBrk="0" hangingPunct="1">
        <a:lnSpc>
          <a:spcPct val="100000"/>
        </a:lnSpc>
        <a:spcBef>
          <a:spcPts val="0"/>
        </a:spcBef>
        <a:spcAft>
          <a:spcPts val="1800"/>
        </a:spcAft>
        <a:buFont typeface="Arial" panose="020B0604020202020204" pitchFamily="34" charset="0"/>
        <a:buChar char="•"/>
        <a:tabLst/>
        <a:defRPr sz="2700" b="0" i="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405">
          <p15:clr>
            <a:srgbClr val="F26B43"/>
          </p15:clr>
        </p15:guide>
        <p15:guide id="3" pos="7333">
          <p15:clr>
            <a:srgbClr val="F26B43"/>
          </p15:clr>
        </p15:guide>
        <p15:guide id="4" orient="horz" pos="391">
          <p15:clr>
            <a:srgbClr val="F26B43"/>
          </p15:clr>
        </p15:guide>
        <p15:guide id="5" orient="horz" pos="135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30141-184F-3C2D-1037-9253F40AC5F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B2F0DA7-E89C-198F-64A5-6AAA17F7FDDF}"/>
              </a:ext>
            </a:extLst>
          </p:cNvPr>
          <p:cNvSpPr>
            <a:spLocks noGrp="1"/>
          </p:cNvSpPr>
          <p:nvPr>
            <p:ph type="body" sz="quarter" idx="12"/>
          </p:nvPr>
        </p:nvSpPr>
        <p:spPr>
          <a:xfrm>
            <a:off x="978333" y="4168427"/>
            <a:ext cx="8165667" cy="958244"/>
          </a:xfrm>
        </p:spPr>
        <p:txBody>
          <a:bodyPr/>
          <a:lstStyle/>
          <a:p>
            <a:r>
              <a:rPr lang="de-DE" noProof="0" dirty="0"/>
              <a:t>Die Frage lautet nicht, ob ein Angriff kommt, sondern wo die Organisation verwundbar ist.</a:t>
            </a:r>
          </a:p>
        </p:txBody>
      </p:sp>
      <p:sp>
        <p:nvSpPr>
          <p:cNvPr id="4" name="Title 3">
            <a:extLst>
              <a:ext uri="{FF2B5EF4-FFF2-40B4-BE49-F238E27FC236}">
                <a16:creationId xmlns:a16="http://schemas.microsoft.com/office/drawing/2014/main" id="{4490D2D8-4EC2-1597-7229-3E4E5A562DC0}"/>
              </a:ext>
            </a:extLst>
          </p:cNvPr>
          <p:cNvSpPr>
            <a:spLocks noGrp="1"/>
          </p:cNvSpPr>
          <p:nvPr>
            <p:ph type="title"/>
          </p:nvPr>
        </p:nvSpPr>
        <p:spPr>
          <a:xfrm>
            <a:off x="978333" y="2490032"/>
            <a:ext cx="9173439" cy="1620444"/>
          </a:xfrm>
        </p:spPr>
        <p:txBody>
          <a:bodyPr/>
          <a:lstStyle/>
          <a:p>
            <a:r>
              <a:rPr lang="de-DE" noProof="0" dirty="0"/>
              <a:t>Autonome Angriffe treffen </a:t>
            </a:r>
            <a:br>
              <a:rPr lang="de-DE" noProof="0" dirty="0"/>
            </a:br>
            <a:r>
              <a:rPr lang="de-DE" noProof="0" dirty="0"/>
              <a:t>auf schwache Identitäten</a:t>
            </a:r>
          </a:p>
        </p:txBody>
      </p:sp>
      <p:sp>
        <p:nvSpPr>
          <p:cNvPr id="5" name="Footer Placeholder 35">
            <a:extLst>
              <a:ext uri="{FF2B5EF4-FFF2-40B4-BE49-F238E27FC236}">
                <a16:creationId xmlns:a16="http://schemas.microsoft.com/office/drawing/2014/main" id="{8155B1DD-D53D-1B63-E7D7-15F95789D051}"/>
              </a:ext>
            </a:extLst>
          </p:cNvPr>
          <p:cNvSpPr>
            <a:spLocks noGrp="1"/>
          </p:cNvSpPr>
          <p:nvPr>
            <p:ph type="ftr" sz="quarter" idx="13"/>
          </p:nvPr>
        </p:nvSpPr>
        <p:spPr>
          <a:xfrm>
            <a:off x="12164519" y="9542605"/>
            <a:ext cx="5302401" cy="184667"/>
          </a:xfrm>
        </p:spPr>
        <p:txBody>
          <a:bodyPr/>
          <a:lstStyle/>
          <a:p>
            <a:pPr defTabSz="1371600"/>
            <a:r>
              <a:rPr lang="de-DE" dirty="0">
                <a:solidFill>
                  <a:srgbClr val="13161A">
                    <a:lumMod val="50000"/>
                    <a:lumOff val="50000"/>
                  </a:srgbClr>
                </a:solidFill>
                <a:latin typeface="TT Hoves Pro Light" panose="020B0609020204030204"/>
              </a:rPr>
              <a:t>Identity </a:t>
            </a:r>
            <a:r>
              <a:rPr lang="de-DE" dirty="0" err="1">
                <a:solidFill>
                  <a:srgbClr val="13161A">
                    <a:lumMod val="50000"/>
                    <a:lumOff val="50000"/>
                  </a:srgbClr>
                </a:solidFill>
                <a:latin typeface="TT Hoves Pro Light" panose="020B0609020204030204"/>
              </a:rPr>
              <a:t>first</a:t>
            </a:r>
            <a:r>
              <a:rPr lang="de-DE" dirty="0">
                <a:solidFill>
                  <a:srgbClr val="13161A">
                    <a:lumMod val="50000"/>
                    <a:lumOff val="50000"/>
                  </a:srgbClr>
                </a:solidFill>
                <a:latin typeface="TT Hoves Pro Light" panose="020B0609020204030204"/>
              </a:rPr>
              <a:t> – mit </a:t>
            </a:r>
            <a:r>
              <a:rPr lang="de-DE" dirty="0" err="1">
                <a:solidFill>
                  <a:srgbClr val="13161A">
                    <a:lumMod val="50000"/>
                    <a:lumOff val="50000"/>
                  </a:srgbClr>
                </a:solidFill>
                <a:latin typeface="TT Hoves Pro Light" panose="020B0609020204030204"/>
              </a:rPr>
              <a:t>Garancy</a:t>
            </a:r>
            <a:r>
              <a:rPr lang="de-DE" dirty="0">
                <a:solidFill>
                  <a:srgbClr val="13161A">
                    <a:lumMod val="50000"/>
                    <a:lumOff val="50000"/>
                  </a:srgbClr>
                </a:solidFill>
                <a:latin typeface="TT Hoves Pro Light" panose="020B0609020204030204"/>
              </a:rPr>
              <a:t>. Die souveräne Software für Identity Management – von Mittelstand bis Enterprise</a:t>
            </a:r>
          </a:p>
        </p:txBody>
      </p:sp>
    </p:spTree>
    <p:extLst>
      <p:ext uri="{BB962C8B-B14F-4D97-AF65-F5344CB8AC3E}">
        <p14:creationId xmlns:p14="http://schemas.microsoft.com/office/powerpoint/2010/main" val="2632071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3">
    <p:bg>
      <p:bgPr>
        <a:solidFill>
          <a:srgbClr val="0A0A0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E6007E"/>
                </a:solidFill>
                <a:latin typeface="JetBrains Mono" pitchFamily="34" charset="0"/>
                <a:ea typeface="JetBrains Mono" pitchFamily="34" charset="-122"/>
                <a:cs typeface="JetBrains Mono" pitchFamily="34" charset="-120"/>
              </a:rPr>
              <a:t>AWS EUROPEAN SOVEREIGN CLOUD</a:t>
            </a:r>
            <a:endParaRPr lang="en-US" sz="1800" dirty="0"/>
          </a:p>
        </p:txBody>
      </p:sp>
      <p:sp>
        <p:nvSpPr>
          <p:cNvPr id="3" name="Text 1"/>
          <p:cNvSpPr/>
          <p:nvPr/>
        </p:nvSpPr>
        <p:spPr>
          <a:xfrm>
            <a:off x="952500" y="1419225"/>
            <a:ext cx="14716125" cy="1464469"/>
          </a:xfrm>
          <a:prstGeom prst="rect">
            <a:avLst/>
          </a:prstGeom>
          <a:noFill/>
          <a:ln/>
        </p:spPr>
        <p:txBody>
          <a:bodyPr wrap="square" lIns="25400" tIns="25400" rIns="25400" bIns="25400" rtlCol="0" anchor="t">
            <a:normAutofit fontScale="85000" lnSpcReduction="20000"/>
          </a:bodyPr>
          <a:lstStyle/>
          <a:p>
            <a:pPr marL="0" indent="0" algn="l">
              <a:lnSpc>
                <a:spcPct val="120000"/>
              </a:lnSpc>
              <a:buNone/>
            </a:pPr>
            <a:r>
              <a:rPr lang="en-US" sz="5400" b="1" kern="0" spc="-162" dirty="0">
                <a:solidFill>
                  <a:srgbClr val="FAFAFA"/>
                </a:solidFill>
                <a:latin typeface="Hermes Sans Bold"/>
                <a:ea typeface="Hermes Sans Bold"/>
                <a:cs typeface="Hermes Sans Bold"/>
              </a:rPr>
              <a:t>Fully featured. Independently operated. </a:t>
            </a:r>
            <a:br>
              <a:rPr lang="en-US" sz="5400" b="1" kern="0" spc="-162" dirty="0">
                <a:solidFill>
                  <a:srgbClr val="FAFAFA"/>
                </a:solidFill>
                <a:latin typeface="Hermes Sans Bold"/>
                <a:ea typeface="Hermes Sans Bold"/>
                <a:cs typeface="Hermes Sans Bold"/>
              </a:rPr>
            </a:br>
            <a:r>
              <a:rPr lang="en-US" sz="5400" b="1" kern="0" spc="-162" dirty="0" err="1">
                <a:solidFill>
                  <a:srgbClr val="E6007E"/>
                </a:solidFill>
                <a:latin typeface="Hermes Sans Bold"/>
                <a:ea typeface="Hermes Sans Bold"/>
                <a:cs typeface="Hermes Sans Bold"/>
              </a:rPr>
              <a:t>Physisch</a:t>
            </a:r>
            <a:r>
              <a:rPr lang="en-US" sz="5400" b="1" kern="0" spc="-162" dirty="0">
                <a:solidFill>
                  <a:srgbClr val="E6007E"/>
                </a:solidFill>
                <a:latin typeface="Hermes Sans Bold"/>
                <a:ea typeface="Hermes Sans Bold"/>
                <a:cs typeface="Hermes Sans Bold"/>
              </a:rPr>
              <a:t> und </a:t>
            </a:r>
            <a:r>
              <a:rPr lang="en-US" sz="5400" b="1" kern="0" spc="-162" err="1">
                <a:solidFill>
                  <a:srgbClr val="E6007E"/>
                </a:solidFill>
                <a:latin typeface="Hermes Sans Bold"/>
                <a:ea typeface="Hermes Sans Bold"/>
                <a:cs typeface="Hermes Sans Bold"/>
              </a:rPr>
              <a:t>logisch</a:t>
            </a:r>
            <a:r>
              <a:rPr lang="en-US" sz="5400" b="1" kern="0" spc="-162" dirty="0">
                <a:solidFill>
                  <a:srgbClr val="E6007E"/>
                </a:solidFill>
                <a:latin typeface="Hermes Sans Bold"/>
                <a:ea typeface="Hermes Sans Bold"/>
                <a:cs typeface="Hermes Sans Bold"/>
              </a:rPr>
              <a:t> </a:t>
            </a:r>
            <a:r>
              <a:rPr lang="en-US" sz="5400" b="1" kern="0" spc="-162" err="1">
                <a:solidFill>
                  <a:srgbClr val="E6007E"/>
                </a:solidFill>
                <a:latin typeface="Hermes Sans Bold"/>
                <a:ea typeface="Hermes Sans Bold"/>
                <a:cs typeface="Hermes Sans Bold"/>
              </a:rPr>
              <a:t>separat</a:t>
            </a:r>
            <a:r>
              <a:rPr lang="en-US" sz="5400" b="1" kern="0" spc="-162" dirty="0">
                <a:solidFill>
                  <a:srgbClr val="E6007E"/>
                </a:solidFill>
                <a:latin typeface="Hermes Sans Bold"/>
                <a:ea typeface="Hermes Sans Bold"/>
                <a:cs typeface="Hermes Sans Bold"/>
              </a:rPr>
              <a:t>.</a:t>
            </a:r>
            <a:endParaRPr lang="en-US" sz="5400" dirty="0"/>
          </a:p>
        </p:txBody>
      </p:sp>
      <p:sp>
        <p:nvSpPr>
          <p:cNvPr id="4" name="Shape 2"/>
          <p:cNvSpPr/>
          <p:nvPr/>
        </p:nvSpPr>
        <p:spPr>
          <a:xfrm>
            <a:off x="952500" y="3378994"/>
            <a:ext cx="5257800" cy="5307806"/>
          </a:xfrm>
          <a:prstGeom prst="rect">
            <a:avLst/>
          </a:prstGeom>
          <a:solidFill>
            <a:srgbClr val="262626"/>
          </a:solidFill>
          <a:ln w="9525">
            <a:solidFill>
              <a:srgbClr val="FFFFFF">
                <a:alpha val="12000"/>
              </a:srgbClr>
            </a:solidFill>
            <a:prstDash val="solid"/>
          </a:ln>
        </p:spPr>
        <p:txBody>
          <a:bodyPr/>
          <a:lstStyle/>
          <a:p>
            <a:endParaRPr lang="de-DE"/>
          </a:p>
        </p:txBody>
      </p:sp>
      <p:sp>
        <p:nvSpPr>
          <p:cNvPr id="5" name="Text 3"/>
          <p:cNvSpPr/>
          <p:nvPr/>
        </p:nvSpPr>
        <p:spPr>
          <a:xfrm>
            <a:off x="1381125" y="3845719"/>
            <a:ext cx="4532567" cy="333375"/>
          </a:xfrm>
          <a:prstGeom prst="rect">
            <a:avLst/>
          </a:prstGeom>
          <a:noFill/>
          <a:ln/>
        </p:spPr>
        <p:txBody>
          <a:bodyPr wrap="square" lIns="25400" tIns="25400" rIns="25400" bIns="25400" rtlCol="0" anchor="t">
            <a:normAutofit/>
          </a:bodyPr>
          <a:lstStyle/>
          <a:p>
            <a:pPr marL="0" indent="0" algn="l">
              <a:buNone/>
            </a:pPr>
            <a:r>
              <a:rPr lang="en-US" sz="1800" kern="0" spc="396" dirty="0">
                <a:solidFill>
                  <a:srgbClr val="8A8A8A"/>
                </a:solidFill>
                <a:latin typeface="JetBrains Mono" pitchFamily="34" charset="0"/>
                <a:ea typeface="JetBrains Mono" pitchFamily="34" charset="-122"/>
                <a:cs typeface="JetBrains Mono" pitchFamily="34" charset="-120"/>
              </a:rPr>
              <a:t>FAKT 01</a:t>
            </a:r>
            <a:endParaRPr lang="en-US" sz="1800" dirty="0"/>
          </a:p>
        </p:txBody>
      </p:sp>
      <p:sp>
        <p:nvSpPr>
          <p:cNvPr id="6" name="Text 4"/>
          <p:cNvSpPr/>
          <p:nvPr/>
        </p:nvSpPr>
        <p:spPr>
          <a:xfrm>
            <a:off x="1381125" y="4903291"/>
            <a:ext cx="4532567" cy="1238250"/>
          </a:xfrm>
          <a:prstGeom prst="rect">
            <a:avLst/>
          </a:prstGeom>
          <a:noFill/>
          <a:ln/>
        </p:spPr>
        <p:txBody>
          <a:bodyPr wrap="square" lIns="25400" tIns="25400" rIns="25400" bIns="25400" rtlCol="0" anchor="t">
            <a:normAutofit fontScale="92500" lnSpcReduction="20000"/>
          </a:bodyPr>
          <a:lstStyle/>
          <a:p>
            <a:pPr marL="0" indent="0" algn="l">
              <a:lnSpc>
                <a:spcPct val="105000"/>
              </a:lnSpc>
              <a:buNone/>
            </a:pPr>
            <a:r>
              <a:rPr lang="en-US" sz="4800" b="1" kern="0" spc="-158" dirty="0">
                <a:solidFill>
                  <a:srgbClr val="E6007E"/>
                </a:solidFill>
                <a:latin typeface="Hermes Sans Bold"/>
                <a:ea typeface="Hermes Sans Bold"/>
                <a:cs typeface="Hermes Sans Bold"/>
              </a:rPr>
              <a:t>Brandenburg, DE</a:t>
            </a:r>
            <a:endParaRPr lang="en-US" sz="4500" dirty="0"/>
          </a:p>
        </p:txBody>
      </p:sp>
      <p:sp>
        <p:nvSpPr>
          <p:cNvPr id="7" name="Text 5"/>
          <p:cNvSpPr/>
          <p:nvPr/>
        </p:nvSpPr>
        <p:spPr>
          <a:xfrm>
            <a:off x="1381125" y="6692057"/>
            <a:ext cx="4532567" cy="758130"/>
          </a:xfrm>
          <a:prstGeom prst="rect">
            <a:avLst/>
          </a:prstGeom>
          <a:noFill/>
          <a:ln/>
        </p:spPr>
        <p:txBody>
          <a:bodyPr wrap="square" lIns="25400" tIns="25400" rIns="25400" bIns="25400" rtlCol="0" anchor="t">
            <a:normAutofit fontScale="70000" lnSpcReduction="20000"/>
          </a:bodyPr>
          <a:lstStyle/>
          <a:p>
            <a:pPr marL="0" indent="0" algn="l">
              <a:lnSpc>
                <a:spcPct val="135000"/>
              </a:lnSpc>
              <a:buNone/>
            </a:pPr>
            <a:r>
              <a:rPr lang="en-US" sz="2100" kern="0" spc="-12" dirty="0">
                <a:solidFill>
                  <a:srgbClr val="FAFAFA"/>
                </a:solidFill>
                <a:latin typeface="Hermes Sans Regular"/>
                <a:ea typeface="Hermes Sans Regular"/>
                <a:cs typeface="Hermes Sans Regular"/>
              </a:rPr>
              <a:t>Erste Region, seit </a:t>
            </a:r>
            <a:r>
              <a:rPr lang="en-US" sz="2100" b="1" kern="0" spc="-12" dirty="0">
                <a:solidFill>
                  <a:srgbClr val="FAFAFA"/>
                </a:solidFill>
                <a:latin typeface="Hermes Sans Bold"/>
                <a:ea typeface="Hermes Sans Bold"/>
                <a:cs typeface="Hermes Sans Bold"/>
              </a:rPr>
              <a:t>15.01.2026 </a:t>
            </a:r>
            <a:r>
              <a:rPr lang="en-US" sz="2100" kern="0" spc="-12" dirty="0">
                <a:solidFill>
                  <a:srgbClr val="FAFAFA"/>
                </a:solidFill>
                <a:latin typeface="Hermes Sans Regular"/>
                <a:ea typeface="Hermes Sans Regular"/>
                <a:cs typeface="Hermes Sans Regular"/>
              </a:rPr>
              <a:t>General Available mit 69 AWS-Services.</a:t>
            </a:r>
            <a:endParaRPr lang="en-US" sz="2100" dirty="0"/>
          </a:p>
        </p:txBody>
      </p:sp>
      <p:sp>
        <p:nvSpPr>
          <p:cNvPr id="8" name="Text 6"/>
          <p:cNvSpPr/>
          <p:nvPr/>
        </p:nvSpPr>
        <p:spPr>
          <a:xfrm>
            <a:off x="1381125" y="8000702"/>
            <a:ext cx="4532567" cy="333375"/>
          </a:xfrm>
          <a:prstGeom prst="rect">
            <a:avLst/>
          </a:prstGeom>
          <a:noFill/>
          <a:ln/>
        </p:spPr>
        <p:txBody>
          <a:bodyPr wrap="square" lIns="25400" tIns="25400" rIns="25400" bIns="25400" rtlCol="0" anchor="t">
            <a:normAutofit/>
          </a:bodyPr>
          <a:lstStyle/>
          <a:p>
            <a:pPr marL="0" indent="0" algn="l">
              <a:buNone/>
            </a:pPr>
            <a:r>
              <a:rPr lang="en-US" sz="1800" kern="0" spc="144" dirty="0">
                <a:solidFill>
                  <a:srgbClr val="8A8A8A"/>
                </a:solidFill>
                <a:latin typeface="JetBrains Mono" pitchFamily="34" charset="0"/>
                <a:ea typeface="JetBrains Mono" pitchFamily="34" charset="-122"/>
                <a:cs typeface="JetBrains Mono" pitchFamily="34" charset="-120"/>
              </a:rPr>
              <a:t>AWS Whitepaper · BSI-PM</a:t>
            </a:r>
            <a:endParaRPr lang="en-US" sz="1800" dirty="0"/>
          </a:p>
        </p:txBody>
      </p:sp>
      <p:sp>
        <p:nvSpPr>
          <p:cNvPr id="9" name="Shape 7"/>
          <p:cNvSpPr/>
          <p:nvPr/>
        </p:nvSpPr>
        <p:spPr>
          <a:xfrm>
            <a:off x="6515100" y="3378994"/>
            <a:ext cx="5257800" cy="5307806"/>
          </a:xfrm>
          <a:prstGeom prst="rect">
            <a:avLst/>
          </a:prstGeom>
          <a:solidFill>
            <a:srgbClr val="262626"/>
          </a:solidFill>
          <a:ln w="9525">
            <a:solidFill>
              <a:srgbClr val="FFFFFF">
                <a:alpha val="12000"/>
              </a:srgbClr>
            </a:solidFill>
            <a:prstDash val="solid"/>
          </a:ln>
        </p:spPr>
        <p:txBody>
          <a:bodyPr/>
          <a:lstStyle/>
          <a:p>
            <a:endParaRPr lang="de-DE"/>
          </a:p>
        </p:txBody>
      </p:sp>
      <p:sp>
        <p:nvSpPr>
          <p:cNvPr id="10" name="Text 8"/>
          <p:cNvSpPr/>
          <p:nvPr/>
        </p:nvSpPr>
        <p:spPr>
          <a:xfrm>
            <a:off x="6943725" y="3845719"/>
            <a:ext cx="4532567" cy="333375"/>
          </a:xfrm>
          <a:prstGeom prst="rect">
            <a:avLst/>
          </a:prstGeom>
          <a:noFill/>
          <a:ln/>
        </p:spPr>
        <p:txBody>
          <a:bodyPr wrap="square" lIns="25400" tIns="25400" rIns="25400" bIns="25400" rtlCol="0" anchor="t">
            <a:normAutofit/>
          </a:bodyPr>
          <a:lstStyle/>
          <a:p>
            <a:pPr marL="0" indent="0" algn="l">
              <a:buNone/>
            </a:pPr>
            <a:r>
              <a:rPr lang="en-US" sz="1800" kern="0" spc="396" dirty="0">
                <a:solidFill>
                  <a:srgbClr val="8A8A8A"/>
                </a:solidFill>
                <a:latin typeface="JetBrains Mono" pitchFamily="34" charset="0"/>
                <a:ea typeface="JetBrains Mono" pitchFamily="34" charset="-122"/>
                <a:cs typeface="JetBrains Mono" pitchFamily="34" charset="-120"/>
              </a:rPr>
              <a:t>FAKT 02</a:t>
            </a:r>
            <a:endParaRPr lang="en-US" sz="1800" dirty="0"/>
          </a:p>
        </p:txBody>
      </p:sp>
      <p:sp>
        <p:nvSpPr>
          <p:cNvPr id="11" name="Text 9"/>
          <p:cNvSpPr/>
          <p:nvPr/>
        </p:nvSpPr>
        <p:spPr>
          <a:xfrm>
            <a:off x="6943725" y="5065216"/>
            <a:ext cx="4532567" cy="914400"/>
          </a:xfrm>
          <a:prstGeom prst="rect">
            <a:avLst/>
          </a:prstGeom>
          <a:noFill/>
          <a:ln/>
        </p:spPr>
        <p:txBody>
          <a:bodyPr wrap="square" lIns="25400" tIns="25400" rIns="25400" bIns="25400" rtlCol="0" anchor="t">
            <a:normAutofit/>
          </a:bodyPr>
          <a:lstStyle/>
          <a:p>
            <a:pPr marL="0" indent="0" algn="l">
              <a:lnSpc>
                <a:spcPct val="100000"/>
              </a:lnSpc>
              <a:buNone/>
            </a:pPr>
            <a:r>
              <a:rPr lang="en-US" sz="4400" b="1" kern="0" spc="-241">
                <a:solidFill>
                  <a:srgbClr val="E6007E"/>
                </a:solidFill>
                <a:latin typeface="Hermes Sans Bold"/>
                <a:ea typeface="Hermes Sans Bold"/>
                <a:cs typeface="Hermes Sans Bold"/>
              </a:rPr>
              <a:t>€7,8 Mrd.</a:t>
            </a:r>
            <a:endParaRPr lang="en-US" sz="4400"/>
          </a:p>
        </p:txBody>
      </p:sp>
      <p:sp>
        <p:nvSpPr>
          <p:cNvPr id="12" name="Text 10"/>
          <p:cNvSpPr/>
          <p:nvPr/>
        </p:nvSpPr>
        <p:spPr>
          <a:xfrm>
            <a:off x="6943725" y="6530132"/>
            <a:ext cx="4532567" cy="758130"/>
          </a:xfrm>
          <a:prstGeom prst="rect">
            <a:avLst/>
          </a:prstGeom>
          <a:noFill/>
          <a:ln/>
        </p:spPr>
        <p:txBody>
          <a:bodyPr wrap="square" lIns="25400" tIns="25400" rIns="25400" bIns="25400" rtlCol="0" anchor="t">
            <a:normAutofit fontScale="92500" lnSpcReduction="10000"/>
          </a:bodyPr>
          <a:lstStyle/>
          <a:p>
            <a:pPr marL="0" indent="0" algn="l">
              <a:lnSpc>
                <a:spcPct val="135000"/>
              </a:lnSpc>
              <a:buNone/>
            </a:pPr>
            <a:r>
              <a:rPr lang="en-US" sz="2100" kern="0" spc="-12" dirty="0">
                <a:solidFill>
                  <a:srgbClr val="FAFAFA"/>
                </a:solidFill>
                <a:latin typeface="Hermes Sans Regular"/>
                <a:ea typeface="Hermes Sans Regular"/>
                <a:cs typeface="Hermes Sans Regular"/>
              </a:rPr>
              <a:t>Investment in Infrastruktur, Jobs und Skills in Europa.</a:t>
            </a:r>
            <a:endParaRPr lang="en-US" sz="2100" dirty="0"/>
          </a:p>
        </p:txBody>
      </p:sp>
      <p:sp>
        <p:nvSpPr>
          <p:cNvPr id="13" name="Text 11"/>
          <p:cNvSpPr/>
          <p:nvPr/>
        </p:nvSpPr>
        <p:spPr>
          <a:xfrm>
            <a:off x="6943725" y="8000702"/>
            <a:ext cx="4532567" cy="333375"/>
          </a:xfrm>
          <a:prstGeom prst="rect">
            <a:avLst/>
          </a:prstGeom>
          <a:noFill/>
          <a:ln/>
        </p:spPr>
        <p:txBody>
          <a:bodyPr wrap="square" lIns="25400" tIns="25400" rIns="25400" bIns="25400" rtlCol="0" anchor="t">
            <a:normAutofit/>
          </a:bodyPr>
          <a:lstStyle/>
          <a:p>
            <a:pPr marL="0" indent="0" algn="l">
              <a:buNone/>
            </a:pPr>
            <a:r>
              <a:rPr lang="en-US" sz="1800" kern="0" spc="144" dirty="0">
                <a:solidFill>
                  <a:srgbClr val="8A8A8A"/>
                </a:solidFill>
                <a:latin typeface="JetBrains Mono" pitchFamily="34" charset="0"/>
                <a:ea typeface="JetBrains Mono" pitchFamily="34" charset="-122"/>
                <a:cs typeface="JetBrains Mono" pitchFamily="34" charset="-120"/>
              </a:rPr>
              <a:t>AWS Whitepaper</a:t>
            </a:r>
            <a:endParaRPr lang="en-US" sz="1800" dirty="0"/>
          </a:p>
        </p:txBody>
      </p:sp>
      <p:sp>
        <p:nvSpPr>
          <p:cNvPr id="14" name="Shape 12"/>
          <p:cNvSpPr/>
          <p:nvPr/>
        </p:nvSpPr>
        <p:spPr>
          <a:xfrm>
            <a:off x="12077700" y="3378994"/>
            <a:ext cx="5257800" cy="5307806"/>
          </a:xfrm>
          <a:prstGeom prst="rect">
            <a:avLst/>
          </a:prstGeom>
          <a:solidFill>
            <a:srgbClr val="262626"/>
          </a:solidFill>
          <a:ln w="9525">
            <a:solidFill>
              <a:srgbClr val="FFFFFF">
                <a:alpha val="12000"/>
              </a:srgbClr>
            </a:solidFill>
            <a:prstDash val="solid"/>
          </a:ln>
        </p:spPr>
        <p:txBody>
          <a:bodyPr/>
          <a:lstStyle/>
          <a:p>
            <a:endParaRPr lang="de-DE"/>
          </a:p>
        </p:txBody>
      </p:sp>
      <p:sp>
        <p:nvSpPr>
          <p:cNvPr id="15" name="Text 13"/>
          <p:cNvSpPr/>
          <p:nvPr/>
        </p:nvSpPr>
        <p:spPr>
          <a:xfrm>
            <a:off x="12506325" y="3845719"/>
            <a:ext cx="4532567" cy="333375"/>
          </a:xfrm>
          <a:prstGeom prst="rect">
            <a:avLst/>
          </a:prstGeom>
          <a:noFill/>
          <a:ln/>
        </p:spPr>
        <p:txBody>
          <a:bodyPr wrap="square" lIns="25400" tIns="25400" rIns="25400" bIns="25400" rtlCol="0" anchor="t">
            <a:normAutofit/>
          </a:bodyPr>
          <a:lstStyle/>
          <a:p>
            <a:pPr marL="0" indent="0" algn="l">
              <a:buNone/>
            </a:pPr>
            <a:r>
              <a:rPr lang="en-US" sz="1800" kern="0" spc="396" dirty="0">
                <a:solidFill>
                  <a:srgbClr val="8A8A8A"/>
                </a:solidFill>
                <a:latin typeface="JetBrains Mono" pitchFamily="34" charset="0"/>
                <a:ea typeface="JetBrains Mono" pitchFamily="34" charset="-122"/>
                <a:cs typeface="JetBrains Mono" pitchFamily="34" charset="-120"/>
              </a:rPr>
              <a:t>FAKT 03</a:t>
            </a:r>
            <a:endParaRPr lang="en-US" sz="1800" dirty="0"/>
          </a:p>
        </p:txBody>
      </p:sp>
      <p:sp>
        <p:nvSpPr>
          <p:cNvPr id="16" name="Text 14"/>
          <p:cNvSpPr/>
          <p:nvPr/>
        </p:nvSpPr>
        <p:spPr>
          <a:xfrm>
            <a:off x="12506325" y="4903291"/>
            <a:ext cx="4532567" cy="1238250"/>
          </a:xfrm>
          <a:prstGeom prst="rect">
            <a:avLst/>
          </a:prstGeom>
          <a:noFill/>
          <a:ln/>
        </p:spPr>
        <p:txBody>
          <a:bodyPr wrap="square" lIns="25400" tIns="25400" rIns="25400" bIns="25400" rtlCol="0" anchor="t">
            <a:normAutofit fontScale="92500" lnSpcReduction="20000"/>
          </a:bodyPr>
          <a:lstStyle/>
          <a:p>
            <a:pPr marL="0" indent="0" algn="l">
              <a:lnSpc>
                <a:spcPct val="105000"/>
              </a:lnSpc>
              <a:buNone/>
            </a:pPr>
            <a:r>
              <a:rPr lang="en-US" sz="4800" b="1" kern="0" spc="-158" dirty="0">
                <a:solidFill>
                  <a:srgbClr val="E6007E"/>
                </a:solidFill>
                <a:latin typeface="Hermes Sans Bold"/>
                <a:ea typeface="Hermes Sans Bold"/>
                <a:cs typeface="Hermes Sans Bold"/>
              </a:rPr>
              <a:t>EU-Struktur End-to-End</a:t>
            </a:r>
            <a:endParaRPr lang="en-US" sz="4500" dirty="0"/>
          </a:p>
        </p:txBody>
      </p:sp>
      <p:sp>
        <p:nvSpPr>
          <p:cNvPr id="17" name="Text 15"/>
          <p:cNvSpPr/>
          <p:nvPr/>
        </p:nvSpPr>
        <p:spPr>
          <a:xfrm>
            <a:off x="12506325" y="6332041"/>
            <a:ext cx="4532567" cy="1478161"/>
          </a:xfrm>
          <a:prstGeom prst="rect">
            <a:avLst/>
          </a:prstGeom>
          <a:noFill/>
          <a:ln/>
        </p:spPr>
        <p:txBody>
          <a:bodyPr wrap="square" lIns="25400" tIns="25400" rIns="25400" bIns="25400" rtlCol="0" anchor="t">
            <a:normAutofit fontScale="85000" lnSpcReduction="10000"/>
          </a:bodyPr>
          <a:lstStyle/>
          <a:p>
            <a:pPr marL="0" indent="0" algn="l">
              <a:lnSpc>
                <a:spcPct val="135000"/>
              </a:lnSpc>
              <a:buNone/>
            </a:pPr>
            <a:r>
              <a:rPr lang="en-US" sz="2100" kern="0" spc="-12" dirty="0">
                <a:solidFill>
                  <a:srgbClr val="FAFAFA"/>
                </a:solidFill>
                <a:latin typeface="Hermes Sans Regular"/>
                <a:ea typeface="Hermes Sans Regular"/>
                <a:cs typeface="Hermes Sans Regular"/>
              </a:rPr>
              <a:t>Eigene EU-Rechtsstruktur, EU-Geschäftsführung, unabhängiges Advisory Board, ausschließlich EU-Personal im Betrieb.</a:t>
            </a:r>
            <a:endParaRPr lang="en-US" sz="2100" dirty="0"/>
          </a:p>
        </p:txBody>
      </p:sp>
      <p:sp>
        <p:nvSpPr>
          <p:cNvPr id="18" name="Text 16"/>
          <p:cNvSpPr/>
          <p:nvPr/>
        </p:nvSpPr>
        <p:spPr>
          <a:xfrm>
            <a:off x="12506325" y="8000702"/>
            <a:ext cx="4532567" cy="333375"/>
          </a:xfrm>
          <a:prstGeom prst="rect">
            <a:avLst/>
          </a:prstGeom>
          <a:noFill/>
          <a:ln/>
        </p:spPr>
        <p:txBody>
          <a:bodyPr wrap="square" lIns="25400" tIns="25400" rIns="25400" bIns="25400" rtlCol="0" anchor="t">
            <a:normAutofit/>
          </a:bodyPr>
          <a:lstStyle/>
          <a:p>
            <a:pPr marL="0" indent="0" algn="l">
              <a:buNone/>
            </a:pPr>
            <a:r>
              <a:rPr lang="en-US" sz="1800" kern="0" spc="144" dirty="0">
                <a:solidFill>
                  <a:srgbClr val="8A8A8A"/>
                </a:solidFill>
                <a:latin typeface="JetBrains Mono" pitchFamily="34" charset="0"/>
                <a:ea typeface="JetBrains Mono" pitchFamily="34" charset="-122"/>
                <a:cs typeface="JetBrains Mono" pitchFamily="34" charset="-120"/>
              </a:rPr>
              <a:t>AWS Security Blog · BSI-PM</a:t>
            </a:r>
            <a:endParaRPr lang="en-US" sz="1800" dirty="0"/>
          </a:p>
        </p:txBody>
      </p:sp>
      <p:pic>
        <p:nvPicPr>
          <p:cNvPr id="22" name="Grafik 21">
            <a:extLst>
              <a:ext uri="{FF2B5EF4-FFF2-40B4-BE49-F238E27FC236}">
                <a16:creationId xmlns:a16="http://schemas.microsoft.com/office/drawing/2014/main" id="{F347F9B8-B97B-2212-7D7E-3928DAC0201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7" y="9275151"/>
            <a:ext cx="720393" cy="720393"/>
          </a:xfrm>
          <a:prstGeom prst="rect">
            <a:avLst/>
          </a:prstGeom>
        </p:spPr>
      </p:pic>
    </p:spTree>
    <p:extLst>
      <p:ext uri="{BB962C8B-B14F-4D97-AF65-F5344CB8AC3E}">
        <p14:creationId xmlns:p14="http://schemas.microsoft.com/office/powerpoint/2010/main" val="294781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a:solidFill>
                  <a:srgbClr val="E6007E"/>
                </a:solidFill>
                <a:latin typeface="JetBrains Mono" pitchFamily="34" charset="0"/>
                <a:ea typeface="JetBrains Mono" pitchFamily="34" charset="-122"/>
                <a:cs typeface="JetBrains Mono" pitchFamily="34" charset="-120"/>
              </a:rPr>
              <a:t>ESC RECHTSSTRUKTUR</a:t>
            </a:r>
            <a:endParaRPr lang="en-US" sz="1800"/>
          </a:p>
        </p:txBody>
      </p:sp>
      <p:sp>
        <p:nvSpPr>
          <p:cNvPr id="3" name="Text 1"/>
          <p:cNvSpPr/>
          <p:nvPr/>
        </p:nvSpPr>
        <p:spPr>
          <a:xfrm>
            <a:off x="952500" y="1476377"/>
            <a:ext cx="14716125" cy="1464469"/>
          </a:xfrm>
          <a:prstGeom prst="rect">
            <a:avLst/>
          </a:prstGeom>
          <a:noFill/>
          <a:ln/>
        </p:spPr>
        <p:txBody>
          <a:bodyPr wrap="square" lIns="25400" tIns="25400" rIns="25400" bIns="25400" rtlCol="0" anchor="t">
            <a:normAutofit fontScale="92500" lnSpcReduction="20000"/>
          </a:bodyPr>
          <a:lstStyle/>
          <a:p>
            <a:pPr marL="0" indent="0" algn="l">
              <a:lnSpc>
                <a:spcPct val="104000"/>
              </a:lnSpc>
              <a:buNone/>
            </a:pPr>
            <a:r>
              <a:rPr lang="en-US" sz="5400" b="1" kern="0" spc="-162">
                <a:solidFill>
                  <a:srgbClr val="FAFAFA"/>
                </a:solidFill>
                <a:latin typeface="Hermes Sans Bold"/>
                <a:ea typeface="Hermes Sans Bold"/>
                <a:cs typeface="Hermes Sans Bold"/>
              </a:rPr>
              <a:t>Deutsches Recht. EU-Personal. </a:t>
            </a:r>
            <a:br>
              <a:rPr lang="en-US" sz="5400" b="1" kern="0" spc="-162">
                <a:solidFill>
                  <a:srgbClr val="FAFAFA"/>
                </a:solidFill>
                <a:latin typeface="Hermes Sans Bold"/>
                <a:ea typeface="Hermes Sans Bold"/>
                <a:cs typeface="Hermes Sans Bold"/>
              </a:rPr>
            </a:br>
            <a:r>
              <a:rPr lang="en-US" sz="5400" b="1" kern="0" spc="-162" err="1">
                <a:solidFill>
                  <a:srgbClr val="E6007E"/>
                </a:solidFill>
                <a:latin typeface="Hermes Sans Bold"/>
                <a:ea typeface="Hermes Sans Bold"/>
                <a:cs typeface="Hermes Sans Bold"/>
              </a:rPr>
              <a:t>Strukturell</a:t>
            </a:r>
            <a:r>
              <a:rPr lang="en-US" sz="5400" b="1" kern="0" spc="-162">
                <a:solidFill>
                  <a:srgbClr val="E6007E"/>
                </a:solidFill>
                <a:latin typeface="Hermes Sans Bold"/>
                <a:ea typeface="Hermes Sans Bold"/>
                <a:cs typeface="Hermes Sans Bold"/>
              </a:rPr>
              <a:t> US-unabhängig.</a:t>
            </a:r>
            <a:endParaRPr lang="en-US" sz="5400"/>
          </a:p>
        </p:txBody>
      </p:sp>
      <p:sp>
        <p:nvSpPr>
          <p:cNvPr id="4" name="Shape 2"/>
          <p:cNvSpPr/>
          <p:nvPr/>
        </p:nvSpPr>
        <p:spPr>
          <a:xfrm>
            <a:off x="952500" y="3378994"/>
            <a:ext cx="5257800" cy="5307806"/>
          </a:xfrm>
          <a:prstGeom prst="rect">
            <a:avLst/>
          </a:prstGeom>
          <a:solidFill>
            <a:srgbClr val="262626"/>
          </a:solidFill>
          <a:ln w="9525">
            <a:solidFill>
              <a:srgbClr val="FFFFFF">
                <a:alpha val="12000"/>
              </a:srgbClr>
            </a:solidFill>
            <a:prstDash val="solid"/>
          </a:ln>
        </p:spPr>
        <p:txBody>
          <a:bodyPr/>
          <a:lstStyle/>
          <a:p>
            <a:endParaRPr lang="de-DE"/>
          </a:p>
        </p:txBody>
      </p:sp>
      <p:sp>
        <p:nvSpPr>
          <p:cNvPr id="5" name="Text 3"/>
          <p:cNvSpPr/>
          <p:nvPr/>
        </p:nvSpPr>
        <p:spPr>
          <a:xfrm>
            <a:off x="1381125" y="3845719"/>
            <a:ext cx="4532567" cy="333375"/>
          </a:xfrm>
          <a:prstGeom prst="rect">
            <a:avLst/>
          </a:prstGeom>
          <a:noFill/>
          <a:ln/>
        </p:spPr>
        <p:txBody>
          <a:bodyPr wrap="square" lIns="25400" tIns="25400" rIns="25400" bIns="25400" rtlCol="0" anchor="t">
            <a:normAutofit/>
          </a:bodyPr>
          <a:lstStyle/>
          <a:p>
            <a:pPr marL="0" indent="0" algn="l">
              <a:buNone/>
            </a:pPr>
            <a:r>
              <a:rPr lang="en-US" sz="1800" kern="0" spc="396">
                <a:solidFill>
                  <a:srgbClr val="8A8A8A"/>
                </a:solidFill>
                <a:latin typeface="JetBrains Mono" pitchFamily="34" charset="0"/>
                <a:ea typeface="JetBrains Mono" pitchFamily="34" charset="-122"/>
                <a:cs typeface="JetBrains Mono" pitchFamily="34" charset="-120"/>
              </a:rPr>
              <a:t>FAKT 01</a:t>
            </a:r>
            <a:endParaRPr lang="en-US" sz="1800"/>
          </a:p>
        </p:txBody>
      </p:sp>
      <p:sp>
        <p:nvSpPr>
          <p:cNvPr id="6" name="Text 4"/>
          <p:cNvSpPr/>
          <p:nvPr/>
        </p:nvSpPr>
        <p:spPr>
          <a:xfrm>
            <a:off x="1381125" y="4682535"/>
            <a:ext cx="4532567" cy="776883"/>
          </a:xfrm>
          <a:prstGeom prst="rect">
            <a:avLst/>
          </a:prstGeom>
          <a:noFill/>
          <a:ln/>
        </p:spPr>
        <p:txBody>
          <a:bodyPr wrap="square" lIns="25400" tIns="25400" rIns="25400" bIns="25400" rtlCol="0" anchor="t">
            <a:normAutofit fontScale="92500"/>
          </a:bodyPr>
          <a:lstStyle/>
          <a:p>
            <a:pPr marL="0" indent="0" algn="l">
              <a:lnSpc>
                <a:spcPct val="105000"/>
              </a:lnSpc>
              <a:buNone/>
            </a:pPr>
            <a:r>
              <a:rPr lang="en-US" sz="4800" b="1" kern="0" spc="-158">
                <a:solidFill>
                  <a:srgbClr val="E6007E"/>
                </a:solidFill>
                <a:latin typeface="Hermes Sans Bold"/>
                <a:ea typeface="Hermes Sans Bold"/>
                <a:cs typeface="Hermes Sans Bold"/>
              </a:rPr>
              <a:t>3 Töchter, DE</a:t>
            </a:r>
            <a:endParaRPr lang="en-US" sz="4500"/>
          </a:p>
        </p:txBody>
      </p:sp>
      <p:sp>
        <p:nvSpPr>
          <p:cNvPr id="7" name="Text 5"/>
          <p:cNvSpPr/>
          <p:nvPr/>
        </p:nvSpPr>
        <p:spPr>
          <a:xfrm>
            <a:off x="1381125" y="6032897"/>
            <a:ext cx="4532567" cy="1784150"/>
          </a:xfrm>
          <a:prstGeom prst="rect">
            <a:avLst/>
          </a:prstGeom>
          <a:noFill/>
          <a:ln/>
        </p:spPr>
        <p:txBody>
          <a:bodyPr wrap="square" lIns="25400" tIns="25400" rIns="25400" bIns="25400" rtlCol="0" anchor="t">
            <a:normAutofit/>
          </a:bodyPr>
          <a:lstStyle/>
          <a:p>
            <a:pPr marL="0" indent="0" algn="l">
              <a:lnSpc>
                <a:spcPct val="135000"/>
              </a:lnSpc>
              <a:buNone/>
            </a:pPr>
            <a:r>
              <a:rPr lang="en-US" kern="0" spc="-12">
                <a:solidFill>
                  <a:srgbClr val="FAFAFA"/>
                </a:solidFill>
                <a:latin typeface="Hermes Sans Regular"/>
              </a:rPr>
              <a:t>Deutsche</a:t>
            </a:r>
            <a:r>
              <a:rPr lang="en-US" kern="0" spc="-12">
                <a:solidFill>
                  <a:srgbClr val="FAFAFA"/>
                </a:solidFill>
                <a:latin typeface="Hermes Sans Regular"/>
                <a:ea typeface="Hermes Sans Regular"/>
                <a:cs typeface="Hermes Sans Regular"/>
              </a:rPr>
              <a:t> </a:t>
            </a:r>
            <a:r>
              <a:rPr lang="en-US" kern="0" spc="-12">
                <a:solidFill>
                  <a:srgbClr val="FAFAFA"/>
                </a:solidFill>
                <a:latin typeface="Hermes Sans Regular"/>
              </a:rPr>
              <a:t>Muttergesellschaft, drei Tochtergesellschaften. Deutsches Recht statt US-Jurisdiktion. FISA, CLOUD Act greifen nicht.</a:t>
            </a:r>
          </a:p>
        </p:txBody>
      </p:sp>
      <p:sp>
        <p:nvSpPr>
          <p:cNvPr id="8" name="Text 6"/>
          <p:cNvSpPr/>
          <p:nvPr/>
        </p:nvSpPr>
        <p:spPr>
          <a:xfrm>
            <a:off x="1381125" y="8000702"/>
            <a:ext cx="4532567" cy="333375"/>
          </a:xfrm>
          <a:prstGeom prst="rect">
            <a:avLst/>
          </a:prstGeom>
          <a:noFill/>
          <a:ln/>
        </p:spPr>
        <p:txBody>
          <a:bodyPr wrap="square" lIns="25400" tIns="25400" rIns="25400" bIns="25400" rtlCol="0" anchor="t">
            <a:normAutofit/>
          </a:bodyPr>
          <a:lstStyle/>
          <a:p>
            <a:pPr marL="0" indent="0" algn="l">
              <a:buNone/>
            </a:pPr>
            <a:r>
              <a:rPr lang="en-US" sz="1800" kern="0" spc="144">
                <a:solidFill>
                  <a:srgbClr val="8A8A8A"/>
                </a:solidFill>
                <a:latin typeface="JetBrains Mono" pitchFamily="34" charset="0"/>
                <a:ea typeface="JetBrains Mono" pitchFamily="34" charset="-122"/>
                <a:cs typeface="JetBrains Mono" pitchFamily="34" charset="-120"/>
              </a:rPr>
              <a:t>EU-RECHT · FISA-RESISTENT</a:t>
            </a:r>
            <a:endParaRPr lang="en-US" sz="1800"/>
          </a:p>
        </p:txBody>
      </p:sp>
      <p:sp>
        <p:nvSpPr>
          <p:cNvPr id="9" name="Shape 7"/>
          <p:cNvSpPr/>
          <p:nvPr/>
        </p:nvSpPr>
        <p:spPr>
          <a:xfrm>
            <a:off x="6515100" y="3378994"/>
            <a:ext cx="5257800" cy="5307806"/>
          </a:xfrm>
          <a:prstGeom prst="rect">
            <a:avLst/>
          </a:prstGeom>
          <a:solidFill>
            <a:srgbClr val="262626"/>
          </a:solidFill>
          <a:ln w="9525">
            <a:solidFill>
              <a:srgbClr val="FFFFFF">
                <a:alpha val="12000"/>
              </a:srgbClr>
            </a:solidFill>
            <a:prstDash val="solid"/>
          </a:ln>
        </p:spPr>
        <p:txBody>
          <a:bodyPr/>
          <a:lstStyle/>
          <a:p>
            <a:endParaRPr lang="de-DE"/>
          </a:p>
        </p:txBody>
      </p:sp>
      <p:sp>
        <p:nvSpPr>
          <p:cNvPr id="10" name="Text 8"/>
          <p:cNvSpPr/>
          <p:nvPr/>
        </p:nvSpPr>
        <p:spPr>
          <a:xfrm>
            <a:off x="6943725" y="3845719"/>
            <a:ext cx="4532567" cy="333375"/>
          </a:xfrm>
          <a:prstGeom prst="rect">
            <a:avLst/>
          </a:prstGeom>
          <a:noFill/>
          <a:ln/>
        </p:spPr>
        <p:txBody>
          <a:bodyPr wrap="square" lIns="25400" tIns="25400" rIns="25400" bIns="25400" rtlCol="0" anchor="t">
            <a:normAutofit/>
          </a:bodyPr>
          <a:lstStyle/>
          <a:p>
            <a:pPr marL="0" indent="0" algn="l">
              <a:buNone/>
            </a:pPr>
            <a:r>
              <a:rPr lang="en-US" sz="1800" kern="0" spc="396">
                <a:solidFill>
                  <a:srgbClr val="8A8A8A"/>
                </a:solidFill>
                <a:latin typeface="JetBrains Mono" pitchFamily="34" charset="0"/>
                <a:ea typeface="JetBrains Mono" pitchFamily="34" charset="-122"/>
                <a:cs typeface="JetBrains Mono" pitchFamily="34" charset="-120"/>
              </a:rPr>
              <a:t>FAKT 02</a:t>
            </a:r>
            <a:endParaRPr lang="en-US" sz="1800"/>
          </a:p>
        </p:txBody>
      </p:sp>
      <p:sp>
        <p:nvSpPr>
          <p:cNvPr id="11" name="Text 9"/>
          <p:cNvSpPr/>
          <p:nvPr/>
        </p:nvSpPr>
        <p:spPr>
          <a:xfrm>
            <a:off x="6943725" y="4705264"/>
            <a:ext cx="4532567" cy="731427"/>
          </a:xfrm>
          <a:prstGeom prst="rect">
            <a:avLst/>
          </a:prstGeom>
          <a:noFill/>
          <a:ln/>
        </p:spPr>
        <p:txBody>
          <a:bodyPr wrap="square" lIns="25400" tIns="25400" rIns="25400" bIns="25400" rtlCol="0" anchor="t">
            <a:normAutofit/>
          </a:bodyPr>
          <a:lstStyle/>
          <a:p>
            <a:pPr marL="0" indent="0" algn="l">
              <a:lnSpc>
                <a:spcPct val="100000"/>
              </a:lnSpc>
              <a:buNone/>
            </a:pPr>
            <a:r>
              <a:rPr lang="en-US" sz="4400" b="1" kern="0" spc="-241">
                <a:solidFill>
                  <a:srgbClr val="E6007E"/>
                </a:solidFill>
                <a:latin typeface="Hermes Sans Bold"/>
                <a:ea typeface="Hermes Sans Bold"/>
                <a:cs typeface="Hermes Sans Bold"/>
              </a:rPr>
              <a:t>1.000 Köpfe</a:t>
            </a:r>
            <a:endParaRPr lang="en-US" sz="4400"/>
          </a:p>
        </p:txBody>
      </p:sp>
      <p:sp>
        <p:nvSpPr>
          <p:cNvPr id="12" name="Text 10"/>
          <p:cNvSpPr/>
          <p:nvPr/>
        </p:nvSpPr>
        <p:spPr>
          <a:xfrm>
            <a:off x="6943725" y="5979616"/>
            <a:ext cx="4532567" cy="1478161"/>
          </a:xfrm>
          <a:prstGeom prst="rect">
            <a:avLst/>
          </a:prstGeom>
          <a:noFill/>
          <a:ln/>
        </p:spPr>
        <p:txBody>
          <a:bodyPr wrap="square" lIns="25400" tIns="25400" rIns="25400" bIns="25400" rtlCol="0" anchor="t">
            <a:normAutofit/>
          </a:bodyPr>
          <a:lstStyle/>
          <a:p>
            <a:pPr marL="0" indent="0" algn="l">
              <a:lnSpc>
                <a:spcPct val="135000"/>
              </a:lnSpc>
              <a:buNone/>
            </a:pPr>
            <a:r>
              <a:rPr lang="en-US" kern="0" spc="-12">
                <a:solidFill>
                  <a:srgbClr val="FAFAFA"/>
                </a:solidFill>
                <a:latin typeface="Hermes Sans Regular"/>
                <a:ea typeface="Hermes Sans Regular"/>
                <a:cs typeface="Hermes Sans Regular"/>
              </a:rPr>
              <a:t>Arbeitsverträge bei der ESC nicht bei Amazon US. Ausschließlich EU-Bürger mit EU-Wohnsitz.</a:t>
            </a:r>
            <a:endParaRPr lang="en-US"/>
          </a:p>
        </p:txBody>
      </p:sp>
      <p:sp>
        <p:nvSpPr>
          <p:cNvPr id="13" name="Text 11"/>
          <p:cNvSpPr/>
          <p:nvPr/>
        </p:nvSpPr>
        <p:spPr>
          <a:xfrm>
            <a:off x="6943725" y="8000702"/>
            <a:ext cx="4532567" cy="333375"/>
          </a:xfrm>
          <a:prstGeom prst="rect">
            <a:avLst/>
          </a:prstGeom>
          <a:noFill/>
          <a:ln/>
        </p:spPr>
        <p:txBody>
          <a:bodyPr wrap="square" lIns="25400" tIns="25400" rIns="25400" bIns="25400" rtlCol="0" anchor="t">
            <a:normAutofit/>
          </a:bodyPr>
          <a:lstStyle/>
          <a:p>
            <a:pPr marL="0" indent="0" algn="l">
              <a:buNone/>
            </a:pPr>
            <a:r>
              <a:rPr lang="en-US" sz="1800" kern="0" spc="144">
                <a:solidFill>
                  <a:srgbClr val="8A8A8A"/>
                </a:solidFill>
                <a:latin typeface="JetBrains Mono" pitchFamily="34" charset="0"/>
                <a:ea typeface="JetBrains Mono" pitchFamily="34" charset="-122"/>
                <a:cs typeface="JetBrains Mono" pitchFamily="34" charset="-120"/>
              </a:rPr>
              <a:t>EU-PERSONAL-PFLICHT · BSI</a:t>
            </a:r>
            <a:endParaRPr lang="en-US" sz="1800"/>
          </a:p>
        </p:txBody>
      </p:sp>
      <p:sp>
        <p:nvSpPr>
          <p:cNvPr id="14" name="Shape 12"/>
          <p:cNvSpPr/>
          <p:nvPr/>
        </p:nvSpPr>
        <p:spPr>
          <a:xfrm>
            <a:off x="12077700" y="3378994"/>
            <a:ext cx="5257800" cy="5307806"/>
          </a:xfrm>
          <a:prstGeom prst="rect">
            <a:avLst/>
          </a:prstGeom>
          <a:solidFill>
            <a:srgbClr val="262626"/>
          </a:solidFill>
          <a:ln w="9525">
            <a:solidFill>
              <a:srgbClr val="FFFFFF">
                <a:alpha val="12000"/>
              </a:srgbClr>
            </a:solidFill>
            <a:prstDash val="solid"/>
          </a:ln>
        </p:spPr>
        <p:txBody>
          <a:bodyPr/>
          <a:lstStyle/>
          <a:p>
            <a:endParaRPr lang="de-DE"/>
          </a:p>
        </p:txBody>
      </p:sp>
      <p:sp>
        <p:nvSpPr>
          <p:cNvPr id="15" name="Text 13"/>
          <p:cNvSpPr/>
          <p:nvPr/>
        </p:nvSpPr>
        <p:spPr>
          <a:xfrm>
            <a:off x="12506325" y="3845719"/>
            <a:ext cx="4532567" cy="333375"/>
          </a:xfrm>
          <a:prstGeom prst="rect">
            <a:avLst/>
          </a:prstGeom>
          <a:noFill/>
          <a:ln/>
        </p:spPr>
        <p:txBody>
          <a:bodyPr wrap="square" lIns="25400" tIns="25400" rIns="25400" bIns="25400" rtlCol="0" anchor="t">
            <a:normAutofit/>
          </a:bodyPr>
          <a:lstStyle/>
          <a:p>
            <a:pPr marL="0" indent="0" algn="l">
              <a:buNone/>
            </a:pPr>
            <a:r>
              <a:rPr lang="en-US" sz="1800" kern="0" spc="396">
                <a:solidFill>
                  <a:srgbClr val="8A8A8A"/>
                </a:solidFill>
                <a:latin typeface="JetBrains Mono" pitchFamily="34" charset="0"/>
                <a:ea typeface="JetBrains Mono" pitchFamily="34" charset="-122"/>
                <a:cs typeface="JetBrains Mono" pitchFamily="34" charset="-120"/>
              </a:rPr>
              <a:t>FAKT 03</a:t>
            </a:r>
            <a:endParaRPr lang="en-US" sz="1800"/>
          </a:p>
        </p:txBody>
      </p:sp>
      <p:sp>
        <p:nvSpPr>
          <p:cNvPr id="16" name="Text 14"/>
          <p:cNvSpPr/>
          <p:nvPr/>
        </p:nvSpPr>
        <p:spPr>
          <a:xfrm>
            <a:off x="12506325" y="4729759"/>
            <a:ext cx="4532567" cy="827482"/>
          </a:xfrm>
          <a:prstGeom prst="rect">
            <a:avLst/>
          </a:prstGeom>
          <a:noFill/>
          <a:ln/>
        </p:spPr>
        <p:txBody>
          <a:bodyPr wrap="square" lIns="25400" tIns="25400" rIns="25400" bIns="25400" rtlCol="0" anchor="t">
            <a:normAutofit fontScale="92500"/>
          </a:bodyPr>
          <a:lstStyle/>
          <a:p>
            <a:pPr marL="0" indent="0" algn="l">
              <a:lnSpc>
                <a:spcPct val="105000"/>
              </a:lnSpc>
              <a:buNone/>
            </a:pPr>
            <a:r>
              <a:rPr lang="en-US" sz="4800" b="1" kern="0" spc="-158">
                <a:solidFill>
                  <a:srgbClr val="E6007E"/>
                </a:solidFill>
                <a:latin typeface="Hermes Sans Bold"/>
                <a:ea typeface="Hermes Sans Bold"/>
                <a:cs typeface="Hermes Sans Bold"/>
              </a:rPr>
              <a:t>Unabh. Beirat</a:t>
            </a:r>
            <a:endParaRPr lang="en-US" sz="4500"/>
          </a:p>
        </p:txBody>
      </p:sp>
      <p:sp>
        <p:nvSpPr>
          <p:cNvPr id="17" name="Text 15"/>
          <p:cNvSpPr/>
          <p:nvPr/>
        </p:nvSpPr>
        <p:spPr>
          <a:xfrm>
            <a:off x="12506325" y="5914428"/>
            <a:ext cx="4532567" cy="1902619"/>
          </a:xfrm>
          <a:prstGeom prst="rect">
            <a:avLst/>
          </a:prstGeom>
          <a:noFill/>
          <a:ln/>
        </p:spPr>
        <p:txBody>
          <a:bodyPr wrap="square" lIns="25400" tIns="25400" rIns="25400" bIns="25400" rtlCol="0" anchor="t">
            <a:normAutofit/>
          </a:bodyPr>
          <a:lstStyle/>
          <a:p>
            <a:pPr marL="0" indent="0" algn="l">
              <a:lnSpc>
                <a:spcPct val="135000"/>
              </a:lnSpc>
              <a:buNone/>
            </a:pPr>
            <a:r>
              <a:rPr lang="en-US" kern="0" spc="-12">
                <a:solidFill>
                  <a:srgbClr val="FAFAFA"/>
                </a:solidFill>
                <a:latin typeface="Hermes Sans Regular"/>
                <a:ea typeface="Hermes Sans Regular"/>
                <a:cs typeface="Hermes Sans Regular"/>
              </a:rPr>
              <a:t>Mit mindestens einem Amazon-unabhängigen Mitglied. Sovereign Requirements Framework mit kontinuierlichen externen Prüfungen.</a:t>
            </a:r>
            <a:endParaRPr lang="en-US"/>
          </a:p>
        </p:txBody>
      </p:sp>
      <p:sp>
        <p:nvSpPr>
          <p:cNvPr id="18" name="Text 16"/>
          <p:cNvSpPr/>
          <p:nvPr/>
        </p:nvSpPr>
        <p:spPr>
          <a:xfrm>
            <a:off x="12506325" y="8000702"/>
            <a:ext cx="4532567" cy="333375"/>
          </a:xfrm>
          <a:prstGeom prst="rect">
            <a:avLst/>
          </a:prstGeom>
          <a:noFill/>
          <a:ln/>
        </p:spPr>
        <p:txBody>
          <a:bodyPr wrap="square" lIns="25400" tIns="25400" rIns="25400" bIns="25400" rtlCol="0" anchor="t">
            <a:normAutofit fontScale="92500"/>
          </a:bodyPr>
          <a:lstStyle/>
          <a:p>
            <a:pPr marL="0" indent="0" algn="l">
              <a:buNone/>
            </a:pPr>
            <a:r>
              <a:rPr lang="en-US" sz="1800" kern="0" spc="144">
                <a:solidFill>
                  <a:srgbClr val="8A8A8A"/>
                </a:solidFill>
                <a:latin typeface="JetBrains Mono" pitchFamily="34" charset="0"/>
                <a:ea typeface="JetBrains Mono" pitchFamily="34" charset="-122"/>
                <a:cs typeface="JetBrains Mono" pitchFamily="34" charset="-120"/>
              </a:rPr>
              <a:t>SOVEREIGN REQUIREMENTS FRAMEWORK</a:t>
            </a:r>
            <a:endParaRPr lang="en-US" sz="1800"/>
          </a:p>
        </p:txBody>
      </p:sp>
      <p:pic>
        <p:nvPicPr>
          <p:cNvPr id="22" name="Grafik 21">
            <a:extLst>
              <a:ext uri="{FF2B5EF4-FFF2-40B4-BE49-F238E27FC236}">
                <a16:creationId xmlns:a16="http://schemas.microsoft.com/office/drawing/2014/main" id="{F347F9B8-B97B-2212-7D7E-3928DAC0201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7106597" y="9275151"/>
            <a:ext cx="720393" cy="720393"/>
          </a:xfrm>
          <a:prstGeom prst="rect">
            <a:avLst/>
          </a:prstGeom>
        </p:spPr>
      </p:pic>
    </p:spTree>
    <p:extLst>
      <p:ext uri="{BB962C8B-B14F-4D97-AF65-F5344CB8AC3E}">
        <p14:creationId xmlns:p14="http://schemas.microsoft.com/office/powerpoint/2010/main" val="4003951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a:solidFill>
                  <a:srgbClr val="E6007E"/>
                </a:solidFill>
                <a:latin typeface="JetBrains Mono" pitchFamily="34" charset="0"/>
                <a:ea typeface="JetBrains Mono" pitchFamily="34" charset="-122"/>
                <a:cs typeface="JetBrains Mono" pitchFamily="34" charset="-120"/>
              </a:rPr>
              <a:t>TECHNISCHE US-ENTKOPPLUNG</a:t>
            </a:r>
            <a:endParaRPr lang="en-US" sz="1800"/>
          </a:p>
        </p:txBody>
      </p:sp>
      <p:sp>
        <p:nvSpPr>
          <p:cNvPr id="3" name="Text 1"/>
          <p:cNvSpPr/>
          <p:nvPr/>
        </p:nvSpPr>
        <p:spPr>
          <a:xfrm>
            <a:off x="952500" y="1462089"/>
            <a:ext cx="14716125" cy="1464469"/>
          </a:xfrm>
          <a:prstGeom prst="rect">
            <a:avLst/>
          </a:prstGeom>
          <a:noFill/>
          <a:ln/>
        </p:spPr>
        <p:txBody>
          <a:bodyPr wrap="square" lIns="25400" tIns="25400" rIns="25400" bIns="25400" rtlCol="0" anchor="t">
            <a:normAutofit fontScale="92500" lnSpcReduction="20000"/>
          </a:bodyPr>
          <a:lstStyle/>
          <a:p>
            <a:pPr marL="0" indent="0" algn="l">
              <a:lnSpc>
                <a:spcPct val="104000"/>
              </a:lnSpc>
              <a:buNone/>
            </a:pPr>
            <a:r>
              <a:rPr lang="en-US" sz="5400" b="1" kern="0" spc="-162">
                <a:solidFill>
                  <a:srgbClr val="FAFAFA"/>
                </a:solidFill>
                <a:latin typeface="Hermes Sans Bold"/>
                <a:ea typeface="Hermes Sans Bold"/>
                <a:cs typeface="Hermes Sans Bold"/>
              </a:rPr>
              <a:t>Keine US-Trust-Chain. </a:t>
            </a:r>
            <a:br>
              <a:rPr lang="en-US" sz="5400" b="1" kern="0" spc="-162">
                <a:solidFill>
                  <a:srgbClr val="FAFAFA"/>
                </a:solidFill>
                <a:latin typeface="Hermes Sans Bold"/>
                <a:ea typeface="Hermes Sans Bold"/>
                <a:cs typeface="Hermes Sans Bold"/>
              </a:rPr>
            </a:br>
            <a:r>
              <a:rPr lang="en-US" sz="5400" b="1" kern="0" spc="-162" err="1">
                <a:solidFill>
                  <a:srgbClr val="E6007E"/>
                </a:solidFill>
                <a:latin typeface="Hermes Sans Bold"/>
                <a:ea typeface="Hermes Sans Bold"/>
                <a:cs typeface="Hermes Sans Bold"/>
              </a:rPr>
              <a:t>Betriebsfähig</a:t>
            </a:r>
            <a:r>
              <a:rPr lang="en-US" sz="5400" b="1" kern="0" spc="-162">
                <a:solidFill>
                  <a:srgbClr val="E6007E"/>
                </a:solidFill>
                <a:latin typeface="Hermes Sans Bold"/>
                <a:ea typeface="Hermes Sans Bold"/>
                <a:cs typeface="Hermes Sans Bold"/>
              </a:rPr>
              <a:t> auch bei US-Trennung.</a:t>
            </a:r>
            <a:endParaRPr lang="en-US" sz="5400"/>
          </a:p>
        </p:txBody>
      </p:sp>
      <p:sp>
        <p:nvSpPr>
          <p:cNvPr id="4" name="Shape 2"/>
          <p:cNvSpPr/>
          <p:nvPr/>
        </p:nvSpPr>
        <p:spPr>
          <a:xfrm>
            <a:off x="952500" y="3378994"/>
            <a:ext cx="5257800" cy="5307806"/>
          </a:xfrm>
          <a:prstGeom prst="rect">
            <a:avLst/>
          </a:prstGeom>
          <a:solidFill>
            <a:srgbClr val="262626"/>
          </a:solidFill>
          <a:ln w="9525">
            <a:solidFill>
              <a:srgbClr val="FFFFFF">
                <a:alpha val="12000"/>
              </a:srgbClr>
            </a:solidFill>
            <a:prstDash val="solid"/>
          </a:ln>
        </p:spPr>
        <p:txBody>
          <a:bodyPr/>
          <a:lstStyle/>
          <a:p>
            <a:endParaRPr lang="de-DE"/>
          </a:p>
        </p:txBody>
      </p:sp>
      <p:sp>
        <p:nvSpPr>
          <p:cNvPr id="5" name="Text 3"/>
          <p:cNvSpPr/>
          <p:nvPr/>
        </p:nvSpPr>
        <p:spPr>
          <a:xfrm>
            <a:off x="1381125" y="3845719"/>
            <a:ext cx="4532567" cy="333375"/>
          </a:xfrm>
          <a:prstGeom prst="rect">
            <a:avLst/>
          </a:prstGeom>
          <a:noFill/>
          <a:ln/>
        </p:spPr>
        <p:txBody>
          <a:bodyPr wrap="square" lIns="25400" tIns="25400" rIns="25400" bIns="25400" rtlCol="0" anchor="t">
            <a:normAutofit/>
          </a:bodyPr>
          <a:lstStyle/>
          <a:p>
            <a:pPr marL="0" indent="0" algn="l">
              <a:buNone/>
            </a:pPr>
            <a:r>
              <a:rPr lang="en-US" sz="1800" kern="0" spc="396">
                <a:solidFill>
                  <a:srgbClr val="8A8A8A"/>
                </a:solidFill>
                <a:latin typeface="JetBrains Mono" pitchFamily="34" charset="0"/>
                <a:ea typeface="JetBrains Mono" pitchFamily="34" charset="-122"/>
                <a:cs typeface="JetBrains Mono" pitchFamily="34" charset="-120"/>
              </a:rPr>
              <a:t>FAKT 01</a:t>
            </a:r>
            <a:endParaRPr lang="en-US" sz="1800"/>
          </a:p>
        </p:txBody>
      </p:sp>
      <p:sp>
        <p:nvSpPr>
          <p:cNvPr id="6" name="Text 4"/>
          <p:cNvSpPr/>
          <p:nvPr/>
        </p:nvSpPr>
        <p:spPr>
          <a:xfrm>
            <a:off x="1381125" y="4524375"/>
            <a:ext cx="4532567" cy="1238250"/>
          </a:xfrm>
          <a:prstGeom prst="rect">
            <a:avLst/>
          </a:prstGeom>
          <a:noFill/>
          <a:ln/>
        </p:spPr>
        <p:txBody>
          <a:bodyPr wrap="square" lIns="25400" tIns="25400" rIns="25400" bIns="25400" rtlCol="0" anchor="t">
            <a:normAutofit fontScale="92500" lnSpcReduction="20000"/>
          </a:bodyPr>
          <a:lstStyle/>
          <a:p>
            <a:pPr marL="0" indent="0" algn="l">
              <a:lnSpc>
                <a:spcPct val="105000"/>
              </a:lnSpc>
              <a:buNone/>
            </a:pPr>
            <a:r>
              <a:rPr lang="en-US" sz="4800" b="1" kern="0" spc="-158">
                <a:solidFill>
                  <a:srgbClr val="E6007E"/>
                </a:solidFill>
                <a:latin typeface="Hermes Sans Bold"/>
                <a:ea typeface="Hermes Sans Bold"/>
                <a:cs typeface="Hermes Sans Bold"/>
              </a:rPr>
              <a:t>EU Trust Chain</a:t>
            </a:r>
            <a:endParaRPr lang="en-US" sz="4500"/>
          </a:p>
        </p:txBody>
      </p:sp>
      <p:sp>
        <p:nvSpPr>
          <p:cNvPr id="7" name="Text 5"/>
          <p:cNvSpPr/>
          <p:nvPr/>
        </p:nvSpPr>
        <p:spPr>
          <a:xfrm>
            <a:off x="1381125" y="5762625"/>
            <a:ext cx="4532567" cy="1885353"/>
          </a:xfrm>
          <a:prstGeom prst="rect">
            <a:avLst/>
          </a:prstGeom>
          <a:noFill/>
          <a:ln/>
        </p:spPr>
        <p:txBody>
          <a:bodyPr wrap="square" lIns="25400" tIns="25400" rIns="25400" bIns="25400" rtlCol="0" anchor="t">
            <a:normAutofit fontScale="85000" lnSpcReduction="10000"/>
          </a:bodyPr>
          <a:lstStyle/>
          <a:p>
            <a:pPr marL="0" indent="0" algn="l">
              <a:lnSpc>
                <a:spcPct val="135000"/>
              </a:lnSpc>
              <a:buNone/>
            </a:pPr>
            <a:r>
              <a:rPr lang="de-DE" sz="2100" kern="0" spc="-12" noProof="1">
                <a:solidFill>
                  <a:srgbClr val="FAFAFA"/>
                </a:solidFill>
                <a:latin typeface="Hermes Sans Regular"/>
                <a:ea typeface="Hermes Sans Regular"/>
                <a:cs typeface="Hermes Sans Regular"/>
              </a:rPr>
              <a:t>Eigene EU-Stammzertifizierungs-</a:t>
            </a:r>
            <a:br>
              <a:rPr lang="de-DE" sz="2100" kern="0" spc="-12" noProof="1">
                <a:solidFill>
                  <a:srgbClr val="FAFAFA"/>
                </a:solidFill>
                <a:latin typeface="Hermes Sans Regular"/>
                <a:ea typeface="Hermes Sans Regular"/>
                <a:cs typeface="Hermes Sans Regular"/>
              </a:rPr>
            </a:br>
            <a:r>
              <a:rPr lang="de-DE" sz="2100" kern="0" spc="-12" noProof="1">
                <a:solidFill>
                  <a:srgbClr val="FAFAFA"/>
                </a:solidFill>
                <a:latin typeface="Hermes Sans Regular"/>
                <a:ea typeface="Hermes Sans Regular"/>
                <a:cs typeface="Hermes Sans Regular"/>
              </a:rPr>
              <a:t>stelle. Europäische DNS-Services mit EU-Domains. </a:t>
            </a:r>
            <a:r>
              <a:rPr lang="de-DE" sz="2100" b="1" kern="0" spc="-12" noProof="1">
                <a:solidFill>
                  <a:srgbClr val="FAFAFA"/>
                </a:solidFill>
                <a:latin typeface="Hermes Sans Bold"/>
                <a:ea typeface="Hermes Sans Bold"/>
                <a:cs typeface="Hermes Sans Bold"/>
              </a:rPr>
              <a:t>Kein US-Trust </a:t>
            </a:r>
            <a:r>
              <a:rPr lang="de-DE" sz="2100" kern="0" spc="-12" noProof="1">
                <a:solidFill>
                  <a:srgbClr val="FAFAFA"/>
                </a:solidFill>
                <a:latin typeface="Hermes Sans Regular"/>
                <a:ea typeface="Hermes Sans Regular"/>
                <a:cs typeface="Hermes Sans Regular"/>
              </a:rPr>
              <a:t>mehr in der Vertrauenskette</a:t>
            </a:r>
            <a:r>
              <a:rPr lang="en-US" sz="2100" kern="0" spc="-12">
                <a:solidFill>
                  <a:srgbClr val="FAFAFA"/>
                </a:solidFill>
                <a:latin typeface="Hermes Sans Regular"/>
                <a:ea typeface="Hermes Sans Regular"/>
                <a:cs typeface="Hermes Sans Regular"/>
              </a:rPr>
              <a:t>.</a:t>
            </a:r>
            <a:endParaRPr lang="en-US" sz="2100"/>
          </a:p>
        </p:txBody>
      </p:sp>
      <p:sp>
        <p:nvSpPr>
          <p:cNvPr id="8" name="Text 6"/>
          <p:cNvSpPr/>
          <p:nvPr/>
        </p:nvSpPr>
        <p:spPr>
          <a:xfrm>
            <a:off x="1381125" y="8000702"/>
            <a:ext cx="4532567" cy="333375"/>
          </a:xfrm>
          <a:prstGeom prst="rect">
            <a:avLst/>
          </a:prstGeom>
          <a:noFill/>
          <a:ln/>
        </p:spPr>
        <p:txBody>
          <a:bodyPr wrap="square" lIns="25400" tIns="25400" rIns="25400" bIns="25400" rtlCol="0" anchor="t">
            <a:normAutofit/>
          </a:bodyPr>
          <a:lstStyle/>
          <a:p>
            <a:pPr marL="0" indent="0" algn="l">
              <a:buNone/>
            </a:pPr>
            <a:r>
              <a:rPr lang="en-US" sz="1800" kern="0" spc="144">
                <a:solidFill>
                  <a:srgbClr val="8A8A8A"/>
                </a:solidFill>
                <a:latin typeface="JetBrains Mono" pitchFamily="34" charset="0"/>
                <a:ea typeface="JetBrains Mono" pitchFamily="34" charset="-122"/>
                <a:cs typeface="JetBrains Mono" pitchFamily="34" charset="-120"/>
              </a:rPr>
              <a:t>EU ROOT-CA · EU-DNS</a:t>
            </a:r>
            <a:endParaRPr lang="en-US" sz="1800"/>
          </a:p>
        </p:txBody>
      </p:sp>
      <p:sp>
        <p:nvSpPr>
          <p:cNvPr id="9" name="Shape 7"/>
          <p:cNvSpPr/>
          <p:nvPr/>
        </p:nvSpPr>
        <p:spPr>
          <a:xfrm>
            <a:off x="6515100" y="3378994"/>
            <a:ext cx="5257800" cy="5307806"/>
          </a:xfrm>
          <a:prstGeom prst="rect">
            <a:avLst/>
          </a:prstGeom>
          <a:solidFill>
            <a:srgbClr val="262626"/>
          </a:solidFill>
          <a:ln w="9525">
            <a:solidFill>
              <a:srgbClr val="FFFFFF">
                <a:alpha val="12000"/>
              </a:srgbClr>
            </a:solidFill>
            <a:prstDash val="solid"/>
          </a:ln>
        </p:spPr>
        <p:txBody>
          <a:bodyPr/>
          <a:lstStyle/>
          <a:p>
            <a:endParaRPr lang="de-DE"/>
          </a:p>
        </p:txBody>
      </p:sp>
      <p:sp>
        <p:nvSpPr>
          <p:cNvPr id="10" name="Text 8"/>
          <p:cNvSpPr/>
          <p:nvPr/>
        </p:nvSpPr>
        <p:spPr>
          <a:xfrm>
            <a:off x="6943725" y="3845719"/>
            <a:ext cx="4532567" cy="333375"/>
          </a:xfrm>
          <a:prstGeom prst="rect">
            <a:avLst/>
          </a:prstGeom>
          <a:noFill/>
          <a:ln/>
        </p:spPr>
        <p:txBody>
          <a:bodyPr wrap="square" lIns="25400" tIns="25400" rIns="25400" bIns="25400" rtlCol="0" anchor="t">
            <a:normAutofit/>
          </a:bodyPr>
          <a:lstStyle/>
          <a:p>
            <a:pPr marL="0" indent="0" algn="l">
              <a:buNone/>
            </a:pPr>
            <a:r>
              <a:rPr lang="en-US" sz="1800" kern="0" spc="396">
                <a:solidFill>
                  <a:srgbClr val="8A8A8A"/>
                </a:solidFill>
                <a:latin typeface="JetBrains Mono" pitchFamily="34" charset="0"/>
                <a:ea typeface="JetBrains Mono" pitchFamily="34" charset="-122"/>
                <a:cs typeface="JetBrains Mono" pitchFamily="34" charset="-120"/>
              </a:rPr>
              <a:t>FAKT 02</a:t>
            </a:r>
            <a:endParaRPr lang="en-US" sz="1800"/>
          </a:p>
        </p:txBody>
      </p:sp>
      <p:sp>
        <p:nvSpPr>
          <p:cNvPr id="11" name="Text 9"/>
          <p:cNvSpPr/>
          <p:nvPr/>
        </p:nvSpPr>
        <p:spPr>
          <a:xfrm>
            <a:off x="6943725" y="4608016"/>
            <a:ext cx="4532567" cy="914400"/>
          </a:xfrm>
          <a:prstGeom prst="rect">
            <a:avLst/>
          </a:prstGeom>
          <a:noFill/>
          <a:ln/>
        </p:spPr>
        <p:txBody>
          <a:bodyPr wrap="square" lIns="25400" tIns="25400" rIns="25400" bIns="25400" rtlCol="0" anchor="t">
            <a:normAutofit/>
          </a:bodyPr>
          <a:lstStyle/>
          <a:p>
            <a:pPr marL="0" indent="0" algn="l">
              <a:lnSpc>
                <a:spcPct val="100000"/>
              </a:lnSpc>
              <a:buNone/>
            </a:pPr>
            <a:r>
              <a:rPr lang="en-US" sz="4400" b="1" kern="0" spc="-241">
                <a:solidFill>
                  <a:srgbClr val="E6007E"/>
                </a:solidFill>
                <a:latin typeface="Hermes Sans Bold"/>
                <a:ea typeface="Hermes Sans Bold"/>
                <a:cs typeface="Hermes Sans Bold"/>
              </a:rPr>
              <a:t>EU-SOC</a:t>
            </a:r>
            <a:endParaRPr lang="en-US" sz="4400"/>
          </a:p>
        </p:txBody>
      </p:sp>
      <p:sp>
        <p:nvSpPr>
          <p:cNvPr id="12" name="Text 10"/>
          <p:cNvSpPr/>
          <p:nvPr/>
        </p:nvSpPr>
        <p:spPr>
          <a:xfrm>
            <a:off x="6943725" y="5762625"/>
            <a:ext cx="4532567" cy="1885353"/>
          </a:xfrm>
          <a:prstGeom prst="rect">
            <a:avLst/>
          </a:prstGeom>
          <a:noFill/>
          <a:ln/>
        </p:spPr>
        <p:txBody>
          <a:bodyPr wrap="square" lIns="25400" tIns="25400" rIns="25400" bIns="25400" rtlCol="0" anchor="t">
            <a:normAutofit/>
          </a:bodyPr>
          <a:lstStyle/>
          <a:p>
            <a:pPr marL="0" indent="0" algn="l">
              <a:lnSpc>
                <a:spcPct val="135000"/>
              </a:lnSpc>
              <a:buNone/>
            </a:pPr>
            <a:r>
              <a:rPr lang="en-US" kern="0" spc="-12">
                <a:solidFill>
                  <a:srgbClr val="FAFAFA"/>
                </a:solidFill>
                <a:latin typeface="Hermes Sans Regular"/>
                <a:ea typeface="Hermes Sans Regular"/>
                <a:cs typeface="Hermes Sans Regular"/>
              </a:rPr>
              <a:t>Eigenes European Security Operations Center. EU-Personal hat unabhängigen Quellcode-Zugang.</a:t>
            </a:r>
            <a:endParaRPr lang="en-US"/>
          </a:p>
        </p:txBody>
      </p:sp>
      <p:sp>
        <p:nvSpPr>
          <p:cNvPr id="13" name="Text 11"/>
          <p:cNvSpPr/>
          <p:nvPr/>
        </p:nvSpPr>
        <p:spPr>
          <a:xfrm>
            <a:off x="6943725" y="8000702"/>
            <a:ext cx="4532567" cy="333375"/>
          </a:xfrm>
          <a:prstGeom prst="rect">
            <a:avLst/>
          </a:prstGeom>
          <a:noFill/>
          <a:ln/>
        </p:spPr>
        <p:txBody>
          <a:bodyPr wrap="square" lIns="25400" tIns="25400" rIns="25400" bIns="25400" rtlCol="0" anchor="t">
            <a:normAutofit/>
          </a:bodyPr>
          <a:lstStyle/>
          <a:p>
            <a:pPr marL="0" indent="0" algn="l">
              <a:buNone/>
            </a:pPr>
            <a:r>
              <a:rPr lang="en-US" sz="1800" kern="0" spc="144">
                <a:solidFill>
                  <a:srgbClr val="8A8A8A"/>
                </a:solidFill>
                <a:latin typeface="JetBrains Mono" pitchFamily="34" charset="0"/>
                <a:ea typeface="JetBrains Mono" pitchFamily="34" charset="-122"/>
                <a:cs typeface="JetBrains Mono" pitchFamily="34" charset="-120"/>
              </a:rPr>
              <a:t>EIGENES SOC · SOURCE ACCESS</a:t>
            </a:r>
            <a:endParaRPr lang="en-US" sz="1800"/>
          </a:p>
        </p:txBody>
      </p:sp>
      <p:sp>
        <p:nvSpPr>
          <p:cNvPr id="14" name="Shape 12"/>
          <p:cNvSpPr/>
          <p:nvPr/>
        </p:nvSpPr>
        <p:spPr>
          <a:xfrm>
            <a:off x="12077700" y="3378994"/>
            <a:ext cx="5257800" cy="5307806"/>
          </a:xfrm>
          <a:prstGeom prst="rect">
            <a:avLst/>
          </a:prstGeom>
          <a:solidFill>
            <a:srgbClr val="262626"/>
          </a:solidFill>
          <a:ln w="9525">
            <a:solidFill>
              <a:srgbClr val="FFFFFF">
                <a:alpha val="12000"/>
              </a:srgbClr>
            </a:solidFill>
            <a:prstDash val="solid"/>
          </a:ln>
        </p:spPr>
        <p:txBody>
          <a:bodyPr/>
          <a:lstStyle/>
          <a:p>
            <a:endParaRPr lang="de-DE"/>
          </a:p>
        </p:txBody>
      </p:sp>
      <p:sp>
        <p:nvSpPr>
          <p:cNvPr id="15" name="Text 13"/>
          <p:cNvSpPr/>
          <p:nvPr/>
        </p:nvSpPr>
        <p:spPr>
          <a:xfrm>
            <a:off x="12506325" y="3845719"/>
            <a:ext cx="4532567" cy="333375"/>
          </a:xfrm>
          <a:prstGeom prst="rect">
            <a:avLst/>
          </a:prstGeom>
          <a:noFill/>
          <a:ln/>
        </p:spPr>
        <p:txBody>
          <a:bodyPr wrap="square" lIns="25400" tIns="25400" rIns="25400" bIns="25400" rtlCol="0" anchor="t">
            <a:normAutofit/>
          </a:bodyPr>
          <a:lstStyle/>
          <a:p>
            <a:pPr marL="0" indent="0" algn="l">
              <a:buNone/>
            </a:pPr>
            <a:r>
              <a:rPr lang="en-US" sz="1800" kern="0" spc="396">
                <a:solidFill>
                  <a:srgbClr val="8A8A8A"/>
                </a:solidFill>
                <a:latin typeface="JetBrains Mono" pitchFamily="34" charset="0"/>
                <a:ea typeface="JetBrains Mono" pitchFamily="34" charset="-122"/>
                <a:cs typeface="JetBrains Mono" pitchFamily="34" charset="-120"/>
              </a:rPr>
              <a:t>FAKT 03</a:t>
            </a:r>
            <a:endParaRPr lang="en-US" sz="1800"/>
          </a:p>
        </p:txBody>
      </p:sp>
      <p:sp>
        <p:nvSpPr>
          <p:cNvPr id="16" name="Text 14"/>
          <p:cNvSpPr/>
          <p:nvPr/>
        </p:nvSpPr>
        <p:spPr>
          <a:xfrm>
            <a:off x="12506325" y="4446091"/>
            <a:ext cx="4532567" cy="1238250"/>
          </a:xfrm>
          <a:prstGeom prst="rect">
            <a:avLst/>
          </a:prstGeom>
          <a:noFill/>
          <a:ln/>
        </p:spPr>
        <p:txBody>
          <a:bodyPr wrap="square" lIns="25400" tIns="25400" rIns="25400" bIns="25400" rtlCol="0" anchor="t">
            <a:normAutofit fontScale="92500" lnSpcReduction="20000"/>
          </a:bodyPr>
          <a:lstStyle/>
          <a:p>
            <a:pPr marL="0" indent="0" algn="l">
              <a:lnSpc>
                <a:spcPct val="105000"/>
              </a:lnSpc>
              <a:buNone/>
            </a:pPr>
            <a:r>
              <a:rPr lang="en-US" sz="4800" b="1" kern="0" spc="-158">
                <a:solidFill>
                  <a:srgbClr val="E6007E"/>
                </a:solidFill>
                <a:latin typeface="Hermes Sans Bold"/>
                <a:ea typeface="Hermes Sans Bold"/>
                <a:cs typeface="Hermes Sans Bold"/>
              </a:rPr>
              <a:t>Sanktions-fest</a:t>
            </a:r>
            <a:endParaRPr lang="en-US" sz="4500"/>
          </a:p>
        </p:txBody>
      </p:sp>
      <p:sp>
        <p:nvSpPr>
          <p:cNvPr id="17" name="Text 15"/>
          <p:cNvSpPr/>
          <p:nvPr/>
        </p:nvSpPr>
        <p:spPr>
          <a:xfrm>
            <a:off x="12506325" y="5762625"/>
            <a:ext cx="4532567" cy="2047578"/>
          </a:xfrm>
          <a:prstGeom prst="rect">
            <a:avLst/>
          </a:prstGeom>
          <a:noFill/>
          <a:ln/>
        </p:spPr>
        <p:txBody>
          <a:bodyPr wrap="square" lIns="25400" tIns="25400" rIns="25400" bIns="25400" rtlCol="0" anchor="t">
            <a:noAutofit/>
          </a:bodyPr>
          <a:lstStyle/>
          <a:p>
            <a:pPr marL="0" indent="0" algn="l">
              <a:lnSpc>
                <a:spcPct val="135000"/>
              </a:lnSpc>
              <a:buNone/>
            </a:pPr>
            <a:r>
              <a:rPr lang="en-US" kern="0" spc="-12">
                <a:solidFill>
                  <a:srgbClr val="FAFAFA"/>
                </a:solidFill>
                <a:latin typeface="Hermes Sans Regular"/>
                <a:ea typeface="Hermes Sans Regular"/>
                <a:cs typeface="Hermes Sans Regular"/>
              </a:rPr>
              <a:t>Betriebsfähig auch bei US-Sanktionen oder -Embargos. Kundeninhalte UND Metadaten verbleiben in der EU.</a:t>
            </a:r>
            <a:endParaRPr lang="en-US"/>
          </a:p>
        </p:txBody>
      </p:sp>
      <p:sp>
        <p:nvSpPr>
          <p:cNvPr id="18" name="Text 16"/>
          <p:cNvSpPr/>
          <p:nvPr/>
        </p:nvSpPr>
        <p:spPr>
          <a:xfrm>
            <a:off x="12506325" y="8000702"/>
            <a:ext cx="4532567" cy="333375"/>
          </a:xfrm>
          <a:prstGeom prst="rect">
            <a:avLst/>
          </a:prstGeom>
          <a:noFill/>
          <a:ln/>
        </p:spPr>
        <p:txBody>
          <a:bodyPr wrap="square" lIns="25400" tIns="25400" rIns="25400" bIns="25400" rtlCol="0" anchor="t">
            <a:normAutofit/>
          </a:bodyPr>
          <a:lstStyle/>
          <a:p>
            <a:pPr marL="0" indent="0" algn="l">
              <a:buNone/>
            </a:pPr>
            <a:r>
              <a:rPr lang="en-US" sz="1800" kern="0" spc="144">
                <a:solidFill>
                  <a:srgbClr val="8A8A8A"/>
                </a:solidFill>
                <a:latin typeface="JetBrains Mono" pitchFamily="34" charset="0"/>
                <a:ea typeface="JetBrains Mono" pitchFamily="34" charset="-122"/>
                <a:cs typeface="JetBrains Mono" pitchFamily="34" charset="-120"/>
              </a:rPr>
              <a:t>KILL-SWITCH-SCHUTZ · BSI</a:t>
            </a:r>
            <a:endParaRPr lang="en-US" sz="1800"/>
          </a:p>
        </p:txBody>
      </p:sp>
      <p:pic>
        <p:nvPicPr>
          <p:cNvPr id="22" name="Grafik 21">
            <a:extLst>
              <a:ext uri="{FF2B5EF4-FFF2-40B4-BE49-F238E27FC236}">
                <a16:creationId xmlns:a16="http://schemas.microsoft.com/office/drawing/2014/main" id="{F347F9B8-B97B-2212-7D7E-3928DAC0201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7106597" y="9275151"/>
            <a:ext cx="720393" cy="720393"/>
          </a:xfrm>
          <a:prstGeom prst="rect">
            <a:avLst/>
          </a:prstGeom>
        </p:spPr>
      </p:pic>
    </p:spTree>
    <p:extLst>
      <p:ext uri="{BB962C8B-B14F-4D97-AF65-F5344CB8AC3E}">
        <p14:creationId xmlns:p14="http://schemas.microsoft.com/office/powerpoint/2010/main" val="3829592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4">
    <p:bg>
      <p:bgPr>
        <a:solidFill>
          <a:srgbClr val="FAFAF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6A6A6A"/>
                </a:solidFill>
                <a:latin typeface="JetBrains Mono" pitchFamily="34" charset="0"/>
                <a:ea typeface="JetBrains Mono" pitchFamily="34" charset="-122"/>
                <a:cs typeface="JetBrains Mono" pitchFamily="34" charset="-120"/>
              </a:rPr>
              <a:t>STAND MÄRZ 2026 · EXTERN ATTESTIERT</a:t>
            </a:r>
            <a:endParaRPr lang="en-US" sz="1800" dirty="0"/>
          </a:p>
        </p:txBody>
      </p:sp>
      <p:sp>
        <p:nvSpPr>
          <p:cNvPr id="3" name="Text 1"/>
          <p:cNvSpPr/>
          <p:nvPr/>
        </p:nvSpPr>
        <p:spPr>
          <a:xfrm>
            <a:off x="952500" y="1419225"/>
            <a:ext cx="14716125" cy="751284"/>
          </a:xfrm>
          <a:prstGeom prst="rect">
            <a:avLst/>
          </a:prstGeom>
          <a:noFill/>
          <a:ln/>
        </p:spPr>
        <p:txBody>
          <a:bodyPr wrap="square" lIns="25400" tIns="25400" rIns="25400" bIns="25400" rtlCol="0" anchor="t">
            <a:normAutofit fontScale="77500" lnSpcReduction="20000"/>
          </a:bodyPr>
          <a:lstStyle/>
          <a:p>
            <a:pPr marL="0" indent="0" algn="l">
              <a:lnSpc>
                <a:spcPct val="104000"/>
              </a:lnSpc>
              <a:buNone/>
            </a:pPr>
            <a:r>
              <a:rPr lang="en-US" sz="5400" b="1" kern="0" spc="-162" dirty="0">
                <a:solidFill>
                  <a:srgbClr val="0A0A0A"/>
                </a:solidFill>
                <a:latin typeface="Hermes Sans Bold"/>
                <a:ea typeface="Hermes Sans Bold"/>
                <a:cs typeface="Hermes Sans Bold"/>
              </a:rPr>
              <a:t>BSI begleitet. SOC 2, C5 und 7× ISO bestätigt.</a:t>
            </a:r>
            <a:endParaRPr lang="en-US" sz="5400" dirty="0"/>
          </a:p>
        </p:txBody>
      </p:sp>
      <p:sp>
        <p:nvSpPr>
          <p:cNvPr id="4" name="Shape 2"/>
          <p:cNvSpPr/>
          <p:nvPr/>
        </p:nvSpPr>
        <p:spPr>
          <a:xfrm>
            <a:off x="952500" y="2366319"/>
            <a:ext cx="8117979" cy="7410450"/>
          </a:xfrm>
          <a:prstGeom prst="rect">
            <a:avLst/>
          </a:prstGeom>
          <a:solidFill>
            <a:srgbClr val="E6007E"/>
          </a:solidFill>
          <a:ln/>
        </p:spPr>
        <p:txBody>
          <a:bodyPr/>
          <a:lstStyle/>
          <a:p>
            <a:endParaRPr lang="de-DE"/>
          </a:p>
        </p:txBody>
      </p:sp>
      <p:sp>
        <p:nvSpPr>
          <p:cNvPr id="5" name="Text 3"/>
          <p:cNvSpPr/>
          <p:nvPr/>
        </p:nvSpPr>
        <p:spPr>
          <a:xfrm>
            <a:off x="1447800" y="2899719"/>
            <a:ext cx="5867400" cy="3558480"/>
          </a:xfrm>
          <a:prstGeom prst="rect">
            <a:avLst/>
          </a:prstGeom>
          <a:noFill/>
          <a:ln/>
        </p:spPr>
        <p:txBody>
          <a:bodyPr wrap="square" lIns="25400" tIns="25400" rIns="25400" bIns="25400" rtlCol="0" anchor="t">
            <a:noAutofit/>
          </a:bodyPr>
          <a:lstStyle/>
          <a:p>
            <a:pPr marL="0" indent="0" algn="l">
              <a:lnSpc>
                <a:spcPct val="110000"/>
              </a:lnSpc>
              <a:buNone/>
            </a:pPr>
            <a:r>
              <a:rPr lang="en-US" sz="3600" kern="0" spc="-66" dirty="0">
                <a:solidFill>
                  <a:srgbClr val="FAFAFA"/>
                </a:solidFill>
                <a:latin typeface="Hermes Sans Regular"/>
                <a:ea typeface="Hermes Sans Regular"/>
                <a:cs typeface="Hermes Sans Regular"/>
              </a:rPr>
              <a:t>„Die Zukunft der Hyperscaler in Europa sind Angebote wie die AWS European Sovereign Cloud."</a:t>
            </a:r>
            <a:endParaRPr lang="en-US" sz="3600" dirty="0"/>
          </a:p>
        </p:txBody>
      </p:sp>
      <p:sp>
        <p:nvSpPr>
          <p:cNvPr id="6" name="Text 4"/>
          <p:cNvSpPr/>
          <p:nvPr/>
        </p:nvSpPr>
        <p:spPr>
          <a:xfrm>
            <a:off x="1447800" y="8896749"/>
            <a:ext cx="7341200" cy="384721"/>
          </a:xfrm>
          <a:prstGeom prst="rect">
            <a:avLst/>
          </a:prstGeom>
          <a:noFill/>
          <a:ln/>
        </p:spPr>
        <p:txBody>
          <a:bodyPr wrap="square" lIns="25400" tIns="25400" rIns="25400" bIns="25400" rtlCol="0" anchor="t">
            <a:normAutofit fontScale="92500" lnSpcReduction="10000"/>
          </a:bodyPr>
          <a:lstStyle/>
          <a:p>
            <a:pPr marL="0" indent="0" algn="l">
              <a:lnSpc>
                <a:spcPct val="140000"/>
              </a:lnSpc>
              <a:buNone/>
            </a:pPr>
            <a:r>
              <a:rPr lang="en-US" sz="1950" kern="0" spc="-12" dirty="0">
                <a:solidFill>
                  <a:srgbClr val="FAFAFA">
                    <a:alpha val="90000"/>
                  </a:srgbClr>
                </a:solidFill>
                <a:latin typeface="Hermes Sans Regular"/>
                <a:ea typeface="Hermes Sans Regular"/>
                <a:cs typeface="Hermes Sans Regular"/>
              </a:rPr>
              <a:t>— Claudia Plattner, BSI-Präsidentin · 15.01.2026</a:t>
            </a:r>
            <a:endParaRPr lang="en-US" sz="1950" dirty="0"/>
          </a:p>
        </p:txBody>
      </p:sp>
      <p:sp>
        <p:nvSpPr>
          <p:cNvPr id="7" name="Text 5"/>
          <p:cNvSpPr/>
          <p:nvPr/>
        </p:nvSpPr>
        <p:spPr>
          <a:xfrm>
            <a:off x="9603879" y="2366319"/>
            <a:ext cx="2548979" cy="628650"/>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0A0A0A"/>
                </a:solidFill>
                <a:latin typeface="JetBrains Mono" pitchFamily="34" charset="0"/>
                <a:ea typeface="JetBrains Mono" pitchFamily="34" charset="-122"/>
                <a:cs typeface="JetBrains Mono" pitchFamily="34" charset="-120"/>
              </a:rPr>
              <a:t>COMPLIANCE-RASTER</a:t>
            </a:r>
            <a:endParaRPr lang="en-US" sz="1800" dirty="0"/>
          </a:p>
        </p:txBody>
      </p:sp>
      <p:sp>
        <p:nvSpPr>
          <p:cNvPr id="8" name="Text 6"/>
          <p:cNvSpPr/>
          <p:nvPr/>
        </p:nvSpPr>
        <p:spPr>
          <a:xfrm>
            <a:off x="2200939" y="9953625"/>
            <a:ext cx="18137624" cy="333375"/>
          </a:xfrm>
          <a:prstGeom prst="rect">
            <a:avLst/>
          </a:prstGeom>
          <a:noFill/>
          <a:ln/>
        </p:spPr>
        <p:txBody>
          <a:bodyPr wrap="square" lIns="25400" tIns="25400" rIns="25400" bIns="25400" rtlCol="0" anchor="t">
            <a:normAutofit/>
          </a:bodyPr>
          <a:lstStyle/>
          <a:p>
            <a:r>
              <a:rPr lang="en-US" sz="1400">
                <a:solidFill>
                  <a:srgbClr val="6A6A6A"/>
                </a:solidFill>
                <a:latin typeface="JetBrains Mono" pitchFamily="34" charset="0"/>
                <a:ea typeface="JetBrains Mono" pitchFamily="34" charset="-122"/>
                <a:cs typeface="JetBrains Mono" pitchFamily="34" charset="-120"/>
              </a:rPr>
              <a:t>Quellen: BSI-PM: https://</a:t>
            </a:r>
            <a:r>
              <a:rPr lang="en-US" sz="1400" err="1">
                <a:solidFill>
                  <a:srgbClr val="6A6A6A"/>
                </a:solidFill>
                <a:latin typeface="JetBrains Mono" pitchFamily="34" charset="0"/>
                <a:ea typeface="JetBrains Mono" pitchFamily="34" charset="-122"/>
                <a:cs typeface="JetBrains Mono" pitchFamily="34" charset="-120"/>
              </a:rPr>
              <a:t>www.bsi.bund.de</a:t>
            </a:r>
            <a:r>
              <a:rPr lang="en-US" sz="1400">
                <a:solidFill>
                  <a:srgbClr val="6A6A6A"/>
                </a:solidFill>
                <a:latin typeface="JetBrains Mono" pitchFamily="34" charset="0"/>
                <a:ea typeface="JetBrains Mono" pitchFamily="34" charset="-122"/>
                <a:cs typeface="JetBrains Mono" pitchFamily="34" charset="-120"/>
              </a:rPr>
              <a:t>/DE/Service-Navi/Presse/</a:t>
            </a:r>
            <a:r>
              <a:rPr lang="en-US" sz="1400" err="1">
                <a:solidFill>
                  <a:srgbClr val="6A6A6A"/>
                </a:solidFill>
                <a:latin typeface="JetBrains Mono" pitchFamily="34" charset="0"/>
                <a:ea typeface="JetBrains Mono" pitchFamily="34" charset="-122"/>
                <a:cs typeface="JetBrains Mono" pitchFamily="34" charset="-120"/>
              </a:rPr>
              <a:t>Pressemitteilungen</a:t>
            </a:r>
            <a:r>
              <a:rPr lang="en-US" sz="1400">
                <a:solidFill>
                  <a:srgbClr val="6A6A6A"/>
                </a:solidFill>
                <a:latin typeface="JetBrains Mono" pitchFamily="34" charset="0"/>
                <a:ea typeface="JetBrains Mono" pitchFamily="34" charset="-122"/>
                <a:cs typeface="JetBrains Mono" pitchFamily="34" charset="-120"/>
              </a:rPr>
              <a:t>/Presse2026/260115_BSI_AWS_European_Cloud.html     ·.     AWS: https://</a:t>
            </a:r>
            <a:r>
              <a:rPr lang="en-US" sz="1400" err="1">
                <a:solidFill>
                  <a:srgbClr val="6A6A6A"/>
                </a:solidFill>
                <a:latin typeface="JetBrains Mono" pitchFamily="34" charset="0"/>
                <a:ea typeface="JetBrains Mono" pitchFamily="34" charset="-122"/>
                <a:cs typeface="JetBrains Mono" pitchFamily="34" charset="-120"/>
              </a:rPr>
              <a:t>aws.eu</a:t>
            </a:r>
            <a:r>
              <a:rPr lang="en-US" sz="1400">
                <a:solidFill>
                  <a:srgbClr val="6A6A6A"/>
                </a:solidFill>
                <a:latin typeface="JetBrains Mono" pitchFamily="34" charset="0"/>
                <a:ea typeface="JetBrains Mono" pitchFamily="34" charset="-122"/>
                <a:cs typeface="JetBrains Mono" pitchFamily="34" charset="-120"/>
              </a:rPr>
              <a:t>/de/compliance/</a:t>
            </a:r>
            <a:endParaRPr lang="en-US" sz="1400"/>
          </a:p>
        </p:txBody>
      </p:sp>
      <p:sp>
        <p:nvSpPr>
          <p:cNvPr id="9" name="Shape 7"/>
          <p:cNvSpPr/>
          <p:nvPr/>
        </p:nvSpPr>
        <p:spPr>
          <a:xfrm>
            <a:off x="9603879" y="3109269"/>
            <a:ext cx="2488257" cy="2133600"/>
          </a:xfrm>
          <a:prstGeom prst="rect">
            <a:avLst/>
          </a:prstGeom>
          <a:solidFill>
            <a:srgbClr val="0A0A0A"/>
          </a:solidFill>
          <a:ln w="19050">
            <a:solidFill>
              <a:srgbClr val="0A0A0A"/>
            </a:solidFill>
            <a:prstDash val="solid"/>
          </a:ln>
        </p:spPr>
        <p:txBody>
          <a:bodyPr/>
          <a:lstStyle/>
          <a:p>
            <a:endParaRPr lang="de-DE"/>
          </a:p>
        </p:txBody>
      </p:sp>
      <p:sp>
        <p:nvSpPr>
          <p:cNvPr id="10" name="Text 8"/>
          <p:cNvSpPr/>
          <p:nvPr/>
        </p:nvSpPr>
        <p:spPr>
          <a:xfrm>
            <a:off x="11771561" y="3261669"/>
            <a:ext cx="225326" cy="28575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1950" dirty="0">
                <a:solidFill>
                  <a:srgbClr val="E6007E"/>
                </a:solidFill>
                <a:latin typeface="JetBrains Mono" pitchFamily="34" charset="0"/>
                <a:ea typeface="JetBrains Mono" pitchFamily="34" charset="-122"/>
                <a:cs typeface="JetBrains Mono" pitchFamily="34" charset="-120"/>
              </a:rPr>
              <a:t>✓</a:t>
            </a:r>
            <a:endParaRPr lang="en-US" sz="1950" dirty="0"/>
          </a:p>
        </p:txBody>
      </p:sp>
      <p:sp>
        <p:nvSpPr>
          <p:cNvPr id="11" name="Text 9"/>
          <p:cNvSpPr/>
          <p:nvPr/>
        </p:nvSpPr>
        <p:spPr>
          <a:xfrm>
            <a:off x="9851529" y="3604569"/>
            <a:ext cx="2069157" cy="31239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kern="0" spc="252" dirty="0">
                <a:solidFill>
                  <a:srgbClr val="B8B8B8"/>
                </a:solidFill>
                <a:latin typeface="JetBrains Mono" pitchFamily="34" charset="0"/>
                <a:ea typeface="JetBrains Mono" pitchFamily="34" charset="-122"/>
                <a:cs typeface="JetBrains Mono" pitchFamily="34" charset="-120"/>
              </a:rPr>
              <a:t>Type 1</a:t>
            </a:r>
            <a:endParaRPr lang="en-US" sz="1800" dirty="0"/>
          </a:p>
        </p:txBody>
      </p:sp>
      <p:sp>
        <p:nvSpPr>
          <p:cNvPr id="12" name="Text 10"/>
          <p:cNvSpPr/>
          <p:nvPr/>
        </p:nvSpPr>
        <p:spPr>
          <a:xfrm>
            <a:off x="9851529" y="4718994"/>
            <a:ext cx="2069157" cy="352425"/>
          </a:xfrm>
          <a:prstGeom prst="rect">
            <a:avLst/>
          </a:prstGeom>
          <a:noFill/>
          <a:ln/>
        </p:spPr>
        <p:txBody>
          <a:bodyPr wrap="square" lIns="25400" tIns="25400" rIns="25400" bIns="25400" rtlCol="0" anchor="t">
            <a:normAutofit lnSpcReduction="10000"/>
          </a:bodyPr>
          <a:lstStyle/>
          <a:p>
            <a:pPr marL="0" indent="0" algn="l">
              <a:buNone/>
            </a:pPr>
            <a:r>
              <a:rPr lang="en-US" sz="2100" b="1" kern="0" spc="-21" dirty="0">
                <a:solidFill>
                  <a:srgbClr val="FAFAFA"/>
                </a:solidFill>
                <a:latin typeface="Hermes Sans Bold"/>
                <a:ea typeface="Hermes Sans Bold"/>
                <a:cs typeface="Hermes Sans Bold"/>
              </a:rPr>
              <a:t>SOC 2</a:t>
            </a:r>
            <a:endParaRPr lang="en-US" sz="2100" dirty="0"/>
          </a:p>
        </p:txBody>
      </p:sp>
      <p:sp>
        <p:nvSpPr>
          <p:cNvPr id="13" name="Shape 11"/>
          <p:cNvSpPr/>
          <p:nvPr/>
        </p:nvSpPr>
        <p:spPr>
          <a:xfrm>
            <a:off x="12225486" y="3109269"/>
            <a:ext cx="2488257" cy="2133600"/>
          </a:xfrm>
          <a:prstGeom prst="rect">
            <a:avLst/>
          </a:prstGeom>
          <a:solidFill>
            <a:srgbClr val="0A0A0A"/>
          </a:solidFill>
          <a:ln w="19050">
            <a:solidFill>
              <a:srgbClr val="0A0A0A"/>
            </a:solidFill>
            <a:prstDash val="solid"/>
          </a:ln>
        </p:spPr>
        <p:txBody>
          <a:bodyPr/>
          <a:lstStyle/>
          <a:p>
            <a:endParaRPr lang="de-DE"/>
          </a:p>
        </p:txBody>
      </p:sp>
      <p:sp>
        <p:nvSpPr>
          <p:cNvPr id="14" name="Text 12"/>
          <p:cNvSpPr/>
          <p:nvPr/>
        </p:nvSpPr>
        <p:spPr>
          <a:xfrm>
            <a:off x="14393168" y="3261669"/>
            <a:ext cx="225326" cy="28575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1950" dirty="0">
                <a:solidFill>
                  <a:srgbClr val="E6007E"/>
                </a:solidFill>
                <a:latin typeface="JetBrains Mono" pitchFamily="34" charset="0"/>
                <a:ea typeface="JetBrains Mono" pitchFamily="34" charset="-122"/>
                <a:cs typeface="JetBrains Mono" pitchFamily="34" charset="-120"/>
              </a:rPr>
              <a:t>✓</a:t>
            </a:r>
            <a:endParaRPr lang="en-US" sz="1950" dirty="0"/>
          </a:p>
        </p:txBody>
      </p:sp>
      <p:sp>
        <p:nvSpPr>
          <p:cNvPr id="15" name="Text 13"/>
          <p:cNvSpPr/>
          <p:nvPr/>
        </p:nvSpPr>
        <p:spPr>
          <a:xfrm>
            <a:off x="12473136" y="3604569"/>
            <a:ext cx="2069157" cy="586680"/>
          </a:xfrm>
          <a:prstGeom prst="rect">
            <a:avLst/>
          </a:prstGeom>
          <a:noFill/>
          <a:ln/>
        </p:spPr>
        <p:txBody>
          <a:bodyPr wrap="square" lIns="25400" tIns="25400" rIns="25400" bIns="25400" rtlCol="0" anchor="t">
            <a:normAutofit/>
          </a:bodyPr>
          <a:lstStyle/>
          <a:p>
            <a:pPr marL="0" indent="0" algn="l">
              <a:lnSpc>
                <a:spcPct val="120000"/>
              </a:lnSpc>
              <a:buNone/>
            </a:pPr>
            <a:r>
              <a:rPr lang="en-US" sz="1800" kern="0" spc="252" dirty="0">
                <a:solidFill>
                  <a:srgbClr val="B8B8B8"/>
                </a:solidFill>
                <a:latin typeface="JetBrains Mono" pitchFamily="34" charset="0"/>
                <a:ea typeface="JetBrains Mono" pitchFamily="34" charset="-122"/>
                <a:cs typeface="JetBrains Mono" pitchFamily="34" charset="-120"/>
              </a:rPr>
              <a:t>BSI · Type 1</a:t>
            </a:r>
            <a:endParaRPr lang="en-US" sz="1800" dirty="0"/>
          </a:p>
        </p:txBody>
      </p:sp>
      <p:sp>
        <p:nvSpPr>
          <p:cNvPr id="16" name="Text 14"/>
          <p:cNvSpPr/>
          <p:nvPr/>
        </p:nvSpPr>
        <p:spPr>
          <a:xfrm>
            <a:off x="12473136" y="4718994"/>
            <a:ext cx="2069157" cy="352425"/>
          </a:xfrm>
          <a:prstGeom prst="rect">
            <a:avLst/>
          </a:prstGeom>
          <a:noFill/>
          <a:ln/>
        </p:spPr>
        <p:txBody>
          <a:bodyPr wrap="square" lIns="25400" tIns="25400" rIns="25400" bIns="25400" rtlCol="0" anchor="t">
            <a:normAutofit lnSpcReduction="10000"/>
          </a:bodyPr>
          <a:lstStyle/>
          <a:p>
            <a:pPr marL="0" indent="0" algn="l">
              <a:buNone/>
            </a:pPr>
            <a:r>
              <a:rPr lang="en-US" sz="2100" b="1" kern="0" spc="-21" dirty="0">
                <a:solidFill>
                  <a:srgbClr val="FAFAFA"/>
                </a:solidFill>
                <a:latin typeface="Hermes Sans Bold"/>
                <a:ea typeface="Hermes Sans Bold"/>
                <a:cs typeface="Hermes Sans Bold"/>
              </a:rPr>
              <a:t>C5</a:t>
            </a:r>
            <a:endParaRPr lang="en-US" sz="2100" dirty="0"/>
          </a:p>
        </p:txBody>
      </p:sp>
      <p:sp>
        <p:nvSpPr>
          <p:cNvPr id="17" name="Shape 15"/>
          <p:cNvSpPr/>
          <p:nvPr/>
        </p:nvSpPr>
        <p:spPr>
          <a:xfrm>
            <a:off x="14847094" y="3109269"/>
            <a:ext cx="2488406" cy="2133600"/>
          </a:xfrm>
          <a:prstGeom prst="rect">
            <a:avLst/>
          </a:prstGeom>
          <a:ln w="19050">
            <a:solidFill>
              <a:srgbClr val="0A0A0A"/>
            </a:solidFill>
            <a:prstDash val="solid"/>
          </a:ln>
        </p:spPr>
        <p:txBody>
          <a:bodyPr/>
          <a:lstStyle/>
          <a:p>
            <a:endParaRPr lang="de-DE"/>
          </a:p>
        </p:txBody>
      </p:sp>
      <p:sp>
        <p:nvSpPr>
          <p:cNvPr id="18" name="Text 16"/>
          <p:cNvSpPr/>
          <p:nvPr/>
        </p:nvSpPr>
        <p:spPr>
          <a:xfrm>
            <a:off x="17014924" y="3261669"/>
            <a:ext cx="225326" cy="28575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1950" dirty="0">
                <a:solidFill>
                  <a:srgbClr val="E6007E"/>
                </a:solidFill>
                <a:latin typeface="JetBrains Mono" pitchFamily="34" charset="0"/>
                <a:ea typeface="JetBrains Mono" pitchFamily="34" charset="-122"/>
                <a:cs typeface="JetBrains Mono" pitchFamily="34" charset="-120"/>
              </a:rPr>
              <a:t>✓</a:t>
            </a:r>
            <a:endParaRPr lang="en-US" sz="1950" dirty="0"/>
          </a:p>
        </p:txBody>
      </p:sp>
      <p:sp>
        <p:nvSpPr>
          <p:cNvPr id="19" name="Text 17"/>
          <p:cNvSpPr/>
          <p:nvPr/>
        </p:nvSpPr>
        <p:spPr>
          <a:xfrm>
            <a:off x="15094744" y="3604569"/>
            <a:ext cx="2069306" cy="31239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kern="0" spc="252" dirty="0">
                <a:solidFill>
                  <a:srgbClr val="6A6A6A"/>
                </a:solidFill>
                <a:latin typeface="JetBrains Mono" pitchFamily="34" charset="0"/>
                <a:ea typeface="JetBrains Mono" pitchFamily="34" charset="-122"/>
                <a:cs typeface="JetBrains Mono" pitchFamily="34" charset="-120"/>
              </a:rPr>
              <a:t>ISMS</a:t>
            </a:r>
            <a:endParaRPr lang="en-US" sz="1800" dirty="0"/>
          </a:p>
        </p:txBody>
      </p:sp>
      <p:sp>
        <p:nvSpPr>
          <p:cNvPr id="20" name="Text 18"/>
          <p:cNvSpPr/>
          <p:nvPr/>
        </p:nvSpPr>
        <p:spPr>
          <a:xfrm>
            <a:off x="15094744" y="4404669"/>
            <a:ext cx="2069306" cy="666750"/>
          </a:xfrm>
          <a:prstGeom prst="rect">
            <a:avLst/>
          </a:prstGeom>
          <a:noFill/>
          <a:ln/>
        </p:spPr>
        <p:txBody>
          <a:bodyPr wrap="square" lIns="25400" tIns="25400" rIns="25400" bIns="25400" rtlCol="0" anchor="t">
            <a:normAutofit lnSpcReduction="10000"/>
          </a:bodyPr>
          <a:lstStyle/>
          <a:p>
            <a:pPr marL="0" indent="0" algn="l">
              <a:buNone/>
            </a:pPr>
            <a:r>
              <a:rPr lang="en-US" sz="2100" b="1" kern="0" spc="-21" dirty="0">
                <a:solidFill>
                  <a:srgbClr val="0A0A0A"/>
                </a:solidFill>
                <a:latin typeface="Hermes Sans Bold"/>
                <a:ea typeface="Hermes Sans Bold"/>
                <a:cs typeface="Hermes Sans Bold"/>
              </a:rPr>
              <a:t>ISO 27001:2022</a:t>
            </a:r>
            <a:endParaRPr lang="en-US" sz="2100" dirty="0"/>
          </a:p>
        </p:txBody>
      </p:sp>
      <p:sp>
        <p:nvSpPr>
          <p:cNvPr id="21" name="Shape 19"/>
          <p:cNvSpPr/>
          <p:nvPr/>
        </p:nvSpPr>
        <p:spPr>
          <a:xfrm>
            <a:off x="9603879" y="5376219"/>
            <a:ext cx="2488257" cy="2133600"/>
          </a:xfrm>
          <a:prstGeom prst="rect">
            <a:avLst/>
          </a:prstGeom>
          <a:ln w="19050">
            <a:solidFill>
              <a:srgbClr val="0A0A0A"/>
            </a:solidFill>
            <a:prstDash val="solid"/>
          </a:ln>
        </p:spPr>
        <p:txBody>
          <a:bodyPr/>
          <a:lstStyle/>
          <a:p>
            <a:endParaRPr lang="de-DE"/>
          </a:p>
        </p:txBody>
      </p:sp>
      <p:sp>
        <p:nvSpPr>
          <p:cNvPr id="22" name="Text 20"/>
          <p:cNvSpPr/>
          <p:nvPr/>
        </p:nvSpPr>
        <p:spPr>
          <a:xfrm>
            <a:off x="11771561" y="5528619"/>
            <a:ext cx="225326" cy="28575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1950" dirty="0">
                <a:solidFill>
                  <a:srgbClr val="E6007E"/>
                </a:solidFill>
                <a:latin typeface="JetBrains Mono" pitchFamily="34" charset="0"/>
                <a:ea typeface="JetBrains Mono" pitchFamily="34" charset="-122"/>
                <a:cs typeface="JetBrains Mono" pitchFamily="34" charset="-120"/>
              </a:rPr>
              <a:t>✓</a:t>
            </a:r>
            <a:endParaRPr lang="en-US" sz="1950" dirty="0"/>
          </a:p>
        </p:txBody>
      </p:sp>
      <p:sp>
        <p:nvSpPr>
          <p:cNvPr id="23" name="Text 21"/>
          <p:cNvSpPr/>
          <p:nvPr/>
        </p:nvSpPr>
        <p:spPr>
          <a:xfrm>
            <a:off x="9851529" y="5871519"/>
            <a:ext cx="2069157" cy="586680"/>
          </a:xfrm>
          <a:prstGeom prst="rect">
            <a:avLst/>
          </a:prstGeom>
          <a:noFill/>
          <a:ln/>
        </p:spPr>
        <p:txBody>
          <a:bodyPr wrap="square" lIns="25400" tIns="25400" rIns="25400" bIns="25400" rtlCol="0" anchor="t">
            <a:normAutofit/>
          </a:bodyPr>
          <a:lstStyle/>
          <a:p>
            <a:pPr marL="0" indent="0" algn="l">
              <a:lnSpc>
                <a:spcPct val="120000"/>
              </a:lnSpc>
              <a:buNone/>
            </a:pPr>
            <a:r>
              <a:rPr lang="en-US" sz="1800" kern="0" spc="252" dirty="0">
                <a:solidFill>
                  <a:srgbClr val="6A6A6A"/>
                </a:solidFill>
                <a:latin typeface="JetBrains Mono" pitchFamily="34" charset="0"/>
                <a:ea typeface="JetBrains Mono" pitchFamily="34" charset="-122"/>
                <a:cs typeface="JetBrains Mono" pitchFamily="34" charset="-120"/>
              </a:rPr>
              <a:t>Cloud Controls</a:t>
            </a:r>
            <a:endParaRPr lang="en-US" sz="1800" dirty="0"/>
          </a:p>
        </p:txBody>
      </p:sp>
      <p:sp>
        <p:nvSpPr>
          <p:cNvPr id="24" name="Text 22"/>
          <p:cNvSpPr/>
          <p:nvPr/>
        </p:nvSpPr>
        <p:spPr>
          <a:xfrm>
            <a:off x="9851529" y="6985944"/>
            <a:ext cx="2069157" cy="352425"/>
          </a:xfrm>
          <a:prstGeom prst="rect">
            <a:avLst/>
          </a:prstGeom>
          <a:noFill/>
          <a:ln/>
        </p:spPr>
        <p:txBody>
          <a:bodyPr wrap="square" lIns="25400" tIns="25400" rIns="25400" bIns="25400" rtlCol="0" anchor="t">
            <a:normAutofit lnSpcReduction="10000"/>
          </a:bodyPr>
          <a:lstStyle/>
          <a:p>
            <a:pPr marL="0" indent="0" algn="l">
              <a:buNone/>
            </a:pPr>
            <a:r>
              <a:rPr lang="en-US" sz="2100" b="1" kern="0" spc="-21" dirty="0">
                <a:solidFill>
                  <a:srgbClr val="0A0A0A"/>
                </a:solidFill>
                <a:latin typeface="Hermes Sans Bold"/>
                <a:ea typeface="Hermes Sans Bold"/>
                <a:cs typeface="Hermes Sans Bold"/>
              </a:rPr>
              <a:t>ISO 27017</a:t>
            </a:r>
            <a:endParaRPr lang="en-US" sz="2100" dirty="0"/>
          </a:p>
        </p:txBody>
      </p:sp>
      <p:sp>
        <p:nvSpPr>
          <p:cNvPr id="25" name="Shape 23"/>
          <p:cNvSpPr/>
          <p:nvPr/>
        </p:nvSpPr>
        <p:spPr>
          <a:xfrm>
            <a:off x="12225486" y="5376219"/>
            <a:ext cx="2488257" cy="2133600"/>
          </a:xfrm>
          <a:prstGeom prst="rect">
            <a:avLst/>
          </a:prstGeom>
          <a:ln w="19050">
            <a:solidFill>
              <a:srgbClr val="0A0A0A"/>
            </a:solidFill>
            <a:prstDash val="solid"/>
          </a:ln>
        </p:spPr>
        <p:txBody>
          <a:bodyPr/>
          <a:lstStyle/>
          <a:p>
            <a:endParaRPr lang="de-DE"/>
          </a:p>
        </p:txBody>
      </p:sp>
      <p:sp>
        <p:nvSpPr>
          <p:cNvPr id="26" name="Text 24"/>
          <p:cNvSpPr/>
          <p:nvPr/>
        </p:nvSpPr>
        <p:spPr>
          <a:xfrm>
            <a:off x="14393168" y="5528619"/>
            <a:ext cx="225326" cy="28575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1950" dirty="0">
                <a:solidFill>
                  <a:srgbClr val="E6007E"/>
                </a:solidFill>
                <a:latin typeface="JetBrains Mono" pitchFamily="34" charset="0"/>
                <a:ea typeface="JetBrains Mono" pitchFamily="34" charset="-122"/>
                <a:cs typeface="JetBrains Mono" pitchFamily="34" charset="-120"/>
              </a:rPr>
              <a:t>✓</a:t>
            </a:r>
            <a:endParaRPr lang="en-US" sz="1950" dirty="0"/>
          </a:p>
        </p:txBody>
      </p:sp>
      <p:sp>
        <p:nvSpPr>
          <p:cNvPr id="27" name="Text 25"/>
          <p:cNvSpPr/>
          <p:nvPr/>
        </p:nvSpPr>
        <p:spPr>
          <a:xfrm>
            <a:off x="12473136" y="5871519"/>
            <a:ext cx="2069157" cy="586680"/>
          </a:xfrm>
          <a:prstGeom prst="rect">
            <a:avLst/>
          </a:prstGeom>
          <a:noFill/>
          <a:ln/>
        </p:spPr>
        <p:txBody>
          <a:bodyPr wrap="square" lIns="25400" tIns="25400" rIns="25400" bIns="25400" rtlCol="0" anchor="t">
            <a:normAutofit/>
          </a:bodyPr>
          <a:lstStyle/>
          <a:p>
            <a:pPr marL="0" indent="0" algn="l">
              <a:lnSpc>
                <a:spcPct val="120000"/>
              </a:lnSpc>
              <a:buNone/>
            </a:pPr>
            <a:r>
              <a:rPr lang="en-US" sz="1800" kern="0" spc="252" dirty="0">
                <a:solidFill>
                  <a:srgbClr val="6A6A6A"/>
                </a:solidFill>
                <a:latin typeface="JetBrains Mono" pitchFamily="34" charset="0"/>
                <a:ea typeface="JetBrains Mono" pitchFamily="34" charset="-122"/>
                <a:cs typeface="JetBrains Mono" pitchFamily="34" charset="-120"/>
              </a:rPr>
              <a:t>PII in Cloud</a:t>
            </a:r>
            <a:endParaRPr lang="en-US" sz="1800" dirty="0"/>
          </a:p>
        </p:txBody>
      </p:sp>
      <p:sp>
        <p:nvSpPr>
          <p:cNvPr id="28" name="Text 26"/>
          <p:cNvSpPr/>
          <p:nvPr/>
        </p:nvSpPr>
        <p:spPr>
          <a:xfrm>
            <a:off x="12473136" y="6985944"/>
            <a:ext cx="2069157" cy="352425"/>
          </a:xfrm>
          <a:prstGeom prst="rect">
            <a:avLst/>
          </a:prstGeom>
          <a:noFill/>
          <a:ln/>
        </p:spPr>
        <p:txBody>
          <a:bodyPr wrap="square" lIns="25400" tIns="25400" rIns="25400" bIns="25400" rtlCol="0" anchor="t">
            <a:normAutofit lnSpcReduction="10000"/>
          </a:bodyPr>
          <a:lstStyle/>
          <a:p>
            <a:pPr marL="0" indent="0" algn="l">
              <a:buNone/>
            </a:pPr>
            <a:r>
              <a:rPr lang="en-US" sz="2100" b="1" kern="0" spc="-21" dirty="0">
                <a:solidFill>
                  <a:srgbClr val="0A0A0A"/>
                </a:solidFill>
                <a:latin typeface="Hermes Sans Bold"/>
                <a:ea typeface="Hermes Sans Bold"/>
                <a:cs typeface="Hermes Sans Bold"/>
              </a:rPr>
              <a:t>ISO 27018</a:t>
            </a:r>
            <a:endParaRPr lang="en-US" sz="2100" dirty="0"/>
          </a:p>
        </p:txBody>
      </p:sp>
      <p:sp>
        <p:nvSpPr>
          <p:cNvPr id="29" name="Shape 27"/>
          <p:cNvSpPr/>
          <p:nvPr/>
        </p:nvSpPr>
        <p:spPr>
          <a:xfrm>
            <a:off x="14847094" y="5376219"/>
            <a:ext cx="2488406" cy="2133600"/>
          </a:xfrm>
          <a:prstGeom prst="rect">
            <a:avLst/>
          </a:prstGeom>
          <a:ln w="19050">
            <a:solidFill>
              <a:srgbClr val="0A0A0A"/>
            </a:solidFill>
            <a:prstDash val="solid"/>
          </a:ln>
        </p:spPr>
        <p:txBody>
          <a:bodyPr/>
          <a:lstStyle/>
          <a:p>
            <a:endParaRPr lang="de-DE"/>
          </a:p>
        </p:txBody>
      </p:sp>
      <p:sp>
        <p:nvSpPr>
          <p:cNvPr id="30" name="Text 28"/>
          <p:cNvSpPr/>
          <p:nvPr/>
        </p:nvSpPr>
        <p:spPr>
          <a:xfrm>
            <a:off x="17014924" y="5528619"/>
            <a:ext cx="225326" cy="28575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1950" dirty="0">
                <a:solidFill>
                  <a:srgbClr val="E6007E"/>
                </a:solidFill>
                <a:latin typeface="JetBrains Mono" pitchFamily="34" charset="0"/>
                <a:ea typeface="JetBrains Mono" pitchFamily="34" charset="-122"/>
                <a:cs typeface="JetBrains Mono" pitchFamily="34" charset="-120"/>
              </a:rPr>
              <a:t>✓</a:t>
            </a:r>
            <a:endParaRPr lang="en-US" sz="1950" dirty="0"/>
          </a:p>
        </p:txBody>
      </p:sp>
      <p:sp>
        <p:nvSpPr>
          <p:cNvPr id="31" name="Text 29"/>
          <p:cNvSpPr/>
          <p:nvPr/>
        </p:nvSpPr>
        <p:spPr>
          <a:xfrm>
            <a:off x="15094744" y="5871519"/>
            <a:ext cx="2069306" cy="31239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kern="0" spc="252" dirty="0">
                <a:solidFill>
                  <a:srgbClr val="6A6A6A"/>
                </a:solidFill>
                <a:latin typeface="JetBrains Mono" pitchFamily="34" charset="0"/>
                <a:ea typeface="JetBrains Mono" pitchFamily="34" charset="-122"/>
                <a:cs typeface="JetBrains Mono" pitchFamily="34" charset="-120"/>
              </a:rPr>
              <a:t>Privacy</a:t>
            </a:r>
            <a:endParaRPr lang="en-US" sz="1800" dirty="0"/>
          </a:p>
        </p:txBody>
      </p:sp>
      <p:sp>
        <p:nvSpPr>
          <p:cNvPr id="32" name="Text 30"/>
          <p:cNvSpPr/>
          <p:nvPr/>
        </p:nvSpPr>
        <p:spPr>
          <a:xfrm>
            <a:off x="15094744" y="6985944"/>
            <a:ext cx="2069306" cy="352425"/>
          </a:xfrm>
          <a:prstGeom prst="rect">
            <a:avLst/>
          </a:prstGeom>
          <a:noFill/>
          <a:ln/>
        </p:spPr>
        <p:txBody>
          <a:bodyPr wrap="square" lIns="25400" tIns="25400" rIns="25400" bIns="25400" rtlCol="0" anchor="t">
            <a:normAutofit lnSpcReduction="10000"/>
          </a:bodyPr>
          <a:lstStyle/>
          <a:p>
            <a:pPr marL="0" indent="0" algn="l">
              <a:buNone/>
            </a:pPr>
            <a:r>
              <a:rPr lang="en-US" sz="2100" b="1" kern="0" spc="-21" dirty="0">
                <a:solidFill>
                  <a:srgbClr val="0A0A0A"/>
                </a:solidFill>
                <a:latin typeface="Hermes Sans Bold"/>
                <a:ea typeface="Hermes Sans Bold"/>
                <a:cs typeface="Hermes Sans Bold"/>
              </a:rPr>
              <a:t>ISO 27701</a:t>
            </a:r>
            <a:endParaRPr lang="en-US" sz="2100" dirty="0"/>
          </a:p>
        </p:txBody>
      </p:sp>
      <p:sp>
        <p:nvSpPr>
          <p:cNvPr id="33" name="Shape 31"/>
          <p:cNvSpPr/>
          <p:nvPr/>
        </p:nvSpPr>
        <p:spPr>
          <a:xfrm>
            <a:off x="9603879" y="7643169"/>
            <a:ext cx="2488257" cy="2133600"/>
          </a:xfrm>
          <a:prstGeom prst="rect">
            <a:avLst/>
          </a:prstGeom>
          <a:ln w="19050">
            <a:solidFill>
              <a:srgbClr val="0A0A0A"/>
            </a:solidFill>
            <a:prstDash val="solid"/>
          </a:ln>
        </p:spPr>
        <p:txBody>
          <a:bodyPr/>
          <a:lstStyle/>
          <a:p>
            <a:endParaRPr lang="de-DE"/>
          </a:p>
        </p:txBody>
      </p:sp>
      <p:sp>
        <p:nvSpPr>
          <p:cNvPr id="34" name="Text 32"/>
          <p:cNvSpPr/>
          <p:nvPr/>
        </p:nvSpPr>
        <p:spPr>
          <a:xfrm>
            <a:off x="11771561" y="7795569"/>
            <a:ext cx="225326" cy="28575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1950" dirty="0">
                <a:solidFill>
                  <a:srgbClr val="E6007E"/>
                </a:solidFill>
                <a:latin typeface="JetBrains Mono" pitchFamily="34" charset="0"/>
                <a:ea typeface="JetBrains Mono" pitchFamily="34" charset="-122"/>
                <a:cs typeface="JetBrains Mono" pitchFamily="34" charset="-120"/>
              </a:rPr>
              <a:t>✓</a:t>
            </a:r>
            <a:endParaRPr lang="en-US" sz="1950" dirty="0"/>
          </a:p>
        </p:txBody>
      </p:sp>
      <p:sp>
        <p:nvSpPr>
          <p:cNvPr id="35" name="Text 33"/>
          <p:cNvSpPr/>
          <p:nvPr/>
        </p:nvSpPr>
        <p:spPr>
          <a:xfrm>
            <a:off x="9851529" y="8138469"/>
            <a:ext cx="2069157" cy="586680"/>
          </a:xfrm>
          <a:prstGeom prst="rect">
            <a:avLst/>
          </a:prstGeom>
          <a:noFill/>
          <a:ln/>
        </p:spPr>
        <p:txBody>
          <a:bodyPr wrap="square" lIns="25400" tIns="25400" rIns="25400" bIns="25400" rtlCol="0" anchor="t">
            <a:normAutofit/>
          </a:bodyPr>
          <a:lstStyle/>
          <a:p>
            <a:pPr marL="0" indent="0" algn="l">
              <a:lnSpc>
                <a:spcPct val="120000"/>
              </a:lnSpc>
              <a:buNone/>
            </a:pPr>
            <a:r>
              <a:rPr lang="en-US" sz="1800" kern="0" spc="252" dirty="0">
                <a:solidFill>
                  <a:srgbClr val="6A6A6A"/>
                </a:solidFill>
                <a:latin typeface="JetBrains Mono" pitchFamily="34" charset="0"/>
                <a:ea typeface="JetBrains Mono" pitchFamily="34" charset="-122"/>
                <a:cs typeface="JetBrains Mono" pitchFamily="34" charset="-120"/>
              </a:rPr>
              <a:t>Business Cont.</a:t>
            </a:r>
            <a:endParaRPr lang="en-US" sz="1800" dirty="0"/>
          </a:p>
        </p:txBody>
      </p:sp>
      <p:sp>
        <p:nvSpPr>
          <p:cNvPr id="36" name="Text 34"/>
          <p:cNvSpPr/>
          <p:nvPr/>
        </p:nvSpPr>
        <p:spPr>
          <a:xfrm>
            <a:off x="9851529" y="9252894"/>
            <a:ext cx="2069157" cy="352425"/>
          </a:xfrm>
          <a:prstGeom prst="rect">
            <a:avLst/>
          </a:prstGeom>
          <a:noFill/>
          <a:ln/>
        </p:spPr>
        <p:txBody>
          <a:bodyPr wrap="square" lIns="25400" tIns="25400" rIns="25400" bIns="25400" rtlCol="0" anchor="t">
            <a:normAutofit lnSpcReduction="10000"/>
          </a:bodyPr>
          <a:lstStyle/>
          <a:p>
            <a:pPr marL="0" indent="0" algn="l">
              <a:buNone/>
            </a:pPr>
            <a:r>
              <a:rPr lang="en-US" sz="2100" b="1" kern="0" spc="-21" dirty="0">
                <a:solidFill>
                  <a:srgbClr val="0A0A0A"/>
                </a:solidFill>
                <a:latin typeface="Hermes Sans Bold"/>
                <a:ea typeface="Hermes Sans Bold"/>
                <a:cs typeface="Hermes Sans Bold"/>
              </a:rPr>
              <a:t>ISO 22301</a:t>
            </a:r>
            <a:endParaRPr lang="en-US" sz="2100" dirty="0"/>
          </a:p>
        </p:txBody>
      </p:sp>
      <p:sp>
        <p:nvSpPr>
          <p:cNvPr id="37" name="Shape 35"/>
          <p:cNvSpPr/>
          <p:nvPr/>
        </p:nvSpPr>
        <p:spPr>
          <a:xfrm>
            <a:off x="12225486" y="7643169"/>
            <a:ext cx="2488257" cy="2133600"/>
          </a:xfrm>
          <a:prstGeom prst="rect">
            <a:avLst/>
          </a:prstGeom>
          <a:ln w="19050">
            <a:solidFill>
              <a:srgbClr val="0A0A0A"/>
            </a:solidFill>
            <a:prstDash val="solid"/>
          </a:ln>
        </p:spPr>
        <p:txBody>
          <a:bodyPr/>
          <a:lstStyle/>
          <a:p>
            <a:endParaRPr lang="de-DE"/>
          </a:p>
        </p:txBody>
      </p:sp>
      <p:sp>
        <p:nvSpPr>
          <p:cNvPr id="38" name="Text 36"/>
          <p:cNvSpPr/>
          <p:nvPr/>
        </p:nvSpPr>
        <p:spPr>
          <a:xfrm>
            <a:off x="14393168" y="7795569"/>
            <a:ext cx="225326" cy="28575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1950" dirty="0">
                <a:solidFill>
                  <a:srgbClr val="E6007E"/>
                </a:solidFill>
                <a:latin typeface="JetBrains Mono" pitchFamily="34" charset="0"/>
                <a:ea typeface="JetBrains Mono" pitchFamily="34" charset="-122"/>
                <a:cs typeface="JetBrains Mono" pitchFamily="34" charset="-120"/>
              </a:rPr>
              <a:t>✓</a:t>
            </a:r>
            <a:endParaRPr lang="en-US" sz="1950" dirty="0"/>
          </a:p>
        </p:txBody>
      </p:sp>
      <p:sp>
        <p:nvSpPr>
          <p:cNvPr id="39" name="Text 37"/>
          <p:cNvSpPr/>
          <p:nvPr/>
        </p:nvSpPr>
        <p:spPr>
          <a:xfrm>
            <a:off x="12473136" y="8138469"/>
            <a:ext cx="2069157" cy="586680"/>
          </a:xfrm>
          <a:prstGeom prst="rect">
            <a:avLst/>
          </a:prstGeom>
          <a:noFill/>
          <a:ln/>
        </p:spPr>
        <p:txBody>
          <a:bodyPr wrap="square" lIns="25400" tIns="25400" rIns="25400" bIns="25400" rtlCol="0" anchor="t">
            <a:normAutofit/>
          </a:bodyPr>
          <a:lstStyle/>
          <a:p>
            <a:pPr marL="0" indent="0" algn="l">
              <a:lnSpc>
                <a:spcPct val="120000"/>
              </a:lnSpc>
              <a:buNone/>
            </a:pPr>
            <a:r>
              <a:rPr lang="en-US" sz="1800" kern="0" spc="252" dirty="0">
                <a:solidFill>
                  <a:srgbClr val="6A6A6A"/>
                </a:solidFill>
                <a:latin typeface="JetBrains Mono" pitchFamily="34" charset="0"/>
                <a:ea typeface="JetBrains Mono" pitchFamily="34" charset="-122"/>
                <a:cs typeface="JetBrains Mono" pitchFamily="34" charset="-120"/>
              </a:rPr>
              <a:t>IT Service Mgmt</a:t>
            </a:r>
            <a:endParaRPr lang="en-US" sz="1800" dirty="0"/>
          </a:p>
        </p:txBody>
      </p:sp>
      <p:sp>
        <p:nvSpPr>
          <p:cNvPr id="40" name="Text 38"/>
          <p:cNvSpPr/>
          <p:nvPr/>
        </p:nvSpPr>
        <p:spPr>
          <a:xfrm>
            <a:off x="12473136" y="9252894"/>
            <a:ext cx="2069157" cy="352425"/>
          </a:xfrm>
          <a:prstGeom prst="rect">
            <a:avLst/>
          </a:prstGeom>
          <a:noFill/>
          <a:ln/>
        </p:spPr>
        <p:txBody>
          <a:bodyPr wrap="square" lIns="25400" tIns="25400" rIns="25400" bIns="25400" rtlCol="0" anchor="t">
            <a:normAutofit lnSpcReduction="10000"/>
          </a:bodyPr>
          <a:lstStyle/>
          <a:p>
            <a:pPr marL="0" indent="0" algn="l">
              <a:buNone/>
            </a:pPr>
            <a:r>
              <a:rPr lang="en-US" sz="2100" b="1" kern="0" spc="-21" dirty="0">
                <a:solidFill>
                  <a:srgbClr val="0A0A0A"/>
                </a:solidFill>
                <a:latin typeface="Hermes Sans Bold"/>
                <a:ea typeface="Hermes Sans Bold"/>
                <a:cs typeface="Hermes Sans Bold"/>
              </a:rPr>
              <a:t>ISO 20000-1</a:t>
            </a:r>
            <a:endParaRPr lang="en-US" sz="2100" dirty="0"/>
          </a:p>
        </p:txBody>
      </p:sp>
      <p:sp>
        <p:nvSpPr>
          <p:cNvPr id="41" name="Shape 39"/>
          <p:cNvSpPr/>
          <p:nvPr/>
        </p:nvSpPr>
        <p:spPr>
          <a:xfrm>
            <a:off x="14847094" y="7643169"/>
            <a:ext cx="2488406" cy="2133600"/>
          </a:xfrm>
          <a:prstGeom prst="rect">
            <a:avLst/>
          </a:prstGeom>
          <a:ln w="19050">
            <a:solidFill>
              <a:srgbClr val="0A0A0A"/>
            </a:solidFill>
            <a:prstDash val="solid"/>
          </a:ln>
        </p:spPr>
        <p:txBody>
          <a:bodyPr/>
          <a:lstStyle/>
          <a:p>
            <a:endParaRPr lang="de-DE"/>
          </a:p>
        </p:txBody>
      </p:sp>
      <p:sp>
        <p:nvSpPr>
          <p:cNvPr id="42" name="Text 40"/>
          <p:cNvSpPr/>
          <p:nvPr/>
        </p:nvSpPr>
        <p:spPr>
          <a:xfrm>
            <a:off x="17014924" y="7795569"/>
            <a:ext cx="225326" cy="28575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1950" dirty="0">
                <a:solidFill>
                  <a:srgbClr val="E6007E"/>
                </a:solidFill>
                <a:latin typeface="JetBrains Mono" pitchFamily="34" charset="0"/>
                <a:ea typeface="JetBrains Mono" pitchFamily="34" charset="-122"/>
                <a:cs typeface="JetBrains Mono" pitchFamily="34" charset="-120"/>
              </a:rPr>
              <a:t>✓</a:t>
            </a:r>
            <a:endParaRPr lang="en-US" sz="1950" dirty="0"/>
          </a:p>
        </p:txBody>
      </p:sp>
      <p:sp>
        <p:nvSpPr>
          <p:cNvPr id="43" name="Text 41"/>
          <p:cNvSpPr/>
          <p:nvPr/>
        </p:nvSpPr>
        <p:spPr>
          <a:xfrm>
            <a:off x="15094744" y="8138469"/>
            <a:ext cx="2069306" cy="31239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kern="0" spc="252" dirty="0">
                <a:solidFill>
                  <a:srgbClr val="6A6A6A"/>
                </a:solidFill>
                <a:latin typeface="JetBrains Mono" pitchFamily="34" charset="0"/>
                <a:ea typeface="JetBrains Mono" pitchFamily="34" charset="-122"/>
                <a:cs typeface="JetBrains Mono" pitchFamily="34" charset="-120"/>
              </a:rPr>
              <a:t>Quality</a:t>
            </a:r>
            <a:endParaRPr lang="en-US" sz="1800" dirty="0"/>
          </a:p>
        </p:txBody>
      </p:sp>
      <p:sp>
        <p:nvSpPr>
          <p:cNvPr id="44" name="Text 42"/>
          <p:cNvSpPr/>
          <p:nvPr/>
        </p:nvSpPr>
        <p:spPr>
          <a:xfrm>
            <a:off x="15094744" y="9252894"/>
            <a:ext cx="2069306" cy="352425"/>
          </a:xfrm>
          <a:prstGeom prst="rect">
            <a:avLst/>
          </a:prstGeom>
          <a:noFill/>
          <a:ln/>
        </p:spPr>
        <p:txBody>
          <a:bodyPr wrap="square" lIns="25400" tIns="25400" rIns="25400" bIns="25400" rtlCol="0" anchor="t">
            <a:normAutofit lnSpcReduction="10000"/>
          </a:bodyPr>
          <a:lstStyle/>
          <a:p>
            <a:pPr marL="0" indent="0" algn="l">
              <a:buNone/>
            </a:pPr>
            <a:r>
              <a:rPr lang="en-US" sz="2100" b="1" kern="0" spc="-21" dirty="0">
                <a:solidFill>
                  <a:srgbClr val="0A0A0A"/>
                </a:solidFill>
                <a:latin typeface="Hermes Sans Bold"/>
                <a:ea typeface="Hermes Sans Bold"/>
                <a:cs typeface="Hermes Sans Bold"/>
              </a:rPr>
              <a:t>ISO 9001</a:t>
            </a:r>
            <a:endParaRPr lang="en-US" sz="2100" dirty="0"/>
          </a:p>
        </p:txBody>
      </p:sp>
    </p:spTree>
    <p:extLst>
      <p:ext uri="{BB962C8B-B14F-4D97-AF65-F5344CB8AC3E}">
        <p14:creationId xmlns:p14="http://schemas.microsoft.com/office/powerpoint/2010/main" val="330797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5">
    <p:bg>
      <p:bgPr>
        <a:solidFill>
          <a:srgbClr val="0A0A0A"/>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75B35FF-24BF-7CCC-D682-729DCE6390D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8288000" cy="8226054"/>
          </a:xfrm>
          <a:prstGeom prst="rect">
            <a:avLst/>
          </a:prstGeom>
        </p:spPr>
      </p:pic>
      <p:sp>
        <p:nvSpPr>
          <p:cNvPr id="2" name="Shape 0"/>
          <p:cNvSpPr/>
          <p:nvPr/>
        </p:nvSpPr>
        <p:spPr>
          <a:xfrm>
            <a:off x="0" y="7687340"/>
            <a:ext cx="18288000" cy="2599660"/>
          </a:xfrm>
          <a:prstGeom prst="rect">
            <a:avLst/>
          </a:prstGeom>
          <a:solidFill>
            <a:srgbClr val="0A0A0A">
              <a:alpha val="55000"/>
            </a:srgbClr>
          </a:solidFill>
          <a:ln/>
        </p:spPr>
        <p:txBody>
          <a:bodyPr/>
          <a:lstStyle/>
          <a:p>
            <a:endParaRPr lang="de-DE"/>
          </a:p>
        </p:txBody>
      </p:sp>
      <p:sp>
        <p:nvSpPr>
          <p:cNvPr id="4" name="Text 2"/>
          <p:cNvSpPr/>
          <p:nvPr/>
        </p:nvSpPr>
        <p:spPr>
          <a:xfrm>
            <a:off x="952500" y="8534415"/>
            <a:ext cx="13037567" cy="1481472"/>
          </a:xfrm>
          <a:prstGeom prst="rect">
            <a:avLst/>
          </a:prstGeom>
          <a:noFill/>
          <a:ln/>
        </p:spPr>
        <p:txBody>
          <a:bodyPr wrap="square" lIns="25400" tIns="25400" rIns="25400" bIns="25400" rtlCol="0" anchor="t">
            <a:normAutofit fontScale="70000" lnSpcReduction="20000"/>
          </a:bodyPr>
          <a:lstStyle/>
          <a:p>
            <a:pPr marL="0" indent="0" algn="l">
              <a:lnSpc>
                <a:spcPct val="102000"/>
              </a:lnSpc>
              <a:buNone/>
            </a:pPr>
            <a:r>
              <a:rPr lang="en-US" sz="7500" b="1" kern="0" spc="-262" dirty="0">
                <a:solidFill>
                  <a:srgbClr val="FAFAFA"/>
                </a:solidFill>
                <a:latin typeface="Hermes Sans Bold"/>
                <a:ea typeface="Hermes Sans Bold"/>
                <a:cs typeface="Hermes Sans Bold"/>
              </a:rPr>
              <a:t>Eine souveräne Tür nützt nichts, wenn die </a:t>
            </a:r>
            <a:r>
              <a:rPr lang="en-US" sz="7500" b="1" kern="0" spc="-262" dirty="0">
                <a:solidFill>
                  <a:srgbClr val="E6007E"/>
                </a:solidFill>
                <a:latin typeface="Hermes Sans Bold"/>
                <a:ea typeface="Hermes Sans Bold"/>
                <a:cs typeface="Hermes Sans Bold"/>
              </a:rPr>
              <a:t>Wand offen </a:t>
            </a:r>
            <a:r>
              <a:rPr lang="en-US" sz="7500" b="1" kern="0" spc="-262" dirty="0">
                <a:solidFill>
                  <a:srgbClr val="FAFAFA"/>
                </a:solidFill>
                <a:latin typeface="Hermes Sans Bold"/>
                <a:ea typeface="Hermes Sans Bold"/>
                <a:cs typeface="Hermes Sans Bold"/>
              </a:rPr>
              <a:t>ist.</a:t>
            </a:r>
            <a:endParaRPr lang="en-US" sz="7500" dirty="0"/>
          </a:p>
        </p:txBody>
      </p:sp>
      <p:pic>
        <p:nvPicPr>
          <p:cNvPr id="8" name="Grafik 7">
            <a:extLst>
              <a:ext uri="{FF2B5EF4-FFF2-40B4-BE49-F238E27FC236}">
                <a16:creationId xmlns:a16="http://schemas.microsoft.com/office/drawing/2014/main" id="{AA175EC6-BFF8-AA08-ED17-FF0790B409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106597" y="9275151"/>
            <a:ext cx="720393" cy="720393"/>
          </a:xfrm>
          <a:prstGeom prst="rect">
            <a:avLst/>
          </a:prstGeom>
        </p:spPr>
      </p:pic>
    </p:spTree>
    <p:extLst>
      <p:ext uri="{BB962C8B-B14F-4D97-AF65-F5344CB8AC3E}">
        <p14:creationId xmlns:p14="http://schemas.microsoft.com/office/powerpoint/2010/main" val="4054339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6">
    <p:bg>
      <p:bgPr>
        <a:solidFill>
          <a:srgbClr val="0A0A0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E6007E"/>
                </a:solidFill>
                <a:latin typeface="JetBrains Mono" pitchFamily="34" charset="0"/>
                <a:ea typeface="JetBrains Mono" pitchFamily="34" charset="-122"/>
                <a:cs typeface="JetBrains Mono" pitchFamily="34" charset="-120"/>
              </a:rPr>
              <a:t>DER WENDEPUNKT · AUTONOME ANGRIFFS-KI</a:t>
            </a:r>
            <a:endParaRPr lang="en-US" sz="1800" dirty="0"/>
          </a:p>
        </p:txBody>
      </p:sp>
      <p:sp>
        <p:nvSpPr>
          <p:cNvPr id="3" name="Text 1"/>
          <p:cNvSpPr/>
          <p:nvPr/>
        </p:nvSpPr>
        <p:spPr>
          <a:xfrm>
            <a:off x="952500" y="3223447"/>
            <a:ext cx="15893415" cy="1308497"/>
          </a:xfrm>
          <a:prstGeom prst="rect">
            <a:avLst/>
          </a:prstGeom>
          <a:noFill/>
          <a:ln/>
        </p:spPr>
        <p:txBody>
          <a:bodyPr wrap="square" lIns="25400" tIns="25400" rIns="25400" bIns="25400" rtlCol="0" anchor="t">
            <a:normAutofit fontScale="77500" lnSpcReduction="20000"/>
          </a:bodyPr>
          <a:lstStyle/>
          <a:p>
            <a:pPr marL="0" indent="0" algn="l">
              <a:lnSpc>
                <a:spcPct val="115000"/>
              </a:lnSpc>
              <a:buNone/>
            </a:pPr>
            <a:r>
              <a:rPr lang="en-US" sz="4350" kern="0" spc="-87" dirty="0">
                <a:solidFill>
                  <a:srgbClr val="FAFAFA"/>
                </a:solidFill>
                <a:latin typeface="Hermes Sans Regular"/>
                <a:ea typeface="Hermes Sans Regular"/>
                <a:cs typeface="Hermes Sans Regular"/>
              </a:rPr>
              <a:t>„Claude Mythos hat autonom </a:t>
            </a:r>
            <a:r>
              <a:rPr lang="en-US" sz="4350" kern="0" spc="-87" dirty="0">
                <a:solidFill>
                  <a:srgbClr val="E6007E"/>
                </a:solidFill>
                <a:latin typeface="Hermes Sans Regular"/>
                <a:ea typeface="Hermes Sans Regular"/>
                <a:cs typeface="Hermes Sans Regular"/>
              </a:rPr>
              <a:t>tausende Zero-Day-Schwachstellen </a:t>
            </a:r>
            <a:r>
              <a:rPr lang="en-US" sz="4350" kern="0" spc="-87" err="1">
                <a:solidFill>
                  <a:srgbClr val="FAFAFA"/>
                </a:solidFill>
                <a:latin typeface="Hermes Sans Regular"/>
                <a:ea typeface="Hermes Sans Regular"/>
                <a:cs typeface="Hermes Sans Regular"/>
              </a:rPr>
              <a:t>gefunden</a:t>
            </a:r>
            <a:r>
              <a:rPr lang="en-US" sz="4350" kern="0" spc="-87" dirty="0">
                <a:solidFill>
                  <a:srgbClr val="FAFAFA"/>
                </a:solidFill>
                <a:latin typeface="Hermes Sans Regular"/>
                <a:ea typeface="Hermes Sans Regular"/>
                <a:cs typeface="Hermes Sans Regular"/>
              </a:rPr>
              <a:t> </a:t>
            </a:r>
            <a:r>
              <a:rPr lang="en-US" sz="4350" kern="0" spc="-87">
                <a:solidFill>
                  <a:srgbClr val="FAFAFA"/>
                </a:solidFill>
                <a:latin typeface="Hermes Sans Regular"/>
                <a:ea typeface="Hermes Sans Regular"/>
                <a:cs typeface="Hermes Sans Regular"/>
              </a:rPr>
              <a:t>-</a:t>
            </a:r>
            <a:r>
              <a:rPr lang="en-US" sz="4350" kern="0" spc="-87" dirty="0">
                <a:solidFill>
                  <a:srgbClr val="FAFAFA"/>
                </a:solidFill>
                <a:latin typeface="Hermes Sans Regular"/>
                <a:ea typeface="Hermes Sans Regular"/>
                <a:cs typeface="Hermes Sans Regular"/>
              </a:rPr>
              <a:t> in jedem großen Betriebssystem und Browser."</a:t>
            </a:r>
            <a:endParaRPr lang="en-US" sz="4350" dirty="0"/>
          </a:p>
        </p:txBody>
      </p:sp>
      <p:sp>
        <p:nvSpPr>
          <p:cNvPr id="4" name="Text 2"/>
          <p:cNvSpPr/>
          <p:nvPr/>
        </p:nvSpPr>
        <p:spPr>
          <a:xfrm>
            <a:off x="952500" y="4646244"/>
            <a:ext cx="15893415" cy="333375"/>
          </a:xfrm>
          <a:prstGeom prst="rect">
            <a:avLst/>
          </a:prstGeom>
          <a:noFill/>
          <a:ln/>
        </p:spPr>
        <p:txBody>
          <a:bodyPr wrap="square" lIns="25400" tIns="25400" rIns="25400" bIns="25400" rtlCol="0" anchor="t">
            <a:normAutofit/>
          </a:bodyPr>
          <a:lstStyle/>
          <a:p>
            <a:pPr marL="0" indent="0" algn="l">
              <a:buNone/>
            </a:pPr>
            <a:r>
              <a:rPr lang="en-US" sz="1800" kern="0" spc="216" dirty="0">
                <a:solidFill>
                  <a:srgbClr val="8A8A8A"/>
                </a:solidFill>
                <a:latin typeface="JetBrains Mono" pitchFamily="34" charset="0"/>
                <a:ea typeface="JetBrains Mono" pitchFamily="34" charset="-122"/>
                <a:cs typeface="JetBrains Mono" pitchFamily="34" charset="-120"/>
              </a:rPr>
              <a:t>— ANTHROPIC</a:t>
            </a:r>
            <a:endParaRPr lang="en-US" sz="1800" dirty="0"/>
          </a:p>
        </p:txBody>
      </p:sp>
      <p:sp>
        <p:nvSpPr>
          <p:cNvPr id="5" name="Shape 3"/>
          <p:cNvSpPr/>
          <p:nvPr/>
        </p:nvSpPr>
        <p:spPr>
          <a:xfrm>
            <a:off x="952500" y="5474919"/>
            <a:ext cx="15430500" cy="9525"/>
          </a:xfrm>
          <a:prstGeom prst="rect">
            <a:avLst/>
          </a:prstGeom>
          <a:solidFill>
            <a:srgbClr val="FFFFFF">
              <a:alpha val="12000"/>
            </a:srgbClr>
          </a:solidFill>
          <a:ln/>
        </p:spPr>
        <p:txBody>
          <a:bodyPr/>
          <a:lstStyle/>
          <a:p>
            <a:endParaRPr lang="de-DE"/>
          </a:p>
        </p:txBody>
      </p:sp>
      <p:sp>
        <p:nvSpPr>
          <p:cNvPr id="6" name="Text 4"/>
          <p:cNvSpPr/>
          <p:nvPr/>
        </p:nvSpPr>
        <p:spPr>
          <a:xfrm>
            <a:off x="952500" y="6017844"/>
            <a:ext cx="14716125" cy="490538"/>
          </a:xfrm>
          <a:prstGeom prst="rect">
            <a:avLst/>
          </a:prstGeom>
          <a:noFill/>
          <a:ln/>
        </p:spPr>
        <p:txBody>
          <a:bodyPr wrap="square" lIns="25400" tIns="25400" rIns="25400" bIns="25400" rtlCol="0" anchor="t">
            <a:normAutofit fontScale="77500" lnSpcReduction="20000"/>
          </a:bodyPr>
          <a:lstStyle/>
          <a:p>
            <a:pPr marL="0" indent="0" algn="l">
              <a:lnSpc>
                <a:spcPct val="125000"/>
              </a:lnSpc>
              <a:buNone/>
            </a:pPr>
            <a:r>
              <a:rPr lang="en-US" sz="2850" kern="0" spc="-12" dirty="0">
                <a:solidFill>
                  <a:srgbClr val="D9D9D9"/>
                </a:solidFill>
                <a:latin typeface="Hermes Sans Regular"/>
                <a:ea typeface="Hermes Sans Regular"/>
                <a:cs typeface="Hermes Sans Regular"/>
              </a:rPr>
              <a:t>„Fähig zu mehrstufigen, vollständig autonomen Angriffen auf Unternehmensnetzwerke."</a:t>
            </a:r>
            <a:endParaRPr lang="en-US" sz="2850" dirty="0"/>
          </a:p>
        </p:txBody>
      </p:sp>
      <p:sp>
        <p:nvSpPr>
          <p:cNvPr id="7" name="Text 5"/>
          <p:cNvSpPr/>
          <p:nvPr/>
        </p:nvSpPr>
        <p:spPr>
          <a:xfrm>
            <a:off x="952500" y="6622681"/>
            <a:ext cx="15893415" cy="333375"/>
          </a:xfrm>
          <a:prstGeom prst="rect">
            <a:avLst/>
          </a:prstGeom>
          <a:noFill/>
          <a:ln/>
        </p:spPr>
        <p:txBody>
          <a:bodyPr wrap="square" lIns="25400" tIns="25400" rIns="25400" bIns="25400" rtlCol="0" anchor="t">
            <a:normAutofit/>
          </a:bodyPr>
          <a:lstStyle/>
          <a:p>
            <a:pPr marL="0" indent="0" algn="l">
              <a:buNone/>
            </a:pPr>
            <a:r>
              <a:rPr lang="en-US" sz="1800" kern="0" spc="216" dirty="0">
                <a:solidFill>
                  <a:srgbClr val="8A8A8A"/>
                </a:solidFill>
                <a:latin typeface="JetBrains Mono" pitchFamily="34" charset="0"/>
                <a:ea typeface="JetBrains Mono" pitchFamily="34" charset="-122"/>
                <a:cs typeface="JetBrains Mono" pitchFamily="34" charset="-120"/>
              </a:rPr>
              <a:t>— UK AI SECURITY INSTITUTE</a:t>
            </a:r>
            <a:endParaRPr lang="en-US" sz="1800" dirty="0"/>
          </a:p>
        </p:txBody>
      </p:sp>
      <p:pic>
        <p:nvPicPr>
          <p:cNvPr id="11" name="Grafik 10">
            <a:extLst>
              <a:ext uri="{FF2B5EF4-FFF2-40B4-BE49-F238E27FC236}">
                <a16:creationId xmlns:a16="http://schemas.microsoft.com/office/drawing/2014/main" id="{50B5E3D2-F65B-2549-3094-80A0B44AF05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7" y="9275151"/>
            <a:ext cx="720393" cy="720393"/>
          </a:xfrm>
          <a:prstGeom prst="rect">
            <a:avLst/>
          </a:prstGeom>
        </p:spPr>
      </p:pic>
    </p:spTree>
    <p:extLst>
      <p:ext uri="{BB962C8B-B14F-4D97-AF65-F5344CB8AC3E}">
        <p14:creationId xmlns:p14="http://schemas.microsoft.com/office/powerpoint/2010/main" val="815257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a:solidFill>
                  <a:srgbClr val="E6007E"/>
                </a:solidFill>
                <a:latin typeface="JetBrains Mono" pitchFamily="34" charset="0"/>
                <a:ea typeface="JetBrains Mono" pitchFamily="34" charset="-122"/>
                <a:cs typeface="JetBrains Mono" pitchFamily="34" charset="-120"/>
              </a:rPr>
              <a:t>DIE ANDERE HÄLFTE · DIE VERTEIDIGUNG ERTRINKT IM AI-NOISE</a:t>
            </a:r>
            <a:endParaRPr lang="en-US" sz="1800"/>
          </a:p>
        </p:txBody>
      </p:sp>
      <p:sp>
        <p:nvSpPr>
          <p:cNvPr id="3" name="Text 1"/>
          <p:cNvSpPr/>
          <p:nvPr/>
        </p:nvSpPr>
        <p:spPr>
          <a:xfrm>
            <a:off x="952500" y="2056541"/>
            <a:ext cx="15893415" cy="1308497"/>
          </a:xfrm>
          <a:prstGeom prst="rect">
            <a:avLst/>
          </a:prstGeom>
          <a:noFill/>
          <a:ln/>
        </p:spPr>
        <p:txBody>
          <a:bodyPr wrap="square" lIns="25400" tIns="25400" rIns="25400" bIns="25400" rtlCol="0" anchor="t">
            <a:normAutofit fontScale="85000" lnSpcReduction="10000"/>
          </a:bodyPr>
          <a:lstStyle/>
          <a:p>
            <a:pPr marL="0" indent="0" algn="l">
              <a:lnSpc>
                <a:spcPct val="115000"/>
              </a:lnSpc>
              <a:buNone/>
            </a:pPr>
            <a:r>
              <a:rPr lang="en-US" sz="4350" kern="0" spc="-87">
                <a:solidFill>
                  <a:srgbClr val="FAFAFA"/>
                </a:solidFill>
                <a:latin typeface="Hermes Sans Regular"/>
                <a:ea typeface="Hermes Sans Regular"/>
                <a:cs typeface="Hermes Sans Regular"/>
              </a:rPr>
              <a:t>„Open-Source-Projekte versinken im </a:t>
            </a:r>
            <a:r>
              <a:rPr lang="en-US" sz="4350" kern="0" spc="-87">
                <a:solidFill>
                  <a:srgbClr val="E6007E"/>
                </a:solidFill>
                <a:latin typeface="Hermes Sans Regular"/>
                <a:ea typeface="Hermes Sans Regular"/>
                <a:cs typeface="Hermes Sans Regular"/>
              </a:rPr>
              <a:t>High-Quality-Chaos </a:t>
            </a:r>
            <a:r>
              <a:rPr lang="en-US" sz="4350" kern="0" spc="-87" err="1">
                <a:solidFill>
                  <a:srgbClr val="FAFAFA"/>
                </a:solidFill>
                <a:latin typeface="Hermes Sans Regular"/>
                <a:ea typeface="Hermes Sans Regular"/>
                <a:cs typeface="Hermes Sans Regular"/>
              </a:rPr>
              <a:t>aus KI-Reports</a:t>
            </a:r>
            <a:r>
              <a:rPr lang="en-US" sz="4350" kern="0" spc="-87">
                <a:solidFill>
                  <a:srgbClr val="FAFAFA"/>
                </a:solidFill>
                <a:latin typeface="Hermes Sans Regular"/>
                <a:ea typeface="Hermes Sans Regular"/>
                <a:cs typeface="Hermes Sans Regular"/>
              </a:rPr>
              <a:t> - die menschliche Triage bricht zusammen."</a:t>
            </a:r>
            <a:endParaRPr lang="en-US" sz="4350"/>
          </a:p>
        </p:txBody>
      </p:sp>
      <p:sp>
        <p:nvSpPr>
          <p:cNvPr id="4" name="Text 2"/>
          <p:cNvSpPr/>
          <p:nvPr/>
        </p:nvSpPr>
        <p:spPr>
          <a:xfrm>
            <a:off x="952500" y="3479338"/>
            <a:ext cx="15893415" cy="333375"/>
          </a:xfrm>
          <a:prstGeom prst="rect">
            <a:avLst/>
          </a:prstGeom>
          <a:noFill/>
          <a:ln/>
        </p:spPr>
        <p:txBody>
          <a:bodyPr wrap="square" lIns="25400" tIns="25400" rIns="25400" bIns="25400" rtlCol="0" anchor="t">
            <a:normAutofit/>
          </a:bodyPr>
          <a:lstStyle/>
          <a:p>
            <a:pPr marL="0" indent="0" algn="l">
              <a:buNone/>
            </a:pPr>
            <a:r>
              <a:rPr lang="en-US" sz="1800" kern="0" spc="216">
                <a:solidFill>
                  <a:schemeClr val="bg1">
                    <a:lumMod val="75000"/>
                  </a:schemeClr>
                </a:solidFill>
                <a:latin typeface="JetBrains Mono" pitchFamily="34" charset="0"/>
                <a:ea typeface="JetBrains Mono" pitchFamily="34" charset="-122"/>
                <a:cs typeface="JetBrains Mono" pitchFamily="34" charset="-120"/>
              </a:rPr>
              <a:t>— DANIEL STENBERG · CURL-MAINTAINER</a:t>
            </a:r>
            <a:endParaRPr lang="en-US" sz="1800">
              <a:solidFill>
                <a:schemeClr val="bg1">
                  <a:lumMod val="75000"/>
                </a:schemeClr>
              </a:solidFill>
            </a:endParaRPr>
          </a:p>
        </p:txBody>
      </p:sp>
      <p:sp>
        <p:nvSpPr>
          <p:cNvPr id="5" name="Shape 3"/>
          <p:cNvSpPr/>
          <p:nvPr/>
        </p:nvSpPr>
        <p:spPr>
          <a:xfrm>
            <a:off x="1084421" y="6002306"/>
            <a:ext cx="15430500" cy="9525"/>
          </a:xfrm>
          <a:prstGeom prst="rect">
            <a:avLst/>
          </a:prstGeom>
          <a:solidFill>
            <a:srgbClr val="FFFFFF">
              <a:alpha val="12000"/>
            </a:srgbClr>
          </a:solidFill>
          <a:ln/>
        </p:spPr>
        <p:txBody>
          <a:bodyPr/>
          <a:lstStyle/>
          <a:p>
            <a:endParaRPr lang="de-DE"/>
          </a:p>
        </p:txBody>
      </p:sp>
      <p:pic>
        <p:nvPicPr>
          <p:cNvPr id="11" name="Grafik 10">
            <a:extLst>
              <a:ext uri="{FF2B5EF4-FFF2-40B4-BE49-F238E27FC236}">
                <a16:creationId xmlns:a16="http://schemas.microsoft.com/office/drawing/2014/main" id="{50B5E3D2-F65B-2549-3094-80A0B44AF05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7" y="9275151"/>
            <a:ext cx="720393" cy="720393"/>
          </a:xfrm>
          <a:prstGeom prst="rect">
            <a:avLst/>
          </a:prstGeom>
        </p:spPr>
      </p:pic>
      <p:sp>
        <p:nvSpPr>
          <p:cNvPr id="12" name="Textfeld 11">
            <a:extLst>
              <a:ext uri="{FF2B5EF4-FFF2-40B4-BE49-F238E27FC236}">
                <a16:creationId xmlns:a16="http://schemas.microsoft.com/office/drawing/2014/main" id="{DCDF3BE7-CA15-6E7F-6BFD-AA30E62F7F8E}"/>
              </a:ext>
            </a:extLst>
          </p:cNvPr>
          <p:cNvSpPr txBox="1"/>
          <p:nvPr/>
        </p:nvSpPr>
        <p:spPr>
          <a:xfrm>
            <a:off x="5867703" y="7685886"/>
            <a:ext cx="184731" cy="369332"/>
          </a:xfrm>
          <a:prstGeom prst="rect">
            <a:avLst/>
          </a:prstGeom>
          <a:noFill/>
        </p:spPr>
        <p:txBody>
          <a:bodyPr wrap="none" rtlCol="0">
            <a:spAutoFit/>
          </a:bodyPr>
          <a:lstStyle/>
          <a:p>
            <a:endParaRPr lang="de-DE"/>
          </a:p>
        </p:txBody>
      </p:sp>
      <p:sp>
        <p:nvSpPr>
          <p:cNvPr id="13" name="Textfeld 12">
            <a:extLst>
              <a:ext uri="{FF2B5EF4-FFF2-40B4-BE49-F238E27FC236}">
                <a16:creationId xmlns:a16="http://schemas.microsoft.com/office/drawing/2014/main" id="{44CF90B2-BC70-7BE6-2249-6C224C630CA8}"/>
              </a:ext>
            </a:extLst>
          </p:cNvPr>
          <p:cNvSpPr txBox="1"/>
          <p:nvPr/>
        </p:nvSpPr>
        <p:spPr>
          <a:xfrm>
            <a:off x="1084421" y="9508802"/>
            <a:ext cx="12813251" cy="369332"/>
          </a:xfrm>
          <a:prstGeom prst="rect">
            <a:avLst/>
          </a:prstGeom>
          <a:noFill/>
        </p:spPr>
        <p:txBody>
          <a:bodyPr wrap="none" rtlCol="0">
            <a:spAutoFit/>
          </a:bodyPr>
          <a:lstStyle/>
          <a:p>
            <a:r>
              <a:rPr lang="de-DE">
                <a:solidFill>
                  <a:schemeClr val="bg1"/>
                </a:solidFill>
              </a:rPr>
              <a:t>Quelle: https://</a:t>
            </a:r>
            <a:r>
              <a:rPr lang="de-DE" err="1">
                <a:solidFill>
                  <a:schemeClr val="bg1"/>
                </a:solidFill>
              </a:rPr>
              <a:t>www.golem.de</a:t>
            </a:r>
            <a:r>
              <a:rPr lang="de-DE">
                <a:solidFill>
                  <a:schemeClr val="bg1"/>
                </a:solidFill>
              </a:rPr>
              <a:t>/</a:t>
            </a:r>
            <a:r>
              <a:rPr lang="de-DE" err="1">
                <a:solidFill>
                  <a:schemeClr val="bg1"/>
                </a:solidFill>
              </a:rPr>
              <a:t>news</a:t>
            </a:r>
            <a:r>
              <a:rPr lang="de-DE">
                <a:solidFill>
                  <a:schemeClr val="bg1"/>
                </a:solidFill>
              </a:rPr>
              <a:t>/curl-entwickler-ueber-ki-open-source-projekte-versinken-im-high-quality-chaos-2604-207901.html</a:t>
            </a:r>
          </a:p>
        </p:txBody>
      </p:sp>
      <p:sp>
        <p:nvSpPr>
          <p:cNvPr id="14" name="Shape 2">
            <a:extLst>
              <a:ext uri="{FF2B5EF4-FFF2-40B4-BE49-F238E27FC236}">
                <a16:creationId xmlns:a16="http://schemas.microsoft.com/office/drawing/2014/main" id="{3B5D37F3-8C1B-B92E-DD27-4D45E7AA3CCE}"/>
              </a:ext>
            </a:extLst>
          </p:cNvPr>
          <p:cNvSpPr/>
          <p:nvPr/>
        </p:nvSpPr>
        <p:spPr>
          <a:xfrm>
            <a:off x="952500" y="5731030"/>
            <a:ext cx="5257800" cy="2305347"/>
          </a:xfrm>
          <a:prstGeom prst="rect">
            <a:avLst/>
          </a:prstGeom>
          <a:solidFill>
            <a:srgbClr val="262626"/>
          </a:solidFill>
          <a:ln w="9525">
            <a:solidFill>
              <a:srgbClr val="FFFFFF">
                <a:alpha val="12000"/>
              </a:srgbClr>
            </a:solidFill>
            <a:prstDash val="solid"/>
          </a:ln>
        </p:spPr>
        <p:txBody>
          <a:bodyPr/>
          <a:lstStyle/>
          <a:p>
            <a:pPr algn="ctr"/>
            <a:endParaRPr lang="de-DE"/>
          </a:p>
        </p:txBody>
      </p:sp>
      <p:sp>
        <p:nvSpPr>
          <p:cNvPr id="15" name="Text 3">
            <a:extLst>
              <a:ext uri="{FF2B5EF4-FFF2-40B4-BE49-F238E27FC236}">
                <a16:creationId xmlns:a16="http://schemas.microsoft.com/office/drawing/2014/main" id="{CAA2F840-2B89-FBF6-9DCB-10BED8CA51C4}"/>
              </a:ext>
            </a:extLst>
          </p:cNvPr>
          <p:cNvSpPr/>
          <p:nvPr/>
        </p:nvSpPr>
        <p:spPr>
          <a:xfrm>
            <a:off x="1381125" y="6197755"/>
            <a:ext cx="4532567" cy="393555"/>
          </a:xfrm>
          <a:prstGeom prst="rect">
            <a:avLst/>
          </a:prstGeom>
          <a:noFill/>
          <a:ln/>
        </p:spPr>
        <p:txBody>
          <a:bodyPr wrap="square" lIns="25400" tIns="25400" rIns="25400" bIns="25400" rtlCol="0" anchor="t">
            <a:normAutofit lnSpcReduction="10000"/>
          </a:bodyPr>
          <a:lstStyle/>
          <a:p>
            <a:pPr marL="0" indent="0" algn="ctr">
              <a:buNone/>
            </a:pPr>
            <a:r>
              <a:rPr lang="en-US" sz="2400" kern="0" spc="396">
                <a:solidFill>
                  <a:schemeClr val="bg1">
                    <a:lumMod val="85000"/>
                  </a:schemeClr>
                </a:solidFill>
                <a:latin typeface="JetBrains Mono" pitchFamily="34" charset="0"/>
                <a:ea typeface="JetBrains Mono" pitchFamily="34" charset="-122"/>
                <a:cs typeface="JetBrains Mono" pitchFamily="34" charset="-120"/>
              </a:rPr>
              <a:t>2020 - 2024</a:t>
            </a:r>
            <a:endParaRPr lang="en-US" sz="2400">
              <a:solidFill>
                <a:schemeClr val="bg1">
                  <a:lumMod val="85000"/>
                </a:schemeClr>
              </a:solidFill>
            </a:endParaRPr>
          </a:p>
        </p:txBody>
      </p:sp>
      <p:sp>
        <p:nvSpPr>
          <p:cNvPr id="16" name="Text 4">
            <a:extLst>
              <a:ext uri="{FF2B5EF4-FFF2-40B4-BE49-F238E27FC236}">
                <a16:creationId xmlns:a16="http://schemas.microsoft.com/office/drawing/2014/main" id="{FE21F580-9492-9DDE-C5EF-0377453C7831}"/>
              </a:ext>
            </a:extLst>
          </p:cNvPr>
          <p:cNvSpPr/>
          <p:nvPr/>
        </p:nvSpPr>
        <p:spPr>
          <a:xfrm>
            <a:off x="1381126" y="6876411"/>
            <a:ext cx="4486578" cy="786180"/>
          </a:xfrm>
          <a:prstGeom prst="rect">
            <a:avLst/>
          </a:prstGeom>
          <a:noFill/>
          <a:ln/>
        </p:spPr>
        <p:txBody>
          <a:bodyPr wrap="square" lIns="25400" tIns="25400" rIns="25400" bIns="25400" rtlCol="0" anchor="t">
            <a:normAutofit/>
          </a:bodyPr>
          <a:lstStyle/>
          <a:p>
            <a:pPr marL="0" indent="0" algn="ctr">
              <a:lnSpc>
                <a:spcPct val="105000"/>
              </a:lnSpc>
              <a:buNone/>
            </a:pPr>
            <a:r>
              <a:rPr lang="en-US" sz="4800" b="1" kern="0" spc="-158">
                <a:solidFill>
                  <a:srgbClr val="E6007E"/>
                </a:solidFill>
                <a:latin typeface="Hermes Sans Bold"/>
                <a:ea typeface="Hermes Sans Bold"/>
                <a:cs typeface="Hermes Sans Bold"/>
              </a:rPr>
              <a:t>100h</a:t>
            </a:r>
            <a:endParaRPr lang="en-US" sz="4500"/>
          </a:p>
        </p:txBody>
      </p:sp>
      <p:sp>
        <p:nvSpPr>
          <p:cNvPr id="20" name="Text 8">
            <a:extLst>
              <a:ext uri="{FF2B5EF4-FFF2-40B4-BE49-F238E27FC236}">
                <a16:creationId xmlns:a16="http://schemas.microsoft.com/office/drawing/2014/main" id="{26512185-5AEA-9175-0DA9-A334AB7DC9DC}"/>
              </a:ext>
            </a:extLst>
          </p:cNvPr>
          <p:cNvSpPr/>
          <p:nvPr/>
        </p:nvSpPr>
        <p:spPr>
          <a:xfrm>
            <a:off x="952500" y="4924405"/>
            <a:ext cx="5265992" cy="498422"/>
          </a:xfrm>
          <a:prstGeom prst="rect">
            <a:avLst/>
          </a:prstGeom>
          <a:noFill/>
          <a:ln/>
        </p:spPr>
        <p:txBody>
          <a:bodyPr wrap="square" lIns="25400" tIns="25400" rIns="25400" bIns="25400" rtlCol="0" anchor="t">
            <a:normAutofit/>
          </a:bodyPr>
          <a:lstStyle/>
          <a:p>
            <a:pPr marL="0" indent="0" algn="l">
              <a:buNone/>
            </a:pPr>
            <a:r>
              <a:rPr lang="en-US" sz="2400" kern="0" spc="396">
                <a:solidFill>
                  <a:schemeClr val="bg1">
                    <a:lumMod val="85000"/>
                  </a:schemeClr>
                </a:solidFill>
                <a:latin typeface="JetBrains Mono" pitchFamily="34" charset="0"/>
                <a:ea typeface="JetBrains Mono" pitchFamily="34" charset="-122"/>
                <a:cs typeface="JetBrains Mono" pitchFamily="34" charset="-120"/>
              </a:rPr>
              <a:t>Stunden </a:t>
            </a:r>
            <a:r>
              <a:rPr lang="en-US" sz="2400" kern="0" spc="396" err="1">
                <a:solidFill>
                  <a:schemeClr val="bg1">
                    <a:lumMod val="85000"/>
                  </a:schemeClr>
                </a:solidFill>
                <a:latin typeface="JetBrains Mono" pitchFamily="34" charset="0"/>
                <a:ea typeface="JetBrains Mono" pitchFamily="34" charset="-122"/>
                <a:cs typeface="JetBrains Mono" pitchFamily="34" charset="-120"/>
              </a:rPr>
              <a:t>zwischen</a:t>
            </a:r>
            <a:r>
              <a:rPr lang="en-US" sz="2400" kern="0" spc="396">
                <a:solidFill>
                  <a:schemeClr val="bg1">
                    <a:lumMod val="85000"/>
                  </a:schemeClr>
                </a:solidFill>
                <a:latin typeface="JetBrains Mono" pitchFamily="34" charset="0"/>
                <a:ea typeface="JetBrains Mono" pitchFamily="34" charset="-122"/>
                <a:cs typeface="JetBrains Mono" pitchFamily="34" charset="-120"/>
              </a:rPr>
              <a:t> </a:t>
            </a:r>
            <a:r>
              <a:rPr lang="en-US" sz="2400" kern="0" spc="396" err="1">
                <a:solidFill>
                  <a:schemeClr val="bg1">
                    <a:lumMod val="85000"/>
                  </a:schemeClr>
                </a:solidFill>
                <a:latin typeface="JetBrains Mono" pitchFamily="34" charset="0"/>
                <a:ea typeface="JetBrains Mono" pitchFamily="34" charset="-122"/>
                <a:cs typeface="JetBrains Mono" pitchFamily="34" charset="-120"/>
              </a:rPr>
              <a:t>zwei</a:t>
            </a:r>
            <a:r>
              <a:rPr lang="en-US" sz="2400" kern="0" spc="396">
                <a:solidFill>
                  <a:schemeClr val="bg1">
                    <a:lumMod val="85000"/>
                  </a:schemeClr>
                </a:solidFill>
                <a:latin typeface="JetBrains Mono" pitchFamily="34" charset="0"/>
                <a:ea typeface="JetBrains Mono" pitchFamily="34" charset="-122"/>
                <a:cs typeface="JetBrains Mono" pitchFamily="34" charset="-120"/>
              </a:rPr>
              <a:t> Bugs</a:t>
            </a:r>
            <a:endParaRPr lang="en-US" sz="2400">
              <a:solidFill>
                <a:schemeClr val="bg1">
                  <a:lumMod val="85000"/>
                </a:schemeClr>
              </a:solidFill>
            </a:endParaRPr>
          </a:p>
        </p:txBody>
      </p:sp>
      <p:sp>
        <p:nvSpPr>
          <p:cNvPr id="34" name="Shape 2">
            <a:extLst>
              <a:ext uri="{FF2B5EF4-FFF2-40B4-BE49-F238E27FC236}">
                <a16:creationId xmlns:a16="http://schemas.microsoft.com/office/drawing/2014/main" id="{389070D6-9BB7-7229-29AF-22FAD1084BFF}"/>
              </a:ext>
            </a:extLst>
          </p:cNvPr>
          <p:cNvSpPr/>
          <p:nvPr/>
        </p:nvSpPr>
        <p:spPr>
          <a:xfrm>
            <a:off x="6819902" y="5733597"/>
            <a:ext cx="5257800" cy="2305347"/>
          </a:xfrm>
          <a:prstGeom prst="rect">
            <a:avLst/>
          </a:prstGeom>
          <a:solidFill>
            <a:srgbClr val="262626"/>
          </a:solidFill>
          <a:ln w="9525">
            <a:solidFill>
              <a:srgbClr val="FFFFFF">
                <a:alpha val="12000"/>
              </a:srgbClr>
            </a:solidFill>
            <a:prstDash val="solid"/>
          </a:ln>
        </p:spPr>
        <p:txBody>
          <a:bodyPr/>
          <a:lstStyle/>
          <a:p>
            <a:pPr algn="ctr"/>
            <a:endParaRPr lang="de-DE"/>
          </a:p>
        </p:txBody>
      </p:sp>
      <p:sp>
        <p:nvSpPr>
          <p:cNvPr id="35" name="Text 3">
            <a:extLst>
              <a:ext uri="{FF2B5EF4-FFF2-40B4-BE49-F238E27FC236}">
                <a16:creationId xmlns:a16="http://schemas.microsoft.com/office/drawing/2014/main" id="{A364560E-1076-6374-1B4B-F799D9C6CAB9}"/>
              </a:ext>
            </a:extLst>
          </p:cNvPr>
          <p:cNvSpPr/>
          <p:nvPr/>
        </p:nvSpPr>
        <p:spPr>
          <a:xfrm>
            <a:off x="7248527" y="6200322"/>
            <a:ext cx="4532567" cy="393555"/>
          </a:xfrm>
          <a:prstGeom prst="rect">
            <a:avLst/>
          </a:prstGeom>
          <a:noFill/>
          <a:ln/>
        </p:spPr>
        <p:txBody>
          <a:bodyPr wrap="square" lIns="25400" tIns="25400" rIns="25400" bIns="25400" rtlCol="0" anchor="t">
            <a:normAutofit lnSpcReduction="10000"/>
          </a:bodyPr>
          <a:lstStyle/>
          <a:p>
            <a:pPr marL="0" indent="0" algn="ctr">
              <a:buNone/>
            </a:pPr>
            <a:r>
              <a:rPr lang="en-US" sz="2400" kern="0" spc="396">
                <a:solidFill>
                  <a:schemeClr val="bg1">
                    <a:lumMod val="85000"/>
                  </a:schemeClr>
                </a:solidFill>
                <a:latin typeface="JetBrains Mono" pitchFamily="34" charset="0"/>
                <a:ea typeface="JetBrains Mono" pitchFamily="34" charset="-122"/>
                <a:cs typeface="JetBrains Mono" pitchFamily="34" charset="-120"/>
              </a:rPr>
              <a:t>2025</a:t>
            </a:r>
            <a:endParaRPr lang="en-US" sz="2400">
              <a:solidFill>
                <a:schemeClr val="bg1">
                  <a:lumMod val="85000"/>
                </a:schemeClr>
              </a:solidFill>
            </a:endParaRPr>
          </a:p>
        </p:txBody>
      </p:sp>
      <p:sp>
        <p:nvSpPr>
          <p:cNvPr id="36" name="Text 4">
            <a:extLst>
              <a:ext uri="{FF2B5EF4-FFF2-40B4-BE49-F238E27FC236}">
                <a16:creationId xmlns:a16="http://schemas.microsoft.com/office/drawing/2014/main" id="{2572298A-25EE-C475-6BD9-FD6D96133419}"/>
              </a:ext>
            </a:extLst>
          </p:cNvPr>
          <p:cNvSpPr/>
          <p:nvPr/>
        </p:nvSpPr>
        <p:spPr>
          <a:xfrm>
            <a:off x="7248528" y="6878978"/>
            <a:ext cx="4486578" cy="786180"/>
          </a:xfrm>
          <a:prstGeom prst="rect">
            <a:avLst/>
          </a:prstGeom>
          <a:noFill/>
          <a:ln/>
        </p:spPr>
        <p:txBody>
          <a:bodyPr wrap="square" lIns="25400" tIns="25400" rIns="25400" bIns="25400" rtlCol="0" anchor="t">
            <a:normAutofit/>
          </a:bodyPr>
          <a:lstStyle/>
          <a:p>
            <a:pPr marL="0" indent="0" algn="ctr">
              <a:lnSpc>
                <a:spcPct val="105000"/>
              </a:lnSpc>
              <a:buNone/>
            </a:pPr>
            <a:r>
              <a:rPr lang="en-US" sz="4800" b="1" kern="0" spc="-158">
                <a:solidFill>
                  <a:srgbClr val="E6007E"/>
                </a:solidFill>
                <a:latin typeface="Hermes Sans Bold"/>
                <a:ea typeface="Hermes Sans Bold"/>
                <a:cs typeface="Hermes Sans Bold"/>
              </a:rPr>
              <a:t>50h</a:t>
            </a:r>
            <a:endParaRPr lang="en-US" sz="4500"/>
          </a:p>
        </p:txBody>
      </p:sp>
      <p:sp>
        <p:nvSpPr>
          <p:cNvPr id="37" name="Shape 2">
            <a:extLst>
              <a:ext uri="{FF2B5EF4-FFF2-40B4-BE49-F238E27FC236}">
                <a16:creationId xmlns:a16="http://schemas.microsoft.com/office/drawing/2014/main" id="{70BCB25C-7C1F-F072-0DA1-E83453C0637C}"/>
              </a:ext>
            </a:extLst>
          </p:cNvPr>
          <p:cNvSpPr/>
          <p:nvPr/>
        </p:nvSpPr>
        <p:spPr>
          <a:xfrm>
            <a:off x="12496628" y="5731030"/>
            <a:ext cx="5257800" cy="2305347"/>
          </a:xfrm>
          <a:prstGeom prst="rect">
            <a:avLst/>
          </a:prstGeom>
          <a:solidFill>
            <a:srgbClr val="262626"/>
          </a:solidFill>
          <a:ln w="9525">
            <a:solidFill>
              <a:srgbClr val="FFFFFF">
                <a:alpha val="12000"/>
              </a:srgbClr>
            </a:solidFill>
            <a:prstDash val="solid"/>
          </a:ln>
        </p:spPr>
        <p:txBody>
          <a:bodyPr/>
          <a:lstStyle/>
          <a:p>
            <a:pPr algn="ctr"/>
            <a:endParaRPr lang="de-DE"/>
          </a:p>
        </p:txBody>
      </p:sp>
      <p:sp>
        <p:nvSpPr>
          <p:cNvPr id="38" name="Text 3">
            <a:extLst>
              <a:ext uri="{FF2B5EF4-FFF2-40B4-BE49-F238E27FC236}">
                <a16:creationId xmlns:a16="http://schemas.microsoft.com/office/drawing/2014/main" id="{E1A9EF77-716A-BC8F-411E-7200C4B60613}"/>
              </a:ext>
            </a:extLst>
          </p:cNvPr>
          <p:cNvSpPr/>
          <p:nvPr/>
        </p:nvSpPr>
        <p:spPr>
          <a:xfrm>
            <a:off x="12925253" y="6197755"/>
            <a:ext cx="4532567" cy="393555"/>
          </a:xfrm>
          <a:prstGeom prst="rect">
            <a:avLst/>
          </a:prstGeom>
          <a:noFill/>
          <a:ln/>
        </p:spPr>
        <p:txBody>
          <a:bodyPr wrap="square" lIns="25400" tIns="25400" rIns="25400" bIns="25400" rtlCol="0" anchor="t">
            <a:normAutofit lnSpcReduction="10000"/>
          </a:bodyPr>
          <a:lstStyle/>
          <a:p>
            <a:pPr marL="0" indent="0" algn="ctr">
              <a:buNone/>
            </a:pPr>
            <a:r>
              <a:rPr lang="en-US" sz="2400" kern="0" spc="396">
                <a:solidFill>
                  <a:schemeClr val="bg1">
                    <a:lumMod val="85000"/>
                  </a:schemeClr>
                </a:solidFill>
                <a:latin typeface="JetBrains Mono" pitchFamily="34" charset="0"/>
                <a:ea typeface="JetBrains Mono" pitchFamily="34" charset="-122"/>
                <a:cs typeface="JetBrains Mono" pitchFamily="34" charset="-120"/>
              </a:rPr>
              <a:t>2026</a:t>
            </a:r>
            <a:endParaRPr lang="en-US" sz="2400">
              <a:solidFill>
                <a:schemeClr val="bg1">
                  <a:lumMod val="85000"/>
                </a:schemeClr>
              </a:solidFill>
            </a:endParaRPr>
          </a:p>
        </p:txBody>
      </p:sp>
      <p:sp>
        <p:nvSpPr>
          <p:cNvPr id="39" name="Text 4">
            <a:extLst>
              <a:ext uri="{FF2B5EF4-FFF2-40B4-BE49-F238E27FC236}">
                <a16:creationId xmlns:a16="http://schemas.microsoft.com/office/drawing/2014/main" id="{FFE98F65-4B28-1C59-7617-9069A357BD47}"/>
              </a:ext>
            </a:extLst>
          </p:cNvPr>
          <p:cNvSpPr/>
          <p:nvPr/>
        </p:nvSpPr>
        <p:spPr>
          <a:xfrm>
            <a:off x="12925253" y="6742632"/>
            <a:ext cx="4486578" cy="1053737"/>
          </a:xfrm>
          <a:prstGeom prst="rect">
            <a:avLst/>
          </a:prstGeom>
          <a:noFill/>
          <a:ln/>
        </p:spPr>
        <p:txBody>
          <a:bodyPr wrap="square" lIns="25400" tIns="25400" rIns="25400" bIns="25400" rtlCol="0" anchor="t">
            <a:normAutofit/>
          </a:bodyPr>
          <a:lstStyle/>
          <a:p>
            <a:pPr marL="0" indent="0" algn="ctr">
              <a:lnSpc>
                <a:spcPct val="105000"/>
              </a:lnSpc>
              <a:buNone/>
            </a:pPr>
            <a:r>
              <a:rPr lang="en-US" sz="6600" b="1" kern="0" spc="-158">
                <a:solidFill>
                  <a:srgbClr val="E6007E"/>
                </a:solidFill>
                <a:latin typeface="Hermes Sans Bold"/>
                <a:ea typeface="Hermes Sans Bold"/>
                <a:cs typeface="Hermes Sans Bold"/>
              </a:rPr>
              <a:t>25h</a:t>
            </a:r>
            <a:endParaRPr lang="en-US" sz="6000"/>
          </a:p>
        </p:txBody>
      </p:sp>
    </p:spTree>
    <p:extLst>
      <p:ext uri="{BB962C8B-B14F-4D97-AF65-F5344CB8AC3E}">
        <p14:creationId xmlns:p14="http://schemas.microsoft.com/office/powerpoint/2010/main" val="2464199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8">
    <p:bg>
      <p:bgPr>
        <a:solidFill>
          <a:srgbClr val="0A0A0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E6007E"/>
                </a:solidFill>
                <a:latin typeface="JetBrains Mono" pitchFamily="34" charset="0"/>
                <a:ea typeface="JetBrains Mono" pitchFamily="34" charset="-122"/>
                <a:cs typeface="JetBrains Mono" pitchFamily="34" charset="-120"/>
              </a:rPr>
              <a:t>DIE ANTWORT · </a:t>
            </a:r>
            <a:r>
              <a:rPr lang="en-US" sz="1800" kern="0" spc="324">
                <a:solidFill>
                  <a:srgbClr val="E6007E"/>
                </a:solidFill>
                <a:latin typeface="JetBrains Mono" pitchFamily="34" charset="0"/>
                <a:ea typeface="JetBrains Mono" pitchFamily="34" charset="-122"/>
                <a:cs typeface="JetBrains Mono" pitchFamily="34" charset="-120"/>
              </a:rPr>
              <a:t>CONTINUOUS SECURITY &amp; </a:t>
            </a:r>
            <a:r>
              <a:rPr lang="en-US" sz="1800" kern="0" spc="324" dirty="0">
                <a:solidFill>
                  <a:srgbClr val="E6007E"/>
                </a:solidFill>
                <a:latin typeface="JetBrains Mono" pitchFamily="34" charset="0"/>
                <a:ea typeface="JetBrains Mono" pitchFamily="34" charset="-122"/>
                <a:cs typeface="JetBrains Mono" pitchFamily="34" charset="-120"/>
              </a:rPr>
              <a:t>AI-NATIVE </a:t>
            </a:r>
            <a:r>
              <a:rPr lang="en-US" sz="1800" kern="0" spc="324">
                <a:solidFill>
                  <a:srgbClr val="E6007E"/>
                </a:solidFill>
                <a:latin typeface="JetBrains Mono" pitchFamily="34" charset="0"/>
                <a:ea typeface="JetBrains Mono" pitchFamily="34" charset="-122"/>
                <a:cs typeface="JetBrains Mono" pitchFamily="34" charset="-120"/>
              </a:rPr>
              <a:t>AWS FACTORY</a:t>
            </a:r>
            <a:endParaRPr lang="en-US" sz="1800" dirty="0"/>
          </a:p>
        </p:txBody>
      </p:sp>
      <p:sp>
        <p:nvSpPr>
          <p:cNvPr id="3" name="Text 1"/>
          <p:cNvSpPr/>
          <p:nvPr/>
        </p:nvSpPr>
        <p:spPr>
          <a:xfrm>
            <a:off x="952500" y="1419225"/>
            <a:ext cx="14716125" cy="751284"/>
          </a:xfrm>
          <a:prstGeom prst="rect">
            <a:avLst/>
          </a:prstGeom>
          <a:noFill/>
          <a:ln/>
        </p:spPr>
        <p:txBody>
          <a:bodyPr wrap="square" lIns="25400" tIns="25400" rIns="25400" bIns="25400" rtlCol="0" anchor="t">
            <a:normAutofit fontScale="85000" lnSpcReduction="10000"/>
          </a:bodyPr>
          <a:lstStyle/>
          <a:p>
            <a:pPr marL="0" indent="0" algn="l">
              <a:lnSpc>
                <a:spcPct val="104000"/>
              </a:lnSpc>
              <a:buNone/>
            </a:pPr>
            <a:r>
              <a:rPr lang="en-US" sz="5400" b="1" kern="0" spc="-162" dirty="0">
                <a:solidFill>
                  <a:srgbClr val="FAFAFA"/>
                </a:solidFill>
                <a:latin typeface="Hermes Sans Bold"/>
                <a:ea typeface="Hermes Sans Bold"/>
                <a:cs typeface="Hermes Sans Bold"/>
              </a:rPr>
              <a:t>Erkennen. Beheben. Überwachen. Betreiben.</a:t>
            </a:r>
            <a:endParaRPr lang="en-US" sz="5400" dirty="0"/>
          </a:p>
        </p:txBody>
      </p:sp>
      <p:sp>
        <p:nvSpPr>
          <p:cNvPr id="4" name="Shape 2"/>
          <p:cNvSpPr/>
          <p:nvPr/>
        </p:nvSpPr>
        <p:spPr>
          <a:xfrm>
            <a:off x="952500" y="2665810"/>
            <a:ext cx="3878312" cy="5800130"/>
          </a:xfrm>
          <a:prstGeom prst="rect">
            <a:avLst/>
          </a:prstGeom>
          <a:solidFill>
            <a:srgbClr val="262626"/>
          </a:solidFill>
          <a:ln/>
        </p:spPr>
        <p:txBody>
          <a:bodyPr/>
          <a:lstStyle/>
          <a:p>
            <a:endParaRPr lang="de-DE"/>
          </a:p>
        </p:txBody>
      </p:sp>
      <p:sp>
        <p:nvSpPr>
          <p:cNvPr id="5" name="Text 3"/>
          <p:cNvSpPr/>
          <p:nvPr/>
        </p:nvSpPr>
        <p:spPr>
          <a:xfrm>
            <a:off x="1295400" y="3084909"/>
            <a:ext cx="3288287" cy="628650"/>
          </a:xfrm>
          <a:prstGeom prst="rect">
            <a:avLst/>
          </a:prstGeom>
          <a:noFill/>
          <a:ln/>
        </p:spPr>
        <p:txBody>
          <a:bodyPr wrap="square" lIns="25400" tIns="25400" rIns="25400" bIns="25400" rtlCol="0" anchor="t">
            <a:normAutofit/>
          </a:bodyPr>
          <a:lstStyle/>
          <a:p>
            <a:pPr marL="0" indent="0" algn="l">
              <a:buNone/>
            </a:pPr>
            <a:r>
              <a:rPr lang="en-US" sz="1800" kern="0" spc="396" dirty="0">
                <a:solidFill>
                  <a:srgbClr val="8A8A8A"/>
                </a:solidFill>
                <a:latin typeface="JetBrains Mono" pitchFamily="34" charset="0"/>
                <a:ea typeface="JetBrains Mono" pitchFamily="34" charset="-122"/>
                <a:cs typeface="JetBrains Mono" pitchFamily="34" charset="-120"/>
              </a:rPr>
              <a:t>01 · Heute Deep Dive</a:t>
            </a:r>
            <a:endParaRPr lang="en-US" sz="1800" dirty="0"/>
          </a:p>
        </p:txBody>
      </p:sp>
      <p:sp>
        <p:nvSpPr>
          <p:cNvPr id="6" name="Text 4"/>
          <p:cNvSpPr/>
          <p:nvPr/>
        </p:nvSpPr>
        <p:spPr>
          <a:xfrm>
            <a:off x="1295400" y="5278189"/>
            <a:ext cx="3288287" cy="6477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800" b="1" kern="0" spc="-144" dirty="0">
                <a:solidFill>
                  <a:srgbClr val="FAFAFA"/>
                </a:solidFill>
                <a:latin typeface="Hermes Sans Bold"/>
                <a:ea typeface="Hermes Sans Bold"/>
                <a:cs typeface="Hermes Sans Bold"/>
              </a:rPr>
              <a:t>Erkennen</a:t>
            </a:r>
            <a:endParaRPr lang="en-US" sz="4800" dirty="0"/>
          </a:p>
        </p:txBody>
      </p:sp>
      <p:sp>
        <p:nvSpPr>
          <p:cNvPr id="7" name="Text 5"/>
          <p:cNvSpPr/>
          <p:nvPr/>
        </p:nvSpPr>
        <p:spPr>
          <a:xfrm>
            <a:off x="1295400" y="7490519"/>
            <a:ext cx="3288287" cy="788066"/>
          </a:xfrm>
          <a:prstGeom prst="rect">
            <a:avLst/>
          </a:prstGeom>
          <a:noFill/>
          <a:ln/>
        </p:spPr>
        <p:txBody>
          <a:bodyPr wrap="square" lIns="25400" tIns="25400" rIns="25400" bIns="25400" rtlCol="0" anchor="t">
            <a:normAutofit/>
          </a:bodyPr>
          <a:lstStyle/>
          <a:p>
            <a:pPr marL="0" indent="0" algn="l">
              <a:lnSpc>
                <a:spcPct val="140000"/>
              </a:lnSpc>
              <a:buNone/>
            </a:pPr>
            <a:endParaRPr lang="en-US" sz="1800" kern="0" spc="252">
              <a:solidFill>
                <a:srgbClr val="E6007E"/>
              </a:solidFill>
              <a:latin typeface="JetBrains Mono" pitchFamily="34" charset="0"/>
              <a:ea typeface="JetBrains Mono" pitchFamily="34" charset="-122"/>
              <a:cs typeface="JetBrains Mono" pitchFamily="34" charset="-120"/>
            </a:endParaRPr>
          </a:p>
          <a:p>
            <a:pPr marL="0" indent="0" algn="l">
              <a:lnSpc>
                <a:spcPct val="140000"/>
              </a:lnSpc>
              <a:buNone/>
            </a:pPr>
            <a:r>
              <a:rPr lang="en-US" sz="1800" kern="0" spc="252">
                <a:solidFill>
                  <a:srgbClr val="E6007E"/>
                </a:solidFill>
                <a:latin typeface="JetBrains Mono" pitchFamily="34" charset="0"/>
                <a:ea typeface="JetBrains Mono" pitchFamily="34" charset="-122"/>
                <a:cs typeface="JetBrains Mono" pitchFamily="34" charset="-120"/>
              </a:rPr>
              <a:t>AWS SECURITY AGENT</a:t>
            </a:r>
            <a:endParaRPr lang="en-US" sz="1800" dirty="0"/>
          </a:p>
        </p:txBody>
      </p:sp>
      <p:sp>
        <p:nvSpPr>
          <p:cNvPr id="8" name="Shape 6"/>
          <p:cNvSpPr/>
          <p:nvPr/>
        </p:nvSpPr>
        <p:spPr>
          <a:xfrm>
            <a:off x="5059412" y="2665810"/>
            <a:ext cx="3878312" cy="5800130"/>
          </a:xfrm>
          <a:prstGeom prst="rect">
            <a:avLst/>
          </a:prstGeom>
          <a:solidFill>
            <a:srgbClr val="333333">
              <a:alpha val="55000"/>
            </a:srgbClr>
          </a:solidFill>
          <a:ln/>
        </p:spPr>
        <p:txBody>
          <a:bodyPr/>
          <a:lstStyle/>
          <a:p>
            <a:endParaRPr lang="de-DE"/>
          </a:p>
        </p:txBody>
      </p:sp>
      <p:sp>
        <p:nvSpPr>
          <p:cNvPr id="9" name="Text 7"/>
          <p:cNvSpPr/>
          <p:nvPr/>
        </p:nvSpPr>
        <p:spPr>
          <a:xfrm>
            <a:off x="5402312" y="3084909"/>
            <a:ext cx="3288287" cy="333375"/>
          </a:xfrm>
          <a:prstGeom prst="rect">
            <a:avLst/>
          </a:prstGeom>
          <a:noFill/>
          <a:ln/>
        </p:spPr>
        <p:txBody>
          <a:bodyPr wrap="square" lIns="25400" tIns="25400" rIns="25400" bIns="25400" rtlCol="0" anchor="t">
            <a:normAutofit/>
          </a:bodyPr>
          <a:lstStyle/>
          <a:p>
            <a:pPr marL="0" indent="0" algn="l">
              <a:buNone/>
            </a:pPr>
            <a:r>
              <a:rPr lang="en-US" sz="1800" kern="0" spc="396" dirty="0">
                <a:solidFill>
                  <a:srgbClr val="8A8A8A"/>
                </a:solidFill>
                <a:latin typeface="JetBrains Mono" pitchFamily="34" charset="0"/>
                <a:ea typeface="JetBrains Mono" pitchFamily="34" charset="-122"/>
                <a:cs typeface="JetBrains Mono" pitchFamily="34" charset="-120"/>
              </a:rPr>
              <a:t>02</a:t>
            </a:r>
            <a:endParaRPr lang="en-US" sz="1800" dirty="0"/>
          </a:p>
        </p:txBody>
      </p:sp>
      <p:sp>
        <p:nvSpPr>
          <p:cNvPr id="10" name="Text 8"/>
          <p:cNvSpPr/>
          <p:nvPr/>
        </p:nvSpPr>
        <p:spPr>
          <a:xfrm>
            <a:off x="5402312" y="5242025"/>
            <a:ext cx="3288287" cy="6477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800" b="1" kern="0" spc="-144" dirty="0">
                <a:solidFill>
                  <a:srgbClr val="B8B8B8"/>
                </a:solidFill>
                <a:latin typeface="Hermes Sans Bold"/>
                <a:ea typeface="Hermes Sans Bold"/>
                <a:cs typeface="Hermes Sans Bold"/>
              </a:rPr>
              <a:t>Beheben</a:t>
            </a:r>
            <a:endParaRPr lang="en-US" sz="4800" dirty="0"/>
          </a:p>
        </p:txBody>
      </p:sp>
      <p:sp>
        <p:nvSpPr>
          <p:cNvPr id="11" name="Text 9"/>
          <p:cNvSpPr/>
          <p:nvPr/>
        </p:nvSpPr>
        <p:spPr>
          <a:xfrm>
            <a:off x="5402312" y="7921654"/>
            <a:ext cx="3288287" cy="358080"/>
          </a:xfrm>
          <a:prstGeom prst="rect">
            <a:avLst/>
          </a:prstGeom>
          <a:noFill/>
          <a:ln/>
        </p:spPr>
        <p:txBody>
          <a:bodyPr wrap="square" lIns="25400" tIns="25400" rIns="25400" bIns="25400" rtlCol="0" anchor="t">
            <a:normAutofit fontScale="92500" lnSpcReduction="20000"/>
          </a:bodyPr>
          <a:lstStyle/>
          <a:p>
            <a:pPr marL="0" indent="0" algn="l">
              <a:lnSpc>
                <a:spcPct val="140000"/>
              </a:lnSpc>
              <a:buNone/>
            </a:pPr>
            <a:r>
              <a:rPr lang="en-US" sz="1800" kern="0" spc="252" dirty="0">
                <a:solidFill>
                  <a:srgbClr val="8A8A8A"/>
                </a:solidFill>
                <a:latin typeface="JetBrains Mono" pitchFamily="34" charset="0"/>
                <a:ea typeface="JetBrains Mono" pitchFamily="34" charset="-122"/>
                <a:cs typeface="JetBrains Mono" pitchFamily="34" charset="-120"/>
              </a:rPr>
              <a:t>FACTORY SKILLS</a:t>
            </a:r>
            <a:endParaRPr lang="en-US" sz="1800" dirty="0"/>
          </a:p>
        </p:txBody>
      </p:sp>
      <p:sp>
        <p:nvSpPr>
          <p:cNvPr id="12" name="Shape 10"/>
          <p:cNvSpPr/>
          <p:nvPr/>
        </p:nvSpPr>
        <p:spPr>
          <a:xfrm>
            <a:off x="9166324" y="2665810"/>
            <a:ext cx="4062115" cy="5800130"/>
          </a:xfrm>
          <a:prstGeom prst="rect">
            <a:avLst/>
          </a:prstGeom>
          <a:solidFill>
            <a:srgbClr val="333333">
              <a:alpha val="55000"/>
            </a:srgbClr>
          </a:solidFill>
          <a:ln/>
        </p:spPr>
        <p:txBody>
          <a:bodyPr/>
          <a:lstStyle/>
          <a:p>
            <a:endParaRPr lang="de-DE"/>
          </a:p>
        </p:txBody>
      </p:sp>
      <p:sp>
        <p:nvSpPr>
          <p:cNvPr id="13" name="Text 11"/>
          <p:cNvSpPr/>
          <p:nvPr/>
        </p:nvSpPr>
        <p:spPr>
          <a:xfrm>
            <a:off x="9509224" y="3084909"/>
            <a:ext cx="3477604" cy="333375"/>
          </a:xfrm>
          <a:prstGeom prst="rect">
            <a:avLst/>
          </a:prstGeom>
          <a:noFill/>
          <a:ln/>
        </p:spPr>
        <p:txBody>
          <a:bodyPr wrap="square" lIns="25400" tIns="25400" rIns="25400" bIns="25400" rtlCol="0" anchor="t">
            <a:normAutofit/>
          </a:bodyPr>
          <a:lstStyle/>
          <a:p>
            <a:pPr marL="0" indent="0" algn="l">
              <a:buNone/>
            </a:pPr>
            <a:r>
              <a:rPr lang="en-US" sz="1800" kern="0" spc="396" dirty="0">
                <a:solidFill>
                  <a:srgbClr val="8A8A8A"/>
                </a:solidFill>
                <a:latin typeface="JetBrains Mono" pitchFamily="34" charset="0"/>
                <a:ea typeface="JetBrains Mono" pitchFamily="34" charset="-122"/>
                <a:cs typeface="JetBrains Mono" pitchFamily="34" charset="-120"/>
              </a:rPr>
              <a:t>03</a:t>
            </a:r>
            <a:endParaRPr lang="en-US" sz="1800" dirty="0"/>
          </a:p>
        </p:txBody>
      </p:sp>
      <p:sp>
        <p:nvSpPr>
          <p:cNvPr id="14" name="Text 12"/>
          <p:cNvSpPr/>
          <p:nvPr/>
        </p:nvSpPr>
        <p:spPr>
          <a:xfrm>
            <a:off x="9509224" y="5242025"/>
            <a:ext cx="3477604" cy="647700"/>
          </a:xfrm>
          <a:prstGeom prst="rect">
            <a:avLst/>
          </a:prstGeom>
          <a:noFill/>
          <a:ln/>
        </p:spPr>
        <p:txBody>
          <a:bodyPr wrap="square" lIns="25400" tIns="25400" rIns="25400" bIns="25400" rtlCol="0" anchor="t">
            <a:normAutofit fontScale="77500" lnSpcReduction="20000"/>
          </a:bodyPr>
          <a:lstStyle/>
          <a:p>
            <a:pPr marL="0" indent="0" algn="l">
              <a:lnSpc>
                <a:spcPct val="100000"/>
              </a:lnSpc>
              <a:buNone/>
            </a:pPr>
            <a:r>
              <a:rPr lang="en-US" sz="4800" b="1" kern="0" spc="-144" dirty="0">
                <a:solidFill>
                  <a:srgbClr val="B8B8B8"/>
                </a:solidFill>
                <a:latin typeface="Hermes Sans Bold"/>
                <a:ea typeface="Hermes Sans Bold"/>
                <a:cs typeface="Hermes Sans Bold"/>
              </a:rPr>
              <a:t>Überwachen</a:t>
            </a:r>
            <a:endParaRPr lang="en-US" sz="4800" dirty="0"/>
          </a:p>
        </p:txBody>
      </p:sp>
      <p:sp>
        <p:nvSpPr>
          <p:cNvPr id="15" name="Text 13"/>
          <p:cNvSpPr/>
          <p:nvPr/>
        </p:nvSpPr>
        <p:spPr>
          <a:xfrm>
            <a:off x="9509224" y="7920505"/>
            <a:ext cx="3477604" cy="358080"/>
          </a:xfrm>
          <a:prstGeom prst="rect">
            <a:avLst/>
          </a:prstGeom>
          <a:noFill/>
          <a:ln/>
        </p:spPr>
        <p:txBody>
          <a:bodyPr wrap="square" lIns="25400" tIns="25400" rIns="25400" bIns="25400" rtlCol="0" anchor="t">
            <a:normAutofit fontScale="92500" lnSpcReduction="20000"/>
          </a:bodyPr>
          <a:lstStyle/>
          <a:p>
            <a:pPr marL="0" indent="0" algn="l">
              <a:lnSpc>
                <a:spcPct val="140000"/>
              </a:lnSpc>
              <a:buNone/>
            </a:pPr>
            <a:r>
              <a:rPr lang="en-US" sz="1800" kern="0" spc="252" dirty="0">
                <a:solidFill>
                  <a:srgbClr val="8A8A8A"/>
                </a:solidFill>
                <a:latin typeface="JetBrains Mono" pitchFamily="34" charset="0"/>
                <a:ea typeface="JetBrains Mono" pitchFamily="34" charset="-122"/>
                <a:cs typeface="JetBrains Mono" pitchFamily="34" charset="-120"/>
              </a:rPr>
              <a:t>AWS DEVOPS AGENT</a:t>
            </a:r>
            <a:endParaRPr lang="en-US" sz="1800" dirty="0"/>
          </a:p>
        </p:txBody>
      </p:sp>
      <p:sp>
        <p:nvSpPr>
          <p:cNvPr id="16" name="Shape 14"/>
          <p:cNvSpPr/>
          <p:nvPr/>
        </p:nvSpPr>
        <p:spPr>
          <a:xfrm>
            <a:off x="13457039" y="2665810"/>
            <a:ext cx="3878461" cy="5800130"/>
          </a:xfrm>
          <a:prstGeom prst="rect">
            <a:avLst/>
          </a:prstGeom>
          <a:solidFill>
            <a:srgbClr val="333333">
              <a:alpha val="55000"/>
            </a:srgbClr>
          </a:solidFill>
          <a:ln/>
        </p:spPr>
        <p:txBody>
          <a:bodyPr/>
          <a:lstStyle/>
          <a:p>
            <a:endParaRPr lang="de-DE"/>
          </a:p>
        </p:txBody>
      </p:sp>
      <p:sp>
        <p:nvSpPr>
          <p:cNvPr id="17" name="Text 15"/>
          <p:cNvSpPr/>
          <p:nvPr/>
        </p:nvSpPr>
        <p:spPr>
          <a:xfrm>
            <a:off x="13799939" y="3084909"/>
            <a:ext cx="3288441" cy="333375"/>
          </a:xfrm>
          <a:prstGeom prst="rect">
            <a:avLst/>
          </a:prstGeom>
          <a:noFill/>
          <a:ln/>
        </p:spPr>
        <p:txBody>
          <a:bodyPr wrap="square" lIns="25400" tIns="25400" rIns="25400" bIns="25400" rtlCol="0" anchor="t">
            <a:normAutofit/>
          </a:bodyPr>
          <a:lstStyle/>
          <a:p>
            <a:pPr marL="0" indent="0" algn="l">
              <a:buNone/>
            </a:pPr>
            <a:r>
              <a:rPr lang="en-US" sz="1800" kern="0" spc="396" dirty="0">
                <a:solidFill>
                  <a:srgbClr val="8A8A8A"/>
                </a:solidFill>
                <a:latin typeface="JetBrains Mono" pitchFamily="34" charset="0"/>
                <a:ea typeface="JetBrains Mono" pitchFamily="34" charset="-122"/>
                <a:cs typeface="JetBrains Mono" pitchFamily="34" charset="-120"/>
              </a:rPr>
              <a:t>04</a:t>
            </a:r>
            <a:endParaRPr lang="en-US" sz="1800" dirty="0"/>
          </a:p>
        </p:txBody>
      </p:sp>
      <p:sp>
        <p:nvSpPr>
          <p:cNvPr id="18" name="Text 16"/>
          <p:cNvSpPr/>
          <p:nvPr/>
        </p:nvSpPr>
        <p:spPr>
          <a:xfrm>
            <a:off x="13799938" y="5242025"/>
            <a:ext cx="3288441" cy="6477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800" b="1" kern="0" spc="-144" dirty="0">
                <a:solidFill>
                  <a:srgbClr val="B8B8B8"/>
                </a:solidFill>
                <a:latin typeface="Hermes Sans Bold"/>
                <a:ea typeface="Hermes Sans Bold"/>
                <a:cs typeface="Hermes Sans Bold"/>
              </a:rPr>
              <a:t>Betreiben</a:t>
            </a:r>
            <a:endParaRPr lang="en-US" sz="4800" dirty="0"/>
          </a:p>
        </p:txBody>
      </p:sp>
      <p:sp>
        <p:nvSpPr>
          <p:cNvPr id="19" name="Text 17"/>
          <p:cNvSpPr/>
          <p:nvPr/>
        </p:nvSpPr>
        <p:spPr>
          <a:xfrm>
            <a:off x="13818156" y="7854192"/>
            <a:ext cx="3288441" cy="490706"/>
          </a:xfrm>
          <a:prstGeom prst="rect">
            <a:avLst/>
          </a:prstGeom>
          <a:noFill/>
          <a:ln/>
        </p:spPr>
        <p:txBody>
          <a:bodyPr wrap="square" lIns="25400" tIns="25400" rIns="25400" bIns="25400" rtlCol="0" anchor="t">
            <a:normAutofit/>
          </a:bodyPr>
          <a:lstStyle/>
          <a:p>
            <a:pPr marL="0" indent="0" algn="l">
              <a:lnSpc>
                <a:spcPct val="140000"/>
              </a:lnSpc>
              <a:buNone/>
            </a:pPr>
            <a:r>
              <a:rPr lang="en-US" sz="1800" kern="0" spc="252" dirty="0">
                <a:solidFill>
                  <a:srgbClr val="8A8A8A"/>
                </a:solidFill>
                <a:latin typeface="JetBrains Mono" pitchFamily="34" charset="0"/>
                <a:ea typeface="JetBrains Mono" pitchFamily="34" charset="-122"/>
                <a:cs typeface="JetBrains Mono" pitchFamily="34" charset="-120"/>
              </a:rPr>
              <a:t>DIU SERVICE KATALOG</a:t>
            </a:r>
            <a:endParaRPr lang="en-US" sz="1800" dirty="0"/>
          </a:p>
        </p:txBody>
      </p:sp>
      <p:pic>
        <p:nvPicPr>
          <p:cNvPr id="23" name="Grafik 22">
            <a:extLst>
              <a:ext uri="{FF2B5EF4-FFF2-40B4-BE49-F238E27FC236}">
                <a16:creationId xmlns:a16="http://schemas.microsoft.com/office/drawing/2014/main" id="{9565C56C-131C-64FA-5356-C98D8FAE170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7" y="9275151"/>
            <a:ext cx="720393" cy="720393"/>
          </a:xfrm>
          <a:prstGeom prst="rect">
            <a:avLst/>
          </a:prstGeom>
        </p:spPr>
      </p:pic>
    </p:spTree>
    <p:extLst>
      <p:ext uri="{BB962C8B-B14F-4D97-AF65-F5344CB8AC3E}">
        <p14:creationId xmlns:p14="http://schemas.microsoft.com/office/powerpoint/2010/main" val="2631860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9">
    <p:bg>
      <p:bgPr>
        <a:solidFill>
          <a:srgbClr val="0A0A0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E6007E"/>
                </a:solidFill>
                <a:latin typeface="JetBrains Mono" pitchFamily="34" charset="0"/>
                <a:ea typeface="JetBrains Mono" pitchFamily="34" charset="-122"/>
                <a:cs typeface="JetBrains Mono" pitchFamily="34" charset="-120"/>
              </a:rPr>
              <a:t>ERKENNEN · CONTINUOUS SECURITY</a:t>
            </a:r>
            <a:endParaRPr lang="en-US" sz="1800" dirty="0"/>
          </a:p>
        </p:txBody>
      </p:sp>
      <p:sp>
        <p:nvSpPr>
          <p:cNvPr id="3" name="Text 1"/>
          <p:cNvSpPr/>
          <p:nvPr/>
        </p:nvSpPr>
        <p:spPr>
          <a:xfrm>
            <a:off x="952500" y="1419225"/>
            <a:ext cx="14716125" cy="1464469"/>
          </a:xfrm>
          <a:prstGeom prst="rect">
            <a:avLst/>
          </a:prstGeom>
          <a:noFill/>
          <a:ln/>
        </p:spPr>
        <p:txBody>
          <a:bodyPr wrap="square" lIns="25400" tIns="25400" rIns="25400" bIns="25400" rtlCol="0" anchor="t">
            <a:normAutofit fontScale="92500" lnSpcReduction="20000"/>
          </a:bodyPr>
          <a:lstStyle/>
          <a:p>
            <a:pPr marL="0" indent="0" algn="l">
              <a:lnSpc>
                <a:spcPct val="104000"/>
              </a:lnSpc>
              <a:buNone/>
            </a:pPr>
            <a:r>
              <a:rPr lang="en-US" sz="5400" b="1" kern="0" spc="-162" dirty="0">
                <a:solidFill>
                  <a:srgbClr val="FAFAFA"/>
                </a:solidFill>
                <a:latin typeface="Hermes Sans Bold"/>
                <a:ea typeface="Hermes Sans Bold"/>
                <a:cs typeface="Hermes Sans Bold"/>
              </a:rPr>
              <a:t>Sicherheit als </a:t>
            </a:r>
            <a:r>
              <a:rPr lang="en-US" sz="5400" b="1" kern="0" spc="-162" err="1">
                <a:solidFill>
                  <a:srgbClr val="FAFAFA"/>
                </a:solidFill>
                <a:latin typeface="Hermes Sans Bold"/>
                <a:ea typeface="Hermes Sans Bold"/>
                <a:cs typeface="Hermes Sans Bold"/>
              </a:rPr>
              <a:t>Dauerzustand</a:t>
            </a:r>
            <a:r>
              <a:rPr lang="en-US" sz="5400" b="1" kern="0" spc="-162" dirty="0">
                <a:solidFill>
                  <a:srgbClr val="FAFAFA"/>
                </a:solidFill>
                <a:latin typeface="Hermes Sans Bold"/>
                <a:ea typeface="Hermes Sans Bold"/>
                <a:cs typeface="Hermes Sans Bold"/>
              </a:rPr>
              <a:t> </a:t>
            </a:r>
            <a:r>
              <a:rPr lang="en-US" sz="5400" b="1" kern="0" spc="-162">
                <a:solidFill>
                  <a:srgbClr val="FAFAFA"/>
                </a:solidFill>
                <a:latin typeface="Hermes Sans Bold"/>
                <a:ea typeface="Hermes Sans Bold"/>
                <a:cs typeface="Hermes Sans Bold"/>
              </a:rPr>
              <a:t>-</a:t>
            </a:r>
            <a:r>
              <a:rPr lang="en-US" sz="5400" b="1" kern="0" spc="-162" dirty="0">
                <a:solidFill>
                  <a:srgbClr val="FAFAFA"/>
                </a:solidFill>
                <a:latin typeface="Hermes Sans Bold"/>
                <a:ea typeface="Hermes Sans Bold"/>
                <a:cs typeface="Hermes Sans Bold"/>
              </a:rPr>
              <a:t> nicht als Audit-Termin.</a:t>
            </a:r>
            <a:endParaRPr lang="en-US" sz="5400" dirty="0"/>
          </a:p>
        </p:txBody>
      </p:sp>
      <p:sp>
        <p:nvSpPr>
          <p:cNvPr id="4" name="Shape 2"/>
          <p:cNvSpPr/>
          <p:nvPr/>
        </p:nvSpPr>
        <p:spPr>
          <a:xfrm>
            <a:off x="952500" y="3636169"/>
            <a:ext cx="5257800" cy="4391025"/>
          </a:xfrm>
          <a:prstGeom prst="rect">
            <a:avLst/>
          </a:prstGeom>
          <a:solidFill>
            <a:srgbClr val="262626"/>
          </a:solidFill>
          <a:ln w="9525">
            <a:solidFill>
              <a:srgbClr val="FFFFFF">
                <a:alpha val="12000"/>
              </a:srgbClr>
            </a:solidFill>
            <a:prstDash val="solid"/>
          </a:ln>
        </p:spPr>
        <p:txBody>
          <a:bodyPr/>
          <a:lstStyle/>
          <a:p>
            <a:endParaRPr lang="de-DE"/>
          </a:p>
        </p:txBody>
      </p:sp>
      <p:sp>
        <p:nvSpPr>
          <p:cNvPr id="5" name="Text 3"/>
          <p:cNvSpPr/>
          <p:nvPr/>
        </p:nvSpPr>
        <p:spPr>
          <a:xfrm>
            <a:off x="1419225" y="4179094"/>
            <a:ext cx="4454081" cy="1333500"/>
          </a:xfrm>
          <a:prstGeom prst="rect">
            <a:avLst/>
          </a:prstGeom>
          <a:noFill/>
          <a:ln/>
        </p:spPr>
        <p:txBody>
          <a:bodyPr wrap="square" lIns="25400" tIns="25400" rIns="25400" bIns="25400" rtlCol="0" anchor="t">
            <a:normAutofit fontScale="92500" lnSpcReduction="20000"/>
          </a:bodyPr>
          <a:lstStyle/>
          <a:p>
            <a:pPr marL="0" indent="0" algn="l">
              <a:lnSpc>
                <a:spcPct val="85000"/>
              </a:lnSpc>
              <a:buNone/>
            </a:pPr>
            <a:r>
              <a:rPr lang="en-US" sz="12000" b="1" kern="0" spc="-600" dirty="0">
                <a:solidFill>
                  <a:srgbClr val="E6007E"/>
                </a:solidFill>
                <a:latin typeface="Hermes Sans Bold"/>
                <a:ea typeface="Hermes Sans Bold"/>
                <a:cs typeface="Hermes Sans Bold"/>
              </a:rPr>
              <a:t>1</a:t>
            </a:r>
            <a:endParaRPr lang="en-US" sz="12000" dirty="0"/>
          </a:p>
        </p:txBody>
      </p:sp>
      <p:sp>
        <p:nvSpPr>
          <p:cNvPr id="6" name="Text 4"/>
          <p:cNvSpPr/>
          <p:nvPr/>
        </p:nvSpPr>
        <p:spPr>
          <a:xfrm>
            <a:off x="1419225" y="5741194"/>
            <a:ext cx="4454081" cy="499021"/>
          </a:xfrm>
          <a:prstGeom prst="rect">
            <a:avLst/>
          </a:prstGeom>
          <a:noFill/>
          <a:ln/>
        </p:spPr>
        <p:txBody>
          <a:bodyPr wrap="square" lIns="25400" tIns="25400" rIns="25400" bIns="25400" rtlCol="0" anchor="t">
            <a:normAutofit fontScale="92500" lnSpcReduction="20000"/>
          </a:bodyPr>
          <a:lstStyle/>
          <a:p>
            <a:pPr marL="0" indent="0" algn="l">
              <a:lnSpc>
                <a:spcPct val="110000"/>
              </a:lnSpc>
              <a:buNone/>
            </a:pPr>
            <a:r>
              <a:rPr lang="en-US" sz="3300" b="1" kern="0" spc="-66" dirty="0">
                <a:solidFill>
                  <a:srgbClr val="FAFAFA"/>
                </a:solidFill>
                <a:latin typeface="Hermes Sans Bold"/>
                <a:ea typeface="Hermes Sans Bold"/>
                <a:cs typeface="Hermes Sans Bold"/>
              </a:rPr>
              <a:t>AI Design Review</a:t>
            </a:r>
            <a:endParaRPr lang="en-US" sz="3300" dirty="0"/>
          </a:p>
        </p:txBody>
      </p:sp>
      <p:sp>
        <p:nvSpPr>
          <p:cNvPr id="7" name="Text 5"/>
          <p:cNvSpPr/>
          <p:nvPr/>
        </p:nvSpPr>
        <p:spPr>
          <a:xfrm>
            <a:off x="1419225" y="6297364"/>
            <a:ext cx="4454081" cy="333375"/>
          </a:xfrm>
          <a:prstGeom prst="rect">
            <a:avLst/>
          </a:prstGeom>
          <a:noFill/>
          <a:ln/>
        </p:spPr>
        <p:txBody>
          <a:bodyPr wrap="square" lIns="25400" tIns="25400" rIns="25400" bIns="25400" rtlCol="0" anchor="t">
            <a:normAutofit/>
          </a:bodyPr>
          <a:lstStyle/>
          <a:p>
            <a:pPr marL="0" indent="0" algn="l">
              <a:buNone/>
            </a:pPr>
            <a:r>
              <a:rPr lang="en-US" sz="1800" kern="0" spc="216" dirty="0">
                <a:solidFill>
                  <a:srgbClr val="B8B8B8"/>
                </a:solidFill>
                <a:latin typeface="JetBrains Mono" pitchFamily="34" charset="0"/>
                <a:ea typeface="JetBrains Mono" pitchFamily="34" charset="-122"/>
                <a:cs typeface="JetBrains Mono" pitchFamily="34" charset="-120"/>
              </a:rPr>
              <a:t>SECURITY AB DEM WHITEBOARD</a:t>
            </a:r>
            <a:endParaRPr lang="en-US" sz="1800" dirty="0"/>
          </a:p>
        </p:txBody>
      </p:sp>
      <p:sp>
        <p:nvSpPr>
          <p:cNvPr id="8" name="Shape 6"/>
          <p:cNvSpPr/>
          <p:nvPr/>
        </p:nvSpPr>
        <p:spPr>
          <a:xfrm>
            <a:off x="6515100" y="3636169"/>
            <a:ext cx="5257800" cy="4391025"/>
          </a:xfrm>
          <a:prstGeom prst="rect">
            <a:avLst/>
          </a:prstGeom>
          <a:solidFill>
            <a:srgbClr val="262626"/>
          </a:solidFill>
          <a:ln w="9525">
            <a:solidFill>
              <a:srgbClr val="FFFFFF">
                <a:alpha val="12000"/>
              </a:srgbClr>
            </a:solidFill>
            <a:prstDash val="solid"/>
          </a:ln>
        </p:spPr>
        <p:txBody>
          <a:bodyPr/>
          <a:lstStyle/>
          <a:p>
            <a:endParaRPr lang="de-DE"/>
          </a:p>
        </p:txBody>
      </p:sp>
      <p:sp>
        <p:nvSpPr>
          <p:cNvPr id="9" name="Text 7"/>
          <p:cNvSpPr/>
          <p:nvPr/>
        </p:nvSpPr>
        <p:spPr>
          <a:xfrm>
            <a:off x="6981825" y="4179094"/>
            <a:ext cx="4454081" cy="1333500"/>
          </a:xfrm>
          <a:prstGeom prst="rect">
            <a:avLst/>
          </a:prstGeom>
          <a:noFill/>
          <a:ln/>
        </p:spPr>
        <p:txBody>
          <a:bodyPr wrap="square" lIns="25400" tIns="25400" rIns="25400" bIns="25400" rtlCol="0" anchor="t">
            <a:normAutofit fontScale="92500" lnSpcReduction="20000"/>
          </a:bodyPr>
          <a:lstStyle/>
          <a:p>
            <a:pPr marL="0" indent="0" algn="l">
              <a:lnSpc>
                <a:spcPct val="85000"/>
              </a:lnSpc>
              <a:buNone/>
            </a:pPr>
            <a:r>
              <a:rPr lang="en-US" sz="12000" b="1" kern="0" spc="-600" dirty="0">
                <a:solidFill>
                  <a:srgbClr val="E6007E"/>
                </a:solidFill>
                <a:latin typeface="Hermes Sans Bold"/>
                <a:ea typeface="Hermes Sans Bold"/>
                <a:cs typeface="Hermes Sans Bold"/>
              </a:rPr>
              <a:t>2</a:t>
            </a:r>
            <a:endParaRPr lang="en-US" sz="12000" dirty="0"/>
          </a:p>
        </p:txBody>
      </p:sp>
      <p:sp>
        <p:nvSpPr>
          <p:cNvPr id="10" name="Text 8"/>
          <p:cNvSpPr/>
          <p:nvPr/>
        </p:nvSpPr>
        <p:spPr>
          <a:xfrm>
            <a:off x="6981825" y="5741194"/>
            <a:ext cx="4454081" cy="499021"/>
          </a:xfrm>
          <a:prstGeom prst="rect">
            <a:avLst/>
          </a:prstGeom>
          <a:noFill/>
          <a:ln/>
        </p:spPr>
        <p:txBody>
          <a:bodyPr wrap="square" lIns="25400" tIns="25400" rIns="25400" bIns="25400" rtlCol="0" anchor="t">
            <a:normAutofit fontScale="92500" lnSpcReduction="20000"/>
          </a:bodyPr>
          <a:lstStyle/>
          <a:p>
            <a:pPr marL="0" indent="0" algn="l">
              <a:lnSpc>
                <a:spcPct val="110000"/>
              </a:lnSpc>
              <a:buNone/>
            </a:pPr>
            <a:r>
              <a:rPr lang="en-US" sz="3300" b="1" kern="0" spc="-66" dirty="0">
                <a:solidFill>
                  <a:srgbClr val="FAFAFA"/>
                </a:solidFill>
                <a:latin typeface="Hermes Sans Bold"/>
                <a:ea typeface="Hermes Sans Bold"/>
                <a:cs typeface="Hermes Sans Bold"/>
              </a:rPr>
              <a:t>AI Code Guardian</a:t>
            </a:r>
            <a:endParaRPr lang="en-US" sz="3300" dirty="0"/>
          </a:p>
        </p:txBody>
      </p:sp>
      <p:sp>
        <p:nvSpPr>
          <p:cNvPr id="11" name="Text 9"/>
          <p:cNvSpPr/>
          <p:nvPr/>
        </p:nvSpPr>
        <p:spPr>
          <a:xfrm>
            <a:off x="6981825" y="6297364"/>
            <a:ext cx="4454081" cy="333375"/>
          </a:xfrm>
          <a:prstGeom prst="rect">
            <a:avLst/>
          </a:prstGeom>
          <a:noFill/>
          <a:ln/>
        </p:spPr>
        <p:txBody>
          <a:bodyPr wrap="square" lIns="25400" tIns="25400" rIns="25400" bIns="25400" rtlCol="0" anchor="t">
            <a:normAutofit/>
          </a:bodyPr>
          <a:lstStyle/>
          <a:p>
            <a:pPr marL="0" indent="0" algn="l">
              <a:buNone/>
            </a:pPr>
            <a:r>
              <a:rPr lang="en-US" sz="1800" kern="0" spc="216" dirty="0">
                <a:solidFill>
                  <a:srgbClr val="B8B8B8"/>
                </a:solidFill>
                <a:latin typeface="JetBrains Mono" pitchFamily="34" charset="0"/>
                <a:ea typeface="JetBrains Mono" pitchFamily="34" charset="-122"/>
                <a:cs typeface="JetBrains Mono" pitchFamily="34" charset="-120"/>
              </a:rPr>
              <a:t>SECURITY IM PULL REQUEST</a:t>
            </a:r>
            <a:endParaRPr lang="en-US" sz="1800" dirty="0"/>
          </a:p>
        </p:txBody>
      </p:sp>
      <p:sp>
        <p:nvSpPr>
          <p:cNvPr id="12" name="Shape 10"/>
          <p:cNvSpPr/>
          <p:nvPr/>
        </p:nvSpPr>
        <p:spPr>
          <a:xfrm>
            <a:off x="12077700" y="3636169"/>
            <a:ext cx="5257800" cy="4391025"/>
          </a:xfrm>
          <a:prstGeom prst="rect">
            <a:avLst/>
          </a:prstGeom>
          <a:solidFill>
            <a:srgbClr val="0A0A0A"/>
          </a:solidFill>
          <a:ln w="9525">
            <a:solidFill>
              <a:srgbClr val="FFFFFF">
                <a:alpha val="12000"/>
              </a:srgbClr>
            </a:solidFill>
            <a:prstDash val="solid"/>
          </a:ln>
        </p:spPr>
        <p:txBody>
          <a:bodyPr/>
          <a:lstStyle/>
          <a:p>
            <a:endParaRPr lang="de-DE"/>
          </a:p>
        </p:txBody>
      </p:sp>
      <p:sp>
        <p:nvSpPr>
          <p:cNvPr id="13" name="Text 11"/>
          <p:cNvSpPr/>
          <p:nvPr/>
        </p:nvSpPr>
        <p:spPr>
          <a:xfrm>
            <a:off x="15454461" y="3912394"/>
            <a:ext cx="1681014"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E6007E"/>
                </a:solidFill>
                <a:latin typeface="JetBrains Mono" pitchFamily="34" charset="0"/>
                <a:ea typeface="JetBrains Mono" pitchFamily="34" charset="-122"/>
                <a:cs typeface="JetBrains Mono" pitchFamily="34" charset="-120"/>
              </a:rPr>
              <a:t>DEEP DIVE</a:t>
            </a:r>
            <a:endParaRPr lang="en-US" sz="1800" dirty="0"/>
          </a:p>
        </p:txBody>
      </p:sp>
      <p:sp>
        <p:nvSpPr>
          <p:cNvPr id="14" name="Text 12"/>
          <p:cNvSpPr/>
          <p:nvPr/>
        </p:nvSpPr>
        <p:spPr>
          <a:xfrm>
            <a:off x="12544425" y="4179094"/>
            <a:ext cx="4454081" cy="1333500"/>
          </a:xfrm>
          <a:prstGeom prst="rect">
            <a:avLst/>
          </a:prstGeom>
          <a:noFill/>
          <a:ln/>
        </p:spPr>
        <p:txBody>
          <a:bodyPr wrap="square" lIns="25400" tIns="25400" rIns="25400" bIns="25400" rtlCol="0" anchor="t">
            <a:normAutofit fontScale="92500" lnSpcReduction="20000"/>
          </a:bodyPr>
          <a:lstStyle/>
          <a:p>
            <a:pPr marL="0" indent="0" algn="l">
              <a:lnSpc>
                <a:spcPct val="85000"/>
              </a:lnSpc>
              <a:buNone/>
            </a:pPr>
            <a:r>
              <a:rPr lang="en-US" sz="12000" b="1" kern="0" spc="-600" dirty="0">
                <a:solidFill>
                  <a:srgbClr val="E6007E"/>
                </a:solidFill>
                <a:latin typeface="Hermes Sans Bold"/>
                <a:ea typeface="Hermes Sans Bold"/>
                <a:cs typeface="Hermes Sans Bold"/>
              </a:rPr>
              <a:t>3</a:t>
            </a:r>
            <a:endParaRPr lang="en-US" sz="12000" dirty="0"/>
          </a:p>
        </p:txBody>
      </p:sp>
      <p:sp>
        <p:nvSpPr>
          <p:cNvPr id="15" name="Text 13"/>
          <p:cNvSpPr/>
          <p:nvPr/>
        </p:nvSpPr>
        <p:spPr>
          <a:xfrm>
            <a:off x="12544425" y="5741194"/>
            <a:ext cx="4454081" cy="499021"/>
          </a:xfrm>
          <a:prstGeom prst="rect">
            <a:avLst/>
          </a:prstGeom>
          <a:noFill/>
          <a:ln/>
        </p:spPr>
        <p:txBody>
          <a:bodyPr wrap="square" lIns="25400" tIns="25400" rIns="25400" bIns="25400" rtlCol="0" anchor="t">
            <a:normAutofit fontScale="92500" lnSpcReduction="20000"/>
          </a:bodyPr>
          <a:lstStyle/>
          <a:p>
            <a:pPr marL="0" indent="0" algn="l">
              <a:lnSpc>
                <a:spcPct val="110000"/>
              </a:lnSpc>
              <a:buNone/>
            </a:pPr>
            <a:r>
              <a:rPr lang="en-US" sz="3300" b="1" kern="0" spc="-66" dirty="0">
                <a:solidFill>
                  <a:srgbClr val="FAFAFA"/>
                </a:solidFill>
                <a:latin typeface="Hermes Sans Bold"/>
                <a:ea typeface="Hermes Sans Bold"/>
                <a:cs typeface="Hermes Sans Bold"/>
              </a:rPr>
              <a:t>AI Red Team</a:t>
            </a:r>
            <a:endParaRPr lang="en-US" sz="3300" dirty="0"/>
          </a:p>
        </p:txBody>
      </p:sp>
      <p:sp>
        <p:nvSpPr>
          <p:cNvPr id="16" name="Text 14"/>
          <p:cNvSpPr/>
          <p:nvPr/>
        </p:nvSpPr>
        <p:spPr>
          <a:xfrm>
            <a:off x="12544425" y="6297364"/>
            <a:ext cx="4454081" cy="333375"/>
          </a:xfrm>
          <a:prstGeom prst="rect">
            <a:avLst/>
          </a:prstGeom>
          <a:noFill/>
          <a:ln/>
        </p:spPr>
        <p:txBody>
          <a:bodyPr wrap="square" lIns="25400" tIns="25400" rIns="25400" bIns="25400" rtlCol="0" anchor="t">
            <a:normAutofit/>
          </a:bodyPr>
          <a:lstStyle/>
          <a:p>
            <a:pPr marL="0" indent="0" algn="l">
              <a:buNone/>
            </a:pPr>
            <a:r>
              <a:rPr lang="en-US" sz="1800" kern="0" spc="216" dirty="0">
                <a:solidFill>
                  <a:srgbClr val="E6007E"/>
                </a:solidFill>
                <a:latin typeface="JetBrains Mono" pitchFamily="34" charset="0"/>
                <a:ea typeface="JetBrains Mono" pitchFamily="34" charset="-122"/>
                <a:cs typeface="JetBrains Mono" pitchFamily="34" charset="-120"/>
              </a:rPr>
              <a:t>KI-PENTEST AUF ABRUF</a:t>
            </a:r>
            <a:endParaRPr lang="en-US" sz="1800" dirty="0"/>
          </a:p>
        </p:txBody>
      </p:sp>
      <p:sp>
        <p:nvSpPr>
          <p:cNvPr id="17" name="Text 15"/>
          <p:cNvSpPr/>
          <p:nvPr/>
        </p:nvSpPr>
        <p:spPr>
          <a:xfrm>
            <a:off x="952500" y="9697284"/>
            <a:ext cx="16874490" cy="333375"/>
          </a:xfrm>
          <a:prstGeom prst="rect">
            <a:avLst/>
          </a:prstGeom>
          <a:noFill/>
          <a:ln/>
        </p:spPr>
        <p:txBody>
          <a:bodyPr wrap="square" lIns="25400" tIns="25400" rIns="25400" bIns="25400" rtlCol="0" anchor="t">
            <a:normAutofit/>
          </a:bodyPr>
          <a:lstStyle/>
          <a:p>
            <a:r>
              <a:rPr lang="en-US" sz="1800" kern="0" spc="288" dirty="0">
                <a:solidFill>
                  <a:srgbClr val="8A8A8A"/>
                </a:solidFill>
                <a:latin typeface="JetBrains Mono" pitchFamily="34" charset="0"/>
                <a:ea typeface="JetBrains Mono" pitchFamily="34" charset="-122"/>
                <a:cs typeface="JetBrains Mono" pitchFamily="34" charset="-120"/>
              </a:rPr>
              <a:t>POWERED BY AWS SECURITY AGENT · PLATTFORM-AGNOSTISCH · NIS2 · DORA · </a:t>
            </a:r>
            <a:r>
              <a:rPr lang="en-US" kern="0" spc="288">
                <a:solidFill>
                  <a:srgbClr val="8A8A8A"/>
                </a:solidFill>
                <a:latin typeface="JetBrains Mono" pitchFamily="34" charset="0"/>
                <a:ea typeface="JetBrains Mono" pitchFamily="34" charset="-122"/>
                <a:cs typeface="JetBrains Mono" pitchFamily="34" charset="-120"/>
              </a:rPr>
              <a:t>CRA · CRA</a:t>
            </a:r>
            <a:endParaRPr lang="en-US" sz="1800"/>
          </a:p>
        </p:txBody>
      </p:sp>
      <p:pic>
        <p:nvPicPr>
          <p:cNvPr id="19" name="Grafik 18">
            <a:extLst>
              <a:ext uri="{FF2B5EF4-FFF2-40B4-BE49-F238E27FC236}">
                <a16:creationId xmlns:a16="http://schemas.microsoft.com/office/drawing/2014/main" id="{165D6DCC-C26E-6C4B-2732-E463323B6B6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7" y="9275151"/>
            <a:ext cx="720393" cy="720393"/>
          </a:xfrm>
          <a:prstGeom prst="rect">
            <a:avLst/>
          </a:prstGeom>
        </p:spPr>
      </p:pic>
    </p:spTree>
    <p:extLst>
      <p:ext uri="{BB962C8B-B14F-4D97-AF65-F5344CB8AC3E}">
        <p14:creationId xmlns:p14="http://schemas.microsoft.com/office/powerpoint/2010/main" val="2808417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0">
    <p:bg>
      <p:bgPr>
        <a:solidFill>
          <a:srgbClr val="0A0A0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E6007E"/>
                </a:solidFill>
                <a:latin typeface="JetBrains Mono" pitchFamily="34" charset="0"/>
                <a:ea typeface="JetBrains Mono" pitchFamily="34" charset="-122"/>
                <a:cs typeface="JetBrains Mono" pitchFamily="34" charset="-120"/>
              </a:rPr>
              <a:t>DEEP DIVE 01 · AI RED TEAM</a:t>
            </a:r>
            <a:endParaRPr lang="en-US" sz="1800" dirty="0"/>
          </a:p>
        </p:txBody>
      </p:sp>
      <p:sp>
        <p:nvSpPr>
          <p:cNvPr id="3" name="Text 1"/>
          <p:cNvSpPr/>
          <p:nvPr/>
        </p:nvSpPr>
        <p:spPr>
          <a:xfrm>
            <a:off x="888548" y="2234974"/>
            <a:ext cx="6867525" cy="1238250"/>
          </a:xfrm>
          <a:prstGeom prst="rect">
            <a:avLst/>
          </a:prstGeom>
          <a:noFill/>
          <a:ln/>
        </p:spPr>
        <p:txBody>
          <a:bodyPr wrap="square" lIns="25400" tIns="25400" rIns="25400" bIns="25400" rtlCol="0" anchor="t">
            <a:normAutofit fontScale="92500" lnSpcReduction="20000"/>
          </a:bodyPr>
          <a:lstStyle/>
          <a:p>
            <a:pPr marL="0" indent="0" algn="l">
              <a:lnSpc>
                <a:spcPct val="105000"/>
              </a:lnSpc>
              <a:buNone/>
            </a:pPr>
            <a:r>
              <a:rPr lang="en-US" sz="4800" b="1" kern="0" spc="-135" dirty="0" err="1">
                <a:solidFill>
                  <a:srgbClr val="FAFAFA"/>
                </a:solidFill>
                <a:latin typeface="Hermes Sans Bold"/>
                <a:ea typeface="Hermes Sans Bold"/>
                <a:cs typeface="Hermes Sans Bold"/>
              </a:rPr>
              <a:t>Ihr</a:t>
            </a:r>
            <a:r>
              <a:rPr lang="en-US" sz="4800" b="1" kern="0" spc="-135" dirty="0">
                <a:solidFill>
                  <a:srgbClr val="FAFAFA"/>
                </a:solidFill>
                <a:latin typeface="Hermes Sans Bold"/>
                <a:ea typeface="Hermes Sans Bold"/>
                <a:cs typeface="Hermes Sans Bold"/>
              </a:rPr>
              <a:t> </a:t>
            </a:r>
            <a:r>
              <a:rPr lang="en-US" sz="4800" b="1" kern="0" spc="-135" dirty="0">
                <a:solidFill>
                  <a:srgbClr val="E6007E"/>
                </a:solidFill>
                <a:latin typeface="Hermes Sans Bold"/>
              </a:rPr>
              <a:t>AI Red Team</a:t>
            </a:r>
            <a:r>
              <a:rPr lang="en-US" sz="4800" b="1" kern="0" spc="-135" dirty="0">
                <a:solidFill>
                  <a:srgbClr val="FAFAFA"/>
                </a:solidFill>
                <a:latin typeface="Hermes Sans Bold"/>
                <a:ea typeface="Hermes Sans Bold"/>
                <a:cs typeface="Hermes Sans Bold"/>
              </a:rPr>
              <a:t>, </a:t>
            </a:r>
            <a:br>
              <a:rPr lang="en-US" sz="4800" b="1" kern="0" spc="-135" dirty="0">
                <a:solidFill>
                  <a:srgbClr val="FAFAFA"/>
                </a:solidFill>
                <a:latin typeface="Hermes Sans Bold"/>
                <a:ea typeface="Hermes Sans Bold"/>
                <a:cs typeface="Hermes Sans Bold"/>
              </a:rPr>
            </a:br>
            <a:r>
              <a:rPr lang="en-US" sz="4800" b="1" kern="0" spc="-135" dirty="0">
                <a:solidFill>
                  <a:srgbClr val="FAFAFA"/>
                </a:solidFill>
                <a:latin typeface="Hermes Sans Bold"/>
                <a:ea typeface="Hermes Sans Bold"/>
                <a:cs typeface="Hermes Sans Bold"/>
              </a:rPr>
              <a:t>das </a:t>
            </a:r>
            <a:r>
              <a:rPr lang="en-US" sz="4800" b="1" kern="0" spc="-135" dirty="0">
                <a:solidFill>
                  <a:srgbClr val="E6007E"/>
                </a:solidFill>
                <a:latin typeface="Hermes Sans Bold"/>
                <a:ea typeface="Hermes Sans Bold"/>
                <a:cs typeface="Hermes Sans Bold"/>
              </a:rPr>
              <a:t>nie müde </a:t>
            </a:r>
            <a:r>
              <a:rPr lang="en-US" sz="4800" b="1" kern="0" spc="-135" dirty="0">
                <a:solidFill>
                  <a:srgbClr val="FAFAFA"/>
                </a:solidFill>
                <a:latin typeface="Hermes Sans Bold"/>
                <a:ea typeface="Hermes Sans Bold"/>
                <a:cs typeface="Hermes Sans Bold"/>
              </a:rPr>
              <a:t>wird.</a:t>
            </a:r>
            <a:endParaRPr lang="en-US" sz="4500" dirty="0"/>
          </a:p>
        </p:txBody>
      </p:sp>
      <p:sp>
        <p:nvSpPr>
          <p:cNvPr id="4" name="Shape 2"/>
          <p:cNvSpPr/>
          <p:nvPr/>
        </p:nvSpPr>
        <p:spPr>
          <a:xfrm>
            <a:off x="888548" y="3816124"/>
            <a:ext cx="1583531" cy="600075"/>
          </a:xfrm>
          <a:prstGeom prst="rect">
            <a:avLst/>
          </a:prstGeom>
          <a:ln w="19050">
            <a:solidFill>
              <a:srgbClr val="E6007E"/>
            </a:solidFill>
            <a:prstDash val="solid"/>
          </a:ln>
        </p:spPr>
        <p:txBody>
          <a:bodyPr/>
          <a:lstStyle/>
          <a:p>
            <a:endParaRPr lang="de-DE"/>
          </a:p>
        </p:txBody>
      </p:sp>
      <p:sp>
        <p:nvSpPr>
          <p:cNvPr id="5" name="Text 3"/>
          <p:cNvSpPr/>
          <p:nvPr/>
        </p:nvSpPr>
        <p:spPr>
          <a:xfrm>
            <a:off x="887505" y="3942332"/>
            <a:ext cx="1584573" cy="333375"/>
          </a:xfrm>
          <a:prstGeom prst="rect">
            <a:avLst/>
          </a:prstGeom>
          <a:noFill/>
          <a:ln/>
        </p:spPr>
        <p:txBody>
          <a:bodyPr wrap="square" lIns="25400" tIns="25400" rIns="25400" bIns="25400" rtlCol="0" anchor="t">
            <a:normAutofit/>
          </a:bodyPr>
          <a:lstStyle/>
          <a:p>
            <a:pPr marL="0" indent="0" algn="ctr">
              <a:buNone/>
            </a:pPr>
            <a:r>
              <a:rPr lang="en-US" sz="1800" kern="0" spc="144" dirty="0">
                <a:solidFill>
                  <a:schemeClr val="bg1"/>
                </a:solidFill>
                <a:latin typeface="JetBrains Mono" pitchFamily="34" charset="0"/>
                <a:ea typeface="JetBrains Mono" pitchFamily="34" charset="-122"/>
                <a:cs typeface="JetBrains Mono" pitchFamily="34" charset="-120"/>
              </a:rPr>
              <a:t>autonom</a:t>
            </a:r>
            <a:endParaRPr lang="en-US" sz="1800" dirty="0">
              <a:solidFill>
                <a:schemeClr val="bg1"/>
              </a:solidFill>
            </a:endParaRPr>
          </a:p>
        </p:txBody>
      </p:sp>
      <p:sp>
        <p:nvSpPr>
          <p:cNvPr id="6" name="Shape 4"/>
          <p:cNvSpPr/>
          <p:nvPr/>
        </p:nvSpPr>
        <p:spPr>
          <a:xfrm>
            <a:off x="2624479" y="3816124"/>
            <a:ext cx="1583531" cy="600075"/>
          </a:xfrm>
          <a:prstGeom prst="rect">
            <a:avLst/>
          </a:prstGeom>
          <a:ln w="19050">
            <a:solidFill>
              <a:srgbClr val="E6007E"/>
            </a:solidFill>
            <a:prstDash val="solid"/>
          </a:ln>
        </p:spPr>
        <p:txBody>
          <a:bodyPr/>
          <a:lstStyle/>
          <a:p>
            <a:endParaRPr lang="de-DE"/>
          </a:p>
        </p:txBody>
      </p:sp>
      <p:sp>
        <p:nvSpPr>
          <p:cNvPr id="7" name="Text 5"/>
          <p:cNvSpPr/>
          <p:nvPr/>
        </p:nvSpPr>
        <p:spPr>
          <a:xfrm>
            <a:off x="2624479" y="3942331"/>
            <a:ext cx="1582488" cy="333375"/>
          </a:xfrm>
          <a:prstGeom prst="rect">
            <a:avLst/>
          </a:prstGeom>
          <a:noFill/>
          <a:ln/>
        </p:spPr>
        <p:txBody>
          <a:bodyPr wrap="square" lIns="25400" tIns="25400" rIns="25400" bIns="25400" rtlCol="0" anchor="t">
            <a:normAutofit/>
          </a:bodyPr>
          <a:lstStyle/>
          <a:p>
            <a:pPr marL="0" indent="0" algn="ctr">
              <a:buNone/>
            </a:pPr>
            <a:r>
              <a:rPr lang="en-US" sz="1800" kern="0" spc="144" dirty="0">
                <a:solidFill>
                  <a:schemeClr val="bg1"/>
                </a:solidFill>
                <a:latin typeface="JetBrains Mono" pitchFamily="34" charset="0"/>
                <a:ea typeface="JetBrains Mono" pitchFamily="34" charset="-122"/>
                <a:cs typeface="JetBrains Mono" pitchFamily="34" charset="-120"/>
              </a:rPr>
              <a:t>adaptiv</a:t>
            </a:r>
            <a:endParaRPr lang="en-US" sz="1800" dirty="0">
              <a:solidFill>
                <a:schemeClr val="bg1"/>
              </a:solidFill>
            </a:endParaRPr>
          </a:p>
        </p:txBody>
      </p:sp>
      <p:sp>
        <p:nvSpPr>
          <p:cNvPr id="8" name="Shape 6"/>
          <p:cNvSpPr/>
          <p:nvPr/>
        </p:nvSpPr>
        <p:spPr>
          <a:xfrm>
            <a:off x="4360411" y="3816124"/>
            <a:ext cx="1117104" cy="600075"/>
          </a:xfrm>
          <a:prstGeom prst="rect">
            <a:avLst/>
          </a:prstGeom>
          <a:ln w="19050">
            <a:solidFill>
              <a:srgbClr val="E6007E"/>
            </a:solidFill>
            <a:prstDash val="solid"/>
          </a:ln>
        </p:spPr>
        <p:txBody>
          <a:bodyPr/>
          <a:lstStyle/>
          <a:p>
            <a:endParaRPr lang="de-DE"/>
          </a:p>
        </p:txBody>
      </p:sp>
      <p:sp>
        <p:nvSpPr>
          <p:cNvPr id="9" name="Text 7"/>
          <p:cNvSpPr/>
          <p:nvPr/>
        </p:nvSpPr>
        <p:spPr>
          <a:xfrm>
            <a:off x="4359367" y="3942330"/>
            <a:ext cx="1118147" cy="333375"/>
          </a:xfrm>
          <a:prstGeom prst="rect">
            <a:avLst/>
          </a:prstGeom>
          <a:noFill/>
          <a:ln/>
        </p:spPr>
        <p:txBody>
          <a:bodyPr wrap="square" lIns="25400" tIns="25400" rIns="25400" bIns="25400" rtlCol="0" anchor="t">
            <a:normAutofit/>
          </a:bodyPr>
          <a:lstStyle/>
          <a:p>
            <a:pPr marL="0" indent="0" algn="ctr">
              <a:buNone/>
            </a:pPr>
            <a:r>
              <a:rPr lang="en-US" sz="1800" kern="0" spc="144" dirty="0">
                <a:solidFill>
                  <a:schemeClr val="bg1"/>
                </a:solidFill>
                <a:latin typeface="JetBrains Mono" pitchFamily="34" charset="0"/>
                <a:ea typeface="JetBrains Mono" pitchFamily="34" charset="-122"/>
                <a:cs typeface="JetBrains Mono" pitchFamily="34" charset="-120"/>
              </a:rPr>
              <a:t>24/7</a:t>
            </a:r>
            <a:endParaRPr lang="en-US" sz="1800" dirty="0">
              <a:solidFill>
                <a:schemeClr val="bg1"/>
              </a:solidFill>
            </a:endParaRPr>
          </a:p>
        </p:txBody>
      </p:sp>
      <p:sp>
        <p:nvSpPr>
          <p:cNvPr id="10" name="Text 8"/>
          <p:cNvSpPr/>
          <p:nvPr/>
        </p:nvSpPr>
        <p:spPr>
          <a:xfrm>
            <a:off x="952499" y="9467850"/>
            <a:ext cx="6867525" cy="333375"/>
          </a:xfrm>
          <a:prstGeom prst="rect">
            <a:avLst/>
          </a:prstGeom>
          <a:noFill/>
          <a:ln/>
        </p:spPr>
        <p:txBody>
          <a:bodyPr wrap="square" lIns="25400" tIns="25400" rIns="25400" bIns="25400" rtlCol="0" anchor="t">
            <a:normAutofit/>
          </a:bodyPr>
          <a:lstStyle/>
          <a:p>
            <a:pPr marL="0" indent="0" algn="l">
              <a:buNone/>
            </a:pPr>
            <a:r>
              <a:rPr lang="en-US" sz="1800" kern="0" spc="216" dirty="0">
                <a:solidFill>
                  <a:srgbClr val="8A8A8A"/>
                </a:solidFill>
                <a:latin typeface="JetBrains Mono" pitchFamily="34" charset="0"/>
                <a:ea typeface="JetBrains Mono" pitchFamily="34" charset="-122"/>
                <a:cs typeface="JetBrains Mono" pitchFamily="34" charset="-120"/>
              </a:rPr>
              <a:t>POWERED BY AWS SECURITY AGENT</a:t>
            </a:r>
            <a:endParaRPr lang="en-US" sz="1800" dirty="0"/>
          </a:p>
        </p:txBody>
      </p:sp>
      <p:sp>
        <p:nvSpPr>
          <p:cNvPr id="11" name="Shape 9"/>
          <p:cNvSpPr/>
          <p:nvPr/>
        </p:nvSpPr>
        <p:spPr>
          <a:xfrm>
            <a:off x="7820024" y="3816124"/>
            <a:ext cx="8915251" cy="4559753"/>
          </a:xfrm>
          <a:prstGeom prst="rect">
            <a:avLst/>
          </a:prstGeom>
          <a:solidFill>
            <a:srgbClr val="050505"/>
          </a:solidFill>
          <a:ln w="38100">
            <a:solidFill>
              <a:srgbClr val="E6007E"/>
            </a:solidFill>
            <a:prstDash val="solid"/>
          </a:ln>
        </p:spPr>
        <p:txBody>
          <a:bodyPr/>
          <a:lstStyle/>
          <a:p>
            <a:endParaRPr lang="de-DE"/>
          </a:p>
        </p:txBody>
      </p:sp>
      <p:sp>
        <p:nvSpPr>
          <p:cNvPr id="12" name="Shape 10"/>
          <p:cNvSpPr/>
          <p:nvPr/>
        </p:nvSpPr>
        <p:spPr>
          <a:xfrm>
            <a:off x="7858124" y="3854224"/>
            <a:ext cx="8839051" cy="4521653"/>
          </a:xfrm>
          <a:prstGeom prst="rect">
            <a:avLst/>
          </a:prstGeom>
          <a:solidFill>
            <a:srgbClr val="FFFFFF">
              <a:alpha val="2000"/>
            </a:srgbClr>
          </a:solidFill>
          <a:ln/>
        </p:spPr>
        <p:txBody>
          <a:bodyPr/>
          <a:lstStyle/>
          <a:p>
            <a:endParaRPr lang="de-DE"/>
          </a:p>
        </p:txBody>
      </p:sp>
      <p:sp>
        <p:nvSpPr>
          <p:cNvPr id="13" name="Shape 11"/>
          <p:cNvSpPr/>
          <p:nvPr/>
        </p:nvSpPr>
        <p:spPr>
          <a:xfrm>
            <a:off x="8048625" y="4044724"/>
            <a:ext cx="1854294" cy="390525"/>
          </a:xfrm>
          <a:prstGeom prst="rect">
            <a:avLst/>
          </a:prstGeom>
          <a:solidFill>
            <a:srgbClr val="E6007E">
              <a:alpha val="6000"/>
            </a:srgbClr>
          </a:solidFill>
          <a:ln w="9525">
            <a:solidFill>
              <a:srgbClr val="E6007E"/>
            </a:solidFill>
            <a:prstDash val="solid"/>
          </a:ln>
        </p:spPr>
        <p:txBody>
          <a:bodyPr/>
          <a:lstStyle/>
          <a:p>
            <a:endParaRPr lang="de-DE"/>
          </a:p>
        </p:txBody>
      </p:sp>
      <p:sp>
        <p:nvSpPr>
          <p:cNvPr id="14" name="Text 12"/>
          <p:cNvSpPr/>
          <p:nvPr/>
        </p:nvSpPr>
        <p:spPr>
          <a:xfrm>
            <a:off x="8153399" y="4092349"/>
            <a:ext cx="2161133" cy="333375"/>
          </a:xfrm>
          <a:prstGeom prst="rect">
            <a:avLst/>
          </a:prstGeom>
          <a:noFill/>
          <a:ln/>
        </p:spPr>
        <p:txBody>
          <a:bodyPr wrap="square" lIns="25400" tIns="25400" rIns="25400" bIns="25400" rtlCol="0" anchor="t">
            <a:normAutofit/>
          </a:bodyPr>
          <a:lstStyle/>
          <a:p>
            <a:pPr marL="0" indent="0" algn="l">
              <a:buNone/>
            </a:pPr>
            <a:r>
              <a:rPr lang="en-US" sz="1800" kern="0" spc="288">
                <a:solidFill>
                  <a:srgbClr val="E6007E"/>
                </a:solidFill>
                <a:latin typeface="JetBrains Mono" pitchFamily="34" charset="0"/>
                <a:ea typeface="JetBrains Mono" pitchFamily="34" charset="-122"/>
                <a:cs typeface="JetBrains Mono" pitchFamily="34" charset="-120"/>
              </a:rPr>
              <a:t>LOG STREAM</a:t>
            </a:r>
            <a:endParaRPr lang="en-US" sz="1800" dirty="0"/>
          </a:p>
        </p:txBody>
      </p:sp>
      <p:sp>
        <p:nvSpPr>
          <p:cNvPr id="15" name="Shape 13"/>
          <p:cNvSpPr/>
          <p:nvPr/>
        </p:nvSpPr>
        <p:spPr>
          <a:xfrm>
            <a:off x="13737089" y="4209031"/>
            <a:ext cx="95250" cy="95250"/>
          </a:xfrm>
          <a:prstGeom prst="ellipse">
            <a:avLst/>
          </a:prstGeom>
          <a:solidFill>
            <a:srgbClr val="E6007E"/>
          </a:solidFill>
          <a:ln/>
        </p:spPr>
        <p:txBody>
          <a:bodyPr/>
          <a:lstStyle/>
          <a:p>
            <a:endParaRPr lang="de-DE"/>
          </a:p>
        </p:txBody>
      </p:sp>
      <p:sp>
        <p:nvSpPr>
          <p:cNvPr id="16" name="Text 14"/>
          <p:cNvSpPr/>
          <p:nvPr/>
        </p:nvSpPr>
        <p:spPr>
          <a:xfrm>
            <a:off x="13927589" y="4109018"/>
            <a:ext cx="3042252" cy="333375"/>
          </a:xfrm>
          <a:prstGeom prst="rect">
            <a:avLst/>
          </a:prstGeom>
          <a:noFill/>
          <a:ln/>
        </p:spPr>
        <p:txBody>
          <a:bodyPr wrap="square" lIns="0" tIns="0" rIns="0" bIns="0" rtlCol="0" anchor="t">
            <a:normAutofit/>
          </a:bodyPr>
          <a:lstStyle/>
          <a:p>
            <a:pPr marL="0" indent="0" algn="l">
              <a:buNone/>
            </a:pPr>
            <a:r>
              <a:rPr lang="en-US" sz="1800" kern="0" spc="288" dirty="0">
                <a:solidFill>
                  <a:srgbClr val="B8B8B8"/>
                </a:solidFill>
                <a:latin typeface="JetBrains Mono" pitchFamily="34" charset="0"/>
                <a:ea typeface="JetBrains Mono" pitchFamily="34" charset="-122"/>
                <a:cs typeface="JetBrains Mono" pitchFamily="34" charset="-120"/>
              </a:rPr>
              <a:t>LIVE ATTACK CHAIN</a:t>
            </a:r>
            <a:endParaRPr lang="en-US" sz="1800" dirty="0"/>
          </a:p>
        </p:txBody>
      </p:sp>
      <p:sp>
        <p:nvSpPr>
          <p:cNvPr id="17" name="Shape 15"/>
          <p:cNvSpPr/>
          <p:nvPr/>
        </p:nvSpPr>
        <p:spPr>
          <a:xfrm>
            <a:off x="8162924" y="5140099"/>
            <a:ext cx="8229451" cy="9525"/>
          </a:xfrm>
          <a:prstGeom prst="rect">
            <a:avLst/>
          </a:prstGeom>
          <a:solidFill>
            <a:srgbClr val="FFFFFF">
              <a:alpha val="12000"/>
            </a:srgbClr>
          </a:solidFill>
          <a:ln/>
        </p:spPr>
        <p:txBody>
          <a:bodyPr/>
          <a:lstStyle/>
          <a:p>
            <a:endParaRPr lang="de-DE"/>
          </a:p>
        </p:txBody>
      </p:sp>
      <p:sp>
        <p:nvSpPr>
          <p:cNvPr id="18" name="Text 16"/>
          <p:cNvSpPr/>
          <p:nvPr/>
        </p:nvSpPr>
        <p:spPr>
          <a:xfrm>
            <a:off x="8162924" y="4730524"/>
            <a:ext cx="1028700" cy="333375"/>
          </a:xfrm>
          <a:prstGeom prst="rect">
            <a:avLst/>
          </a:prstGeom>
          <a:noFill/>
          <a:ln/>
        </p:spPr>
        <p:txBody>
          <a:bodyPr wrap="square" lIns="25400" tIns="25400" rIns="25400" bIns="25400" rtlCol="0" anchor="t">
            <a:normAutofit/>
          </a:bodyPr>
          <a:lstStyle/>
          <a:p>
            <a:pPr marL="0" indent="0" algn="l">
              <a:buNone/>
            </a:pPr>
            <a:r>
              <a:rPr lang="en-US" sz="1800" kern="0" spc="36" dirty="0">
                <a:solidFill>
                  <a:srgbClr val="E6007E"/>
                </a:solidFill>
                <a:latin typeface="JetBrains Mono" pitchFamily="34" charset="0"/>
                <a:ea typeface="JetBrains Mono" pitchFamily="34" charset="-122"/>
                <a:cs typeface="JetBrains Mono" pitchFamily="34" charset="-120"/>
              </a:rPr>
              <a:t>00:03</a:t>
            </a:r>
            <a:endParaRPr lang="en-US" sz="1800" dirty="0"/>
          </a:p>
        </p:txBody>
      </p:sp>
      <p:sp>
        <p:nvSpPr>
          <p:cNvPr id="19" name="Text 17"/>
          <p:cNvSpPr/>
          <p:nvPr/>
        </p:nvSpPr>
        <p:spPr>
          <a:xfrm>
            <a:off x="9267824" y="4730524"/>
            <a:ext cx="6832727" cy="333375"/>
          </a:xfrm>
          <a:prstGeom prst="rect">
            <a:avLst/>
          </a:prstGeom>
          <a:noFill/>
          <a:ln/>
        </p:spPr>
        <p:txBody>
          <a:bodyPr wrap="square" lIns="25400" tIns="25400" rIns="25400" bIns="25400" rtlCol="0" anchor="t">
            <a:normAutofit/>
          </a:bodyPr>
          <a:lstStyle/>
          <a:p>
            <a:pPr marL="0" indent="0" algn="l">
              <a:buNone/>
            </a:pPr>
            <a:r>
              <a:rPr lang="en-US" sz="1800" kern="0" spc="36" dirty="0">
                <a:solidFill>
                  <a:srgbClr val="B8B8B8"/>
                </a:solidFill>
                <a:latin typeface="JetBrains Mono" pitchFamily="34" charset="0"/>
                <a:ea typeface="JetBrains Mono" pitchFamily="34" charset="-122"/>
                <a:cs typeface="JetBrains Mono" pitchFamily="34" charset="-120"/>
              </a:rPr>
              <a:t>Reconnaissance · Exposed endpoint /api/v2/auth</a:t>
            </a:r>
            <a:endParaRPr lang="en-US" sz="1800" dirty="0"/>
          </a:p>
        </p:txBody>
      </p:sp>
      <p:sp>
        <p:nvSpPr>
          <p:cNvPr id="20" name="Text 18"/>
          <p:cNvSpPr/>
          <p:nvPr/>
        </p:nvSpPr>
        <p:spPr>
          <a:xfrm>
            <a:off x="14602166" y="4730524"/>
            <a:ext cx="1866410" cy="352425"/>
          </a:xfrm>
          <a:prstGeom prst="rect">
            <a:avLst/>
          </a:prstGeom>
          <a:noFill/>
          <a:ln/>
        </p:spPr>
        <p:txBody>
          <a:bodyPr wrap="square" lIns="25400" tIns="25400" rIns="25400" bIns="25400" rtlCol="0" anchor="t">
            <a:normAutofit/>
          </a:bodyPr>
          <a:lstStyle/>
          <a:p>
            <a:pPr marL="0" indent="0" algn="ctr">
              <a:buNone/>
            </a:pPr>
            <a:r>
              <a:rPr lang="en-US" sz="1800" kern="0" spc="252" dirty="0">
                <a:solidFill>
                  <a:srgbClr val="6A6A6A"/>
                </a:solidFill>
                <a:latin typeface="JetBrains Mono" pitchFamily="34" charset="0"/>
                <a:ea typeface="JetBrains Mono" pitchFamily="34" charset="-122"/>
                <a:cs typeface="JetBrains Mono" pitchFamily="34" charset="-120"/>
              </a:rPr>
              <a:t>OK</a:t>
            </a:r>
            <a:endParaRPr lang="en-US" sz="1800"/>
          </a:p>
        </p:txBody>
      </p:sp>
      <p:sp>
        <p:nvSpPr>
          <p:cNvPr id="21" name="Shape 19"/>
          <p:cNvSpPr/>
          <p:nvPr/>
        </p:nvSpPr>
        <p:spPr>
          <a:xfrm>
            <a:off x="8162924" y="5771130"/>
            <a:ext cx="8229451" cy="9525"/>
          </a:xfrm>
          <a:prstGeom prst="rect">
            <a:avLst/>
          </a:prstGeom>
          <a:solidFill>
            <a:srgbClr val="FFFFFF">
              <a:alpha val="12000"/>
            </a:srgbClr>
          </a:solidFill>
          <a:ln/>
        </p:spPr>
        <p:txBody>
          <a:bodyPr/>
          <a:lstStyle/>
          <a:p>
            <a:endParaRPr lang="de-DE"/>
          </a:p>
        </p:txBody>
      </p:sp>
      <p:sp>
        <p:nvSpPr>
          <p:cNvPr id="22" name="Text 20"/>
          <p:cNvSpPr/>
          <p:nvPr/>
        </p:nvSpPr>
        <p:spPr>
          <a:xfrm>
            <a:off x="8162924" y="5361555"/>
            <a:ext cx="1028700" cy="333375"/>
          </a:xfrm>
          <a:prstGeom prst="rect">
            <a:avLst/>
          </a:prstGeom>
          <a:noFill/>
          <a:ln/>
        </p:spPr>
        <p:txBody>
          <a:bodyPr wrap="square" lIns="25400" tIns="25400" rIns="25400" bIns="25400" rtlCol="0" anchor="t">
            <a:normAutofit/>
          </a:bodyPr>
          <a:lstStyle/>
          <a:p>
            <a:pPr marL="0" indent="0" algn="l">
              <a:buNone/>
            </a:pPr>
            <a:r>
              <a:rPr lang="en-US" sz="1800" kern="0" spc="36" dirty="0">
                <a:solidFill>
                  <a:srgbClr val="E6007E"/>
                </a:solidFill>
                <a:latin typeface="JetBrains Mono" pitchFamily="34" charset="0"/>
                <a:ea typeface="JetBrains Mono" pitchFamily="34" charset="-122"/>
                <a:cs typeface="JetBrains Mono" pitchFamily="34" charset="-120"/>
              </a:rPr>
              <a:t>00:08</a:t>
            </a:r>
            <a:endParaRPr lang="en-US" sz="1800" dirty="0"/>
          </a:p>
        </p:txBody>
      </p:sp>
      <p:sp>
        <p:nvSpPr>
          <p:cNvPr id="23" name="Text 21"/>
          <p:cNvSpPr/>
          <p:nvPr/>
        </p:nvSpPr>
        <p:spPr>
          <a:xfrm>
            <a:off x="9267824" y="5361555"/>
            <a:ext cx="5961564" cy="333375"/>
          </a:xfrm>
          <a:prstGeom prst="rect">
            <a:avLst/>
          </a:prstGeom>
          <a:noFill/>
          <a:ln/>
        </p:spPr>
        <p:txBody>
          <a:bodyPr wrap="square" lIns="25400" tIns="25400" rIns="25400" bIns="25400" rtlCol="0" anchor="t">
            <a:normAutofit/>
          </a:bodyPr>
          <a:lstStyle/>
          <a:p>
            <a:pPr marL="0" indent="0" algn="l">
              <a:buNone/>
            </a:pPr>
            <a:r>
              <a:rPr lang="en-US" sz="1800" kern="0" spc="36" dirty="0">
                <a:solidFill>
                  <a:srgbClr val="B8B8B8"/>
                </a:solidFill>
                <a:latin typeface="JetBrains Mono" pitchFamily="34" charset="0"/>
                <a:ea typeface="JetBrains Mono" pitchFamily="34" charset="-122"/>
                <a:cs typeface="JetBrains Mono" pitchFamily="34" charset="-120"/>
              </a:rPr>
              <a:t>Chain · JWT replay → privilege hop</a:t>
            </a:r>
            <a:endParaRPr lang="en-US" sz="1800" dirty="0"/>
          </a:p>
        </p:txBody>
      </p:sp>
      <p:sp>
        <p:nvSpPr>
          <p:cNvPr id="24" name="Text 22"/>
          <p:cNvSpPr/>
          <p:nvPr/>
        </p:nvSpPr>
        <p:spPr>
          <a:xfrm>
            <a:off x="14602166" y="5361555"/>
            <a:ext cx="1866410" cy="419100"/>
          </a:xfrm>
          <a:prstGeom prst="rect">
            <a:avLst/>
          </a:prstGeom>
          <a:noFill/>
          <a:ln/>
        </p:spPr>
        <p:txBody>
          <a:bodyPr wrap="square" lIns="25400" tIns="25400" rIns="25400" bIns="25400" rtlCol="0" anchor="t">
            <a:normAutofit/>
          </a:bodyPr>
          <a:lstStyle/>
          <a:p>
            <a:pPr marL="0" indent="0" algn="ctr">
              <a:buNone/>
            </a:pPr>
            <a:r>
              <a:rPr lang="en-US" sz="1800" kern="0" spc="252" dirty="0">
                <a:solidFill>
                  <a:srgbClr val="6A6A6A"/>
                </a:solidFill>
                <a:latin typeface="JetBrains Mono" pitchFamily="34" charset="0"/>
                <a:ea typeface="JetBrains Mono" pitchFamily="34" charset="-122"/>
                <a:cs typeface="JetBrains Mono" pitchFamily="34" charset="-120"/>
              </a:rPr>
              <a:t>CHAINED</a:t>
            </a:r>
            <a:endParaRPr lang="en-US" sz="1800"/>
          </a:p>
        </p:txBody>
      </p:sp>
      <p:sp>
        <p:nvSpPr>
          <p:cNvPr id="25" name="Shape 23"/>
          <p:cNvSpPr/>
          <p:nvPr/>
        </p:nvSpPr>
        <p:spPr>
          <a:xfrm>
            <a:off x="8162924" y="6697437"/>
            <a:ext cx="8229451" cy="9525"/>
          </a:xfrm>
          <a:prstGeom prst="rect">
            <a:avLst/>
          </a:prstGeom>
          <a:solidFill>
            <a:srgbClr val="FFFFFF">
              <a:alpha val="12000"/>
            </a:srgbClr>
          </a:solidFill>
          <a:ln/>
        </p:spPr>
        <p:txBody>
          <a:bodyPr/>
          <a:lstStyle/>
          <a:p>
            <a:endParaRPr lang="de-DE"/>
          </a:p>
        </p:txBody>
      </p:sp>
      <p:sp>
        <p:nvSpPr>
          <p:cNvPr id="26" name="Text 24"/>
          <p:cNvSpPr/>
          <p:nvPr/>
        </p:nvSpPr>
        <p:spPr>
          <a:xfrm>
            <a:off x="8162924" y="6140224"/>
            <a:ext cx="1028700" cy="333375"/>
          </a:xfrm>
          <a:prstGeom prst="rect">
            <a:avLst/>
          </a:prstGeom>
          <a:noFill/>
          <a:ln/>
        </p:spPr>
        <p:txBody>
          <a:bodyPr wrap="square" lIns="25400" tIns="25400" rIns="25400" bIns="25400" rtlCol="0" anchor="t">
            <a:normAutofit/>
          </a:bodyPr>
          <a:lstStyle/>
          <a:p>
            <a:pPr marL="0" indent="0" algn="l">
              <a:buNone/>
            </a:pPr>
            <a:r>
              <a:rPr lang="en-US" sz="1800" kern="0" spc="36" dirty="0">
                <a:solidFill>
                  <a:srgbClr val="E6007E"/>
                </a:solidFill>
                <a:latin typeface="JetBrains Mono" pitchFamily="34" charset="0"/>
                <a:ea typeface="JetBrains Mono" pitchFamily="34" charset="-122"/>
                <a:cs typeface="JetBrains Mono" pitchFamily="34" charset="-120"/>
              </a:rPr>
              <a:t>00:14</a:t>
            </a:r>
            <a:endParaRPr lang="en-US" sz="1800" dirty="0"/>
          </a:p>
        </p:txBody>
      </p:sp>
      <p:sp>
        <p:nvSpPr>
          <p:cNvPr id="27" name="Text 25"/>
          <p:cNvSpPr/>
          <p:nvPr/>
        </p:nvSpPr>
        <p:spPr>
          <a:xfrm>
            <a:off x="9267824" y="5992586"/>
            <a:ext cx="5613129" cy="628650"/>
          </a:xfrm>
          <a:prstGeom prst="rect">
            <a:avLst/>
          </a:prstGeom>
          <a:noFill/>
          <a:ln/>
        </p:spPr>
        <p:txBody>
          <a:bodyPr wrap="square" lIns="25400" tIns="25400" rIns="25400" bIns="25400" rtlCol="0" anchor="t">
            <a:normAutofit/>
          </a:bodyPr>
          <a:lstStyle/>
          <a:p>
            <a:pPr marL="0" indent="0" algn="l">
              <a:buNone/>
            </a:pPr>
            <a:r>
              <a:rPr lang="en-US" sz="1800" kern="0" spc="36" dirty="0">
                <a:solidFill>
                  <a:srgbClr val="FAFAFA"/>
                </a:solidFill>
                <a:latin typeface="JetBrains Mono" pitchFamily="34" charset="0"/>
                <a:ea typeface="JetBrains Mono" pitchFamily="34" charset="-122"/>
                <a:cs typeface="JetBrains Mono" pitchFamily="34" charset="-120"/>
              </a:rPr>
              <a:t>Adapt · inject crafted payload (CVE-adjacent)</a:t>
            </a:r>
            <a:endParaRPr lang="en-US" sz="1800" dirty="0"/>
          </a:p>
        </p:txBody>
      </p:sp>
      <p:sp>
        <p:nvSpPr>
          <p:cNvPr id="28" name="Text 26"/>
          <p:cNvSpPr/>
          <p:nvPr/>
        </p:nvSpPr>
        <p:spPr>
          <a:xfrm>
            <a:off x="14602165" y="6140224"/>
            <a:ext cx="1866410" cy="345282"/>
          </a:xfrm>
          <a:prstGeom prst="rect">
            <a:avLst/>
          </a:prstGeom>
          <a:noFill/>
          <a:ln/>
        </p:spPr>
        <p:txBody>
          <a:bodyPr wrap="square" lIns="25400" tIns="25400" rIns="25400" bIns="25400" rtlCol="0" anchor="t">
            <a:normAutofit/>
          </a:bodyPr>
          <a:lstStyle/>
          <a:p>
            <a:pPr marL="0" indent="0" algn="ctr">
              <a:buNone/>
            </a:pPr>
            <a:r>
              <a:rPr lang="en-US" sz="1800" kern="0" spc="252" dirty="0">
                <a:solidFill>
                  <a:srgbClr val="E6007E"/>
                </a:solidFill>
                <a:latin typeface="JetBrains Mono" pitchFamily="34" charset="0"/>
                <a:ea typeface="JetBrains Mono" pitchFamily="34" charset="-122"/>
                <a:cs typeface="JetBrains Mono" pitchFamily="34" charset="-120"/>
              </a:rPr>
              <a:t>EXPLOITED</a:t>
            </a:r>
            <a:endParaRPr lang="en-US" sz="1800"/>
          </a:p>
        </p:txBody>
      </p:sp>
      <p:sp>
        <p:nvSpPr>
          <p:cNvPr id="29" name="Shape 27"/>
          <p:cNvSpPr/>
          <p:nvPr/>
        </p:nvSpPr>
        <p:spPr>
          <a:xfrm>
            <a:off x="8162924" y="7328319"/>
            <a:ext cx="8229451" cy="9525"/>
          </a:xfrm>
          <a:prstGeom prst="rect">
            <a:avLst/>
          </a:prstGeom>
          <a:solidFill>
            <a:srgbClr val="FFFFFF">
              <a:alpha val="12000"/>
            </a:srgbClr>
          </a:solidFill>
          <a:ln/>
        </p:spPr>
        <p:txBody>
          <a:bodyPr/>
          <a:lstStyle/>
          <a:p>
            <a:endParaRPr lang="de-DE"/>
          </a:p>
        </p:txBody>
      </p:sp>
      <p:sp>
        <p:nvSpPr>
          <p:cNvPr id="30" name="Text 28"/>
          <p:cNvSpPr/>
          <p:nvPr/>
        </p:nvSpPr>
        <p:spPr>
          <a:xfrm>
            <a:off x="8162924" y="6918744"/>
            <a:ext cx="1028700" cy="333375"/>
          </a:xfrm>
          <a:prstGeom prst="rect">
            <a:avLst/>
          </a:prstGeom>
          <a:noFill/>
          <a:ln/>
        </p:spPr>
        <p:txBody>
          <a:bodyPr wrap="square" lIns="25400" tIns="25400" rIns="25400" bIns="25400" rtlCol="0" anchor="t">
            <a:normAutofit/>
          </a:bodyPr>
          <a:lstStyle/>
          <a:p>
            <a:pPr marL="0" indent="0" algn="l">
              <a:buNone/>
            </a:pPr>
            <a:r>
              <a:rPr lang="en-US" sz="1800" kern="0" spc="36" dirty="0">
                <a:solidFill>
                  <a:srgbClr val="E6007E"/>
                </a:solidFill>
                <a:latin typeface="JetBrains Mono" pitchFamily="34" charset="0"/>
                <a:ea typeface="JetBrains Mono" pitchFamily="34" charset="-122"/>
                <a:cs typeface="JetBrains Mono" pitchFamily="34" charset="-120"/>
              </a:rPr>
              <a:t>00:21</a:t>
            </a:r>
            <a:endParaRPr lang="en-US" sz="1800" dirty="0"/>
          </a:p>
        </p:txBody>
      </p:sp>
      <p:sp>
        <p:nvSpPr>
          <p:cNvPr id="31" name="Text 29"/>
          <p:cNvSpPr/>
          <p:nvPr/>
        </p:nvSpPr>
        <p:spPr>
          <a:xfrm>
            <a:off x="9267824" y="6918744"/>
            <a:ext cx="5613129" cy="333375"/>
          </a:xfrm>
          <a:prstGeom prst="rect">
            <a:avLst/>
          </a:prstGeom>
          <a:noFill/>
          <a:ln/>
        </p:spPr>
        <p:txBody>
          <a:bodyPr wrap="square" lIns="25400" tIns="25400" rIns="25400" bIns="25400" rtlCol="0" anchor="t">
            <a:normAutofit/>
          </a:bodyPr>
          <a:lstStyle/>
          <a:p>
            <a:pPr marL="0" indent="0" algn="l">
              <a:buNone/>
            </a:pPr>
            <a:r>
              <a:rPr lang="en-US" sz="1800" kern="0" spc="36" dirty="0">
                <a:solidFill>
                  <a:srgbClr val="B8B8B8"/>
                </a:solidFill>
                <a:latin typeface="JetBrains Mono" pitchFamily="34" charset="0"/>
                <a:ea typeface="JetBrains Mono" pitchFamily="34" charset="-122"/>
                <a:cs typeface="JetBrains Mono" pitchFamily="34" charset="-120"/>
              </a:rPr>
              <a:t>Pivot · read IAM role assumptions</a:t>
            </a:r>
            <a:endParaRPr lang="en-US" sz="1800" dirty="0"/>
          </a:p>
        </p:txBody>
      </p:sp>
      <p:sp>
        <p:nvSpPr>
          <p:cNvPr id="32" name="Text 30"/>
          <p:cNvSpPr/>
          <p:nvPr/>
        </p:nvSpPr>
        <p:spPr>
          <a:xfrm>
            <a:off x="14602165" y="6918744"/>
            <a:ext cx="1866410" cy="333375"/>
          </a:xfrm>
          <a:prstGeom prst="rect">
            <a:avLst/>
          </a:prstGeom>
          <a:noFill/>
          <a:ln/>
        </p:spPr>
        <p:txBody>
          <a:bodyPr wrap="square" lIns="25400" tIns="25400" rIns="25400" bIns="25400" rtlCol="0" anchor="t">
            <a:normAutofit/>
          </a:bodyPr>
          <a:lstStyle/>
          <a:p>
            <a:pPr marL="0" indent="0" algn="ctr">
              <a:buNone/>
            </a:pPr>
            <a:r>
              <a:rPr lang="en-US" sz="1800" kern="0" spc="252" dirty="0">
                <a:solidFill>
                  <a:srgbClr val="6A6A6A"/>
                </a:solidFill>
                <a:latin typeface="JetBrains Mono" pitchFamily="34" charset="0"/>
                <a:ea typeface="JetBrains Mono" pitchFamily="34" charset="-122"/>
                <a:cs typeface="JetBrains Mono" pitchFamily="34" charset="-120"/>
              </a:rPr>
              <a:t>ESCALATED</a:t>
            </a:r>
            <a:endParaRPr lang="en-US" sz="1800"/>
          </a:p>
        </p:txBody>
      </p:sp>
      <p:sp>
        <p:nvSpPr>
          <p:cNvPr id="33" name="Text 31"/>
          <p:cNvSpPr/>
          <p:nvPr/>
        </p:nvSpPr>
        <p:spPr>
          <a:xfrm>
            <a:off x="8162924" y="7697413"/>
            <a:ext cx="1028700" cy="333375"/>
          </a:xfrm>
          <a:prstGeom prst="rect">
            <a:avLst/>
          </a:prstGeom>
          <a:noFill/>
          <a:ln/>
        </p:spPr>
        <p:txBody>
          <a:bodyPr wrap="square" lIns="25400" tIns="25400" rIns="25400" bIns="25400" rtlCol="0" anchor="t">
            <a:normAutofit/>
          </a:bodyPr>
          <a:lstStyle/>
          <a:p>
            <a:pPr marL="0" indent="0" algn="l">
              <a:buNone/>
            </a:pPr>
            <a:r>
              <a:rPr lang="en-US" sz="1800" kern="0" spc="36" dirty="0">
                <a:solidFill>
                  <a:srgbClr val="E6007E"/>
                </a:solidFill>
                <a:latin typeface="JetBrains Mono" pitchFamily="34" charset="0"/>
                <a:ea typeface="JetBrains Mono" pitchFamily="34" charset="-122"/>
                <a:cs typeface="JetBrains Mono" pitchFamily="34" charset="-120"/>
              </a:rPr>
              <a:t>00:28</a:t>
            </a:r>
            <a:endParaRPr lang="en-US" sz="1800" dirty="0"/>
          </a:p>
        </p:txBody>
      </p:sp>
      <p:sp>
        <p:nvSpPr>
          <p:cNvPr id="34" name="Text 32"/>
          <p:cNvSpPr/>
          <p:nvPr/>
        </p:nvSpPr>
        <p:spPr>
          <a:xfrm>
            <a:off x="9267824" y="7549775"/>
            <a:ext cx="5613129" cy="628650"/>
          </a:xfrm>
          <a:prstGeom prst="rect">
            <a:avLst/>
          </a:prstGeom>
          <a:noFill/>
          <a:ln/>
        </p:spPr>
        <p:txBody>
          <a:bodyPr wrap="square" lIns="25400" tIns="25400" rIns="25400" bIns="25400" rtlCol="0" anchor="t">
            <a:normAutofit/>
          </a:bodyPr>
          <a:lstStyle/>
          <a:p>
            <a:pPr marL="0" indent="0" algn="l">
              <a:buNone/>
            </a:pPr>
            <a:r>
              <a:rPr lang="en-US" sz="1800" kern="0" spc="36" dirty="0">
                <a:solidFill>
                  <a:srgbClr val="B8B8B8"/>
                </a:solidFill>
                <a:latin typeface="JetBrains Mono" pitchFamily="34" charset="0"/>
                <a:ea typeface="JetBrains Mono" pitchFamily="34" charset="-122"/>
                <a:cs typeface="JetBrains Mono" pitchFamily="34" charset="-120"/>
              </a:rPr>
              <a:t>Report · reproducible path + PR with fix</a:t>
            </a:r>
            <a:endParaRPr lang="en-US" sz="1800" dirty="0"/>
          </a:p>
        </p:txBody>
      </p:sp>
      <p:sp>
        <p:nvSpPr>
          <p:cNvPr id="35" name="Text 33"/>
          <p:cNvSpPr/>
          <p:nvPr/>
        </p:nvSpPr>
        <p:spPr>
          <a:xfrm>
            <a:off x="14602165" y="7697413"/>
            <a:ext cx="1866410" cy="333375"/>
          </a:xfrm>
          <a:prstGeom prst="rect">
            <a:avLst/>
          </a:prstGeom>
          <a:noFill/>
          <a:ln/>
        </p:spPr>
        <p:txBody>
          <a:bodyPr wrap="square" lIns="25400" tIns="25400" rIns="25400" bIns="25400" rtlCol="0" anchor="t">
            <a:normAutofit/>
          </a:bodyPr>
          <a:lstStyle/>
          <a:p>
            <a:pPr marL="0" indent="0" algn="ctr">
              <a:buNone/>
            </a:pPr>
            <a:r>
              <a:rPr lang="en-US" sz="1800" kern="0" spc="252" dirty="0">
                <a:solidFill>
                  <a:srgbClr val="E6007E"/>
                </a:solidFill>
                <a:latin typeface="JetBrains Mono" pitchFamily="34" charset="0"/>
                <a:ea typeface="JetBrains Mono" pitchFamily="34" charset="-122"/>
                <a:cs typeface="JetBrains Mono" pitchFamily="34" charset="-120"/>
              </a:rPr>
              <a:t>PR OPENED</a:t>
            </a:r>
            <a:endParaRPr lang="en-US" sz="1800"/>
          </a:p>
        </p:txBody>
      </p:sp>
      <p:pic>
        <p:nvPicPr>
          <p:cNvPr id="40" name="Grafik 39">
            <a:extLst>
              <a:ext uri="{FF2B5EF4-FFF2-40B4-BE49-F238E27FC236}">
                <a16:creationId xmlns:a16="http://schemas.microsoft.com/office/drawing/2014/main" id="{80368042-FE87-CBC4-9377-032833524B9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7" y="9275151"/>
            <a:ext cx="720393" cy="720393"/>
          </a:xfrm>
          <a:prstGeom prst="rect">
            <a:avLst/>
          </a:prstGeom>
        </p:spPr>
      </p:pic>
    </p:spTree>
    <p:extLst>
      <p:ext uri="{BB962C8B-B14F-4D97-AF65-F5344CB8AC3E}">
        <p14:creationId xmlns:p14="http://schemas.microsoft.com/office/powerpoint/2010/main" val="510420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66B110AB-BF1B-92B5-31AD-D57A64C271A0}"/>
              </a:ext>
            </a:extLst>
          </p:cNvPr>
          <p:cNvSpPr>
            <a:spLocks noGrp="1"/>
          </p:cNvSpPr>
          <p:nvPr>
            <p:ph type="body" sz="quarter" idx="20"/>
          </p:nvPr>
        </p:nvSpPr>
        <p:spPr>
          <a:xfrm>
            <a:off x="6460332" y="5593327"/>
            <a:ext cx="3782199" cy="2613455"/>
          </a:xfrm>
        </p:spPr>
        <p:txBody>
          <a:bodyPr/>
          <a:lstStyle/>
          <a:p>
            <a:r>
              <a:rPr lang="de-DE" noProof="0" dirty="0"/>
              <a:t>Interne und externe Mitarbeitende, Dienstleister, Partner, technische Benutzer</a:t>
            </a:r>
          </a:p>
          <a:p>
            <a:pPr lvl="0"/>
            <a:endParaRPr lang="de-DE" noProof="0" dirty="0"/>
          </a:p>
        </p:txBody>
      </p:sp>
      <p:sp>
        <p:nvSpPr>
          <p:cNvPr id="27" name="Text Placeholder 26">
            <a:extLst>
              <a:ext uri="{FF2B5EF4-FFF2-40B4-BE49-F238E27FC236}">
                <a16:creationId xmlns:a16="http://schemas.microsoft.com/office/drawing/2014/main" id="{971A13F2-8488-D8B8-702E-1C1172B1B029}"/>
              </a:ext>
            </a:extLst>
          </p:cNvPr>
          <p:cNvSpPr>
            <a:spLocks noGrp="1"/>
          </p:cNvSpPr>
          <p:nvPr>
            <p:ph type="body" sz="quarter" idx="22"/>
          </p:nvPr>
        </p:nvSpPr>
        <p:spPr>
          <a:xfrm>
            <a:off x="12367073" y="5793977"/>
            <a:ext cx="3782199" cy="2613455"/>
          </a:xfrm>
        </p:spPr>
        <p:txBody>
          <a:bodyPr/>
          <a:lstStyle/>
          <a:p>
            <a:r>
              <a:rPr lang="de-DE" noProof="0" dirty="0"/>
              <a:t>Fachkräftemangel, fragmentierte Verantwortlichkeiten, ständige Veränderung</a:t>
            </a:r>
          </a:p>
          <a:p>
            <a:pPr lvl="0"/>
            <a:endParaRPr lang="de-DE" noProof="0" dirty="0"/>
          </a:p>
        </p:txBody>
      </p:sp>
      <p:sp>
        <p:nvSpPr>
          <p:cNvPr id="2" name="Title 1">
            <a:extLst>
              <a:ext uri="{FF2B5EF4-FFF2-40B4-BE49-F238E27FC236}">
                <a16:creationId xmlns:a16="http://schemas.microsoft.com/office/drawing/2014/main" id="{A59ACA64-5272-0547-B11B-FD82999201EE}"/>
              </a:ext>
            </a:extLst>
          </p:cNvPr>
          <p:cNvSpPr>
            <a:spLocks noGrp="1"/>
          </p:cNvSpPr>
          <p:nvPr>
            <p:ph type="title"/>
          </p:nvPr>
        </p:nvSpPr>
        <p:spPr>
          <a:xfrm>
            <a:off x="978333" y="866328"/>
            <a:ext cx="16483374" cy="810222"/>
          </a:xfrm>
        </p:spPr>
        <p:txBody>
          <a:bodyPr/>
          <a:lstStyle/>
          <a:p>
            <a:r>
              <a:rPr lang="de-DE" noProof="0" dirty="0"/>
              <a:t>Identitäten als Risikofaktor</a:t>
            </a:r>
          </a:p>
        </p:txBody>
      </p:sp>
      <p:sp>
        <p:nvSpPr>
          <p:cNvPr id="3" name="Text Placeholder 2">
            <a:extLst>
              <a:ext uri="{FF2B5EF4-FFF2-40B4-BE49-F238E27FC236}">
                <a16:creationId xmlns:a16="http://schemas.microsoft.com/office/drawing/2014/main" id="{93D3E173-6FF6-639E-A483-2D678F887BC1}"/>
              </a:ext>
            </a:extLst>
          </p:cNvPr>
          <p:cNvSpPr>
            <a:spLocks noGrp="1"/>
          </p:cNvSpPr>
          <p:nvPr>
            <p:ph type="body" sz="quarter" idx="11"/>
          </p:nvPr>
        </p:nvSpPr>
        <p:spPr>
          <a:xfrm>
            <a:off x="964407" y="4677319"/>
            <a:ext cx="4655343" cy="450056"/>
          </a:xfrm>
        </p:spPr>
        <p:txBody>
          <a:bodyPr/>
          <a:lstStyle/>
          <a:p>
            <a:r>
              <a:rPr lang="de-DE" noProof="0" dirty="0"/>
              <a:t>Vielschichtige Systemlandschaften</a:t>
            </a:r>
          </a:p>
        </p:txBody>
      </p:sp>
      <p:sp>
        <p:nvSpPr>
          <p:cNvPr id="22" name="Text Placeholder 21">
            <a:extLst>
              <a:ext uri="{FF2B5EF4-FFF2-40B4-BE49-F238E27FC236}">
                <a16:creationId xmlns:a16="http://schemas.microsoft.com/office/drawing/2014/main" id="{F2888663-0A5F-FFEB-DB41-9DEFFECB6D13}"/>
              </a:ext>
            </a:extLst>
          </p:cNvPr>
          <p:cNvSpPr>
            <a:spLocks noGrp="1"/>
          </p:cNvSpPr>
          <p:nvPr>
            <p:ph type="body" sz="quarter" idx="12"/>
          </p:nvPr>
        </p:nvSpPr>
        <p:spPr>
          <a:xfrm>
            <a:off x="964407" y="5593327"/>
            <a:ext cx="3782199" cy="2613455"/>
          </a:xfrm>
        </p:spPr>
        <p:txBody>
          <a:bodyPr/>
          <a:lstStyle/>
          <a:p>
            <a:r>
              <a:rPr lang="de-DE" noProof="0" dirty="0"/>
              <a:t>Anwendungen on-</a:t>
            </a:r>
            <a:r>
              <a:rPr lang="de-DE" noProof="0" dirty="0" err="1"/>
              <a:t>premises</a:t>
            </a:r>
            <a:r>
              <a:rPr lang="de-DE" noProof="0" dirty="0"/>
              <a:t> und in der Cloud, Vielzahl an Applikationen und Anwendungsbereichen</a:t>
            </a:r>
          </a:p>
          <a:p>
            <a:pPr lvl="0"/>
            <a:endParaRPr lang="de-DE" noProof="0" dirty="0"/>
          </a:p>
        </p:txBody>
      </p:sp>
      <p:sp>
        <p:nvSpPr>
          <p:cNvPr id="11" name="Text Placeholder 10">
            <a:extLst>
              <a:ext uri="{FF2B5EF4-FFF2-40B4-BE49-F238E27FC236}">
                <a16:creationId xmlns:a16="http://schemas.microsoft.com/office/drawing/2014/main" id="{AC9CE5D2-4570-B470-BC16-A0A1FE57AB69}"/>
              </a:ext>
            </a:extLst>
          </p:cNvPr>
          <p:cNvSpPr>
            <a:spLocks noGrp="1"/>
          </p:cNvSpPr>
          <p:nvPr>
            <p:ph type="body" sz="quarter" idx="13"/>
          </p:nvPr>
        </p:nvSpPr>
        <p:spPr>
          <a:xfrm>
            <a:off x="6460332" y="4677319"/>
            <a:ext cx="4722018" cy="450056"/>
          </a:xfrm>
        </p:spPr>
        <p:txBody>
          <a:bodyPr/>
          <a:lstStyle/>
          <a:p>
            <a:r>
              <a:rPr lang="de-DE" noProof="0" dirty="0"/>
              <a:t>Wachsende Zahl verwalteter Identitäten</a:t>
            </a:r>
          </a:p>
        </p:txBody>
      </p:sp>
      <p:sp>
        <p:nvSpPr>
          <p:cNvPr id="13" name="Text Placeholder 12">
            <a:extLst>
              <a:ext uri="{FF2B5EF4-FFF2-40B4-BE49-F238E27FC236}">
                <a16:creationId xmlns:a16="http://schemas.microsoft.com/office/drawing/2014/main" id="{BA332CA0-34BB-876D-DA7C-F5ACC9C227D2}"/>
              </a:ext>
            </a:extLst>
          </p:cNvPr>
          <p:cNvSpPr>
            <a:spLocks noGrp="1"/>
          </p:cNvSpPr>
          <p:nvPr>
            <p:ph type="body" sz="quarter" idx="15"/>
          </p:nvPr>
        </p:nvSpPr>
        <p:spPr>
          <a:xfrm>
            <a:off x="12367847" y="4677319"/>
            <a:ext cx="3781425" cy="450056"/>
          </a:xfrm>
        </p:spPr>
        <p:txBody>
          <a:bodyPr/>
          <a:lstStyle/>
          <a:p>
            <a:r>
              <a:rPr lang="de-DE" noProof="0" dirty="0"/>
              <a:t>Mangelnde IT-Kapazitäten</a:t>
            </a:r>
          </a:p>
        </p:txBody>
      </p:sp>
      <p:sp>
        <p:nvSpPr>
          <p:cNvPr id="5" name="Footer Placeholder 4">
            <a:extLst>
              <a:ext uri="{FF2B5EF4-FFF2-40B4-BE49-F238E27FC236}">
                <a16:creationId xmlns:a16="http://schemas.microsoft.com/office/drawing/2014/main" id="{2B30CA1A-702C-DAA7-D814-12566BFACF86}"/>
              </a:ext>
            </a:extLst>
          </p:cNvPr>
          <p:cNvSpPr>
            <a:spLocks noGrp="1"/>
          </p:cNvSpPr>
          <p:nvPr>
            <p:ph type="ftr" sz="quarter" idx="10"/>
          </p:nvPr>
        </p:nvSpPr>
        <p:spPr/>
        <p:txBody>
          <a:bodyPr/>
          <a:lstStyle/>
          <a:p>
            <a:pPr defTabSz="1371600"/>
            <a:r>
              <a:rPr lang="de-DE" dirty="0">
                <a:solidFill>
                  <a:srgbClr val="13161A">
                    <a:lumMod val="50000"/>
                    <a:lumOff val="50000"/>
                  </a:srgbClr>
                </a:solidFill>
                <a:latin typeface="TT Hoves Pro Light" panose="020B0609020204030204"/>
              </a:rPr>
              <a:t>Identity </a:t>
            </a:r>
            <a:r>
              <a:rPr lang="de-DE" dirty="0" err="1">
                <a:solidFill>
                  <a:srgbClr val="13161A">
                    <a:lumMod val="50000"/>
                    <a:lumOff val="50000"/>
                  </a:srgbClr>
                </a:solidFill>
                <a:latin typeface="TT Hoves Pro Light" panose="020B0609020204030204"/>
              </a:rPr>
              <a:t>first</a:t>
            </a:r>
            <a:r>
              <a:rPr lang="de-DE" dirty="0">
                <a:solidFill>
                  <a:srgbClr val="13161A">
                    <a:lumMod val="50000"/>
                    <a:lumOff val="50000"/>
                  </a:srgbClr>
                </a:solidFill>
                <a:latin typeface="TT Hoves Pro Light" panose="020B0609020204030204"/>
              </a:rPr>
              <a:t> – mit </a:t>
            </a:r>
            <a:r>
              <a:rPr lang="de-DE" dirty="0" err="1">
                <a:solidFill>
                  <a:srgbClr val="13161A">
                    <a:lumMod val="50000"/>
                    <a:lumOff val="50000"/>
                  </a:srgbClr>
                </a:solidFill>
                <a:latin typeface="TT Hoves Pro Light" panose="020B0609020204030204"/>
              </a:rPr>
              <a:t>Garancy</a:t>
            </a:r>
            <a:r>
              <a:rPr lang="de-DE" dirty="0">
                <a:solidFill>
                  <a:srgbClr val="13161A">
                    <a:lumMod val="50000"/>
                    <a:lumOff val="50000"/>
                  </a:srgbClr>
                </a:solidFill>
                <a:latin typeface="TT Hoves Pro Light" panose="020B0609020204030204"/>
              </a:rPr>
              <a:t>. Die souveräne Software für Identity Management – von Mittelstand bis Enterprise</a:t>
            </a:r>
          </a:p>
        </p:txBody>
      </p:sp>
      <p:sp>
        <p:nvSpPr>
          <p:cNvPr id="12" name="Freeform 91">
            <a:extLst>
              <a:ext uri="{FF2B5EF4-FFF2-40B4-BE49-F238E27FC236}">
                <a16:creationId xmlns:a16="http://schemas.microsoft.com/office/drawing/2014/main" id="{207A5E52-73FC-9872-49A2-7F217ED9470D}"/>
              </a:ext>
            </a:extLst>
          </p:cNvPr>
          <p:cNvSpPr>
            <a:spLocks noChangeAspect="1"/>
          </p:cNvSpPr>
          <p:nvPr/>
        </p:nvSpPr>
        <p:spPr>
          <a:xfrm>
            <a:off x="2135567" y="3340826"/>
            <a:ext cx="719940" cy="677034"/>
          </a:xfrm>
          <a:custGeom>
            <a:avLst/>
            <a:gdLst>
              <a:gd name="connsiteX0" fmla="*/ 60071 w 212026"/>
              <a:gd name="connsiteY0" fmla="*/ 144907 h 199390"/>
              <a:gd name="connsiteX1" fmla="*/ 68390 w 212026"/>
              <a:gd name="connsiteY1" fmla="*/ 124904 h 199390"/>
              <a:gd name="connsiteX2" fmla="*/ 60071 w 212026"/>
              <a:gd name="connsiteY2" fmla="*/ 104902 h 199390"/>
              <a:gd name="connsiteX3" fmla="*/ 40068 w 212026"/>
              <a:gd name="connsiteY3" fmla="*/ 96584 h 199390"/>
              <a:gd name="connsiteX4" fmla="*/ 20066 w 212026"/>
              <a:gd name="connsiteY4" fmla="*/ 104902 h 199390"/>
              <a:gd name="connsiteX5" fmla="*/ 11748 w 212026"/>
              <a:gd name="connsiteY5" fmla="*/ 124904 h 199390"/>
              <a:gd name="connsiteX6" fmla="*/ 20066 w 212026"/>
              <a:gd name="connsiteY6" fmla="*/ 144907 h 199390"/>
              <a:gd name="connsiteX7" fmla="*/ 40068 w 212026"/>
              <a:gd name="connsiteY7" fmla="*/ 153226 h 199390"/>
              <a:gd name="connsiteX8" fmla="*/ 60071 w 212026"/>
              <a:gd name="connsiteY8" fmla="*/ 144907 h 199390"/>
              <a:gd name="connsiteX9" fmla="*/ 40068 w 212026"/>
              <a:gd name="connsiteY9" fmla="*/ 164973 h 199390"/>
              <a:gd name="connsiteX10" fmla="*/ 11748 w 212026"/>
              <a:gd name="connsiteY10" fmla="*/ 153226 h 199390"/>
              <a:gd name="connsiteX11" fmla="*/ 0 w 212026"/>
              <a:gd name="connsiteY11" fmla="*/ 124904 h 199390"/>
              <a:gd name="connsiteX12" fmla="*/ 11684 w 212026"/>
              <a:gd name="connsiteY12" fmla="*/ 96584 h 199390"/>
              <a:gd name="connsiteX13" fmla="*/ 40068 w 212026"/>
              <a:gd name="connsiteY13" fmla="*/ 84836 h 199390"/>
              <a:gd name="connsiteX14" fmla="*/ 68453 w 212026"/>
              <a:gd name="connsiteY14" fmla="*/ 96520 h 199390"/>
              <a:gd name="connsiteX15" fmla="*/ 80137 w 212026"/>
              <a:gd name="connsiteY15" fmla="*/ 124904 h 199390"/>
              <a:gd name="connsiteX16" fmla="*/ 68390 w 212026"/>
              <a:gd name="connsiteY16" fmla="*/ 153289 h 199390"/>
              <a:gd name="connsiteX17" fmla="*/ 40068 w 212026"/>
              <a:gd name="connsiteY17" fmla="*/ 164973 h 199390"/>
              <a:gd name="connsiteX18" fmla="*/ 187642 w 212026"/>
              <a:gd name="connsiteY18" fmla="*/ 86868 h 199390"/>
              <a:gd name="connsiteX19" fmla="*/ 200279 w 212026"/>
              <a:gd name="connsiteY19" fmla="*/ 55690 h 199390"/>
              <a:gd name="connsiteX20" fmla="*/ 187642 w 212026"/>
              <a:gd name="connsiteY20" fmla="*/ 24448 h 199390"/>
              <a:gd name="connsiteX21" fmla="*/ 156464 w 212026"/>
              <a:gd name="connsiteY21" fmla="*/ 11811 h 199390"/>
              <a:gd name="connsiteX22" fmla="*/ 125222 w 212026"/>
              <a:gd name="connsiteY22" fmla="*/ 24448 h 199390"/>
              <a:gd name="connsiteX23" fmla="*/ 112586 w 212026"/>
              <a:gd name="connsiteY23" fmla="*/ 55626 h 199390"/>
              <a:gd name="connsiteX24" fmla="*/ 125222 w 212026"/>
              <a:gd name="connsiteY24" fmla="*/ 86868 h 199390"/>
              <a:gd name="connsiteX25" fmla="*/ 156401 w 212026"/>
              <a:gd name="connsiteY25" fmla="*/ 99504 h 199390"/>
              <a:gd name="connsiteX26" fmla="*/ 187642 w 212026"/>
              <a:gd name="connsiteY26" fmla="*/ 86868 h 199390"/>
              <a:gd name="connsiteX27" fmla="*/ 116904 w 212026"/>
              <a:gd name="connsiteY27" fmla="*/ 95186 h 199390"/>
              <a:gd name="connsiteX28" fmla="*/ 100838 w 212026"/>
              <a:gd name="connsiteY28" fmla="*/ 55626 h 199390"/>
              <a:gd name="connsiteX29" fmla="*/ 116840 w 212026"/>
              <a:gd name="connsiteY29" fmla="*/ 16066 h 199390"/>
              <a:gd name="connsiteX30" fmla="*/ 156401 w 212026"/>
              <a:gd name="connsiteY30" fmla="*/ 0 h 199390"/>
              <a:gd name="connsiteX31" fmla="*/ 195961 w 212026"/>
              <a:gd name="connsiteY31" fmla="*/ 16002 h 199390"/>
              <a:gd name="connsiteX32" fmla="*/ 212027 w 212026"/>
              <a:gd name="connsiteY32" fmla="*/ 55563 h 199390"/>
              <a:gd name="connsiteX33" fmla="*/ 196024 w 212026"/>
              <a:gd name="connsiteY33" fmla="*/ 95123 h 199390"/>
              <a:gd name="connsiteX34" fmla="*/ 156464 w 212026"/>
              <a:gd name="connsiteY34" fmla="*/ 111189 h 199390"/>
              <a:gd name="connsiteX35" fmla="*/ 116904 w 212026"/>
              <a:gd name="connsiteY35" fmla="*/ 95186 h 199390"/>
              <a:gd name="connsiteX36" fmla="*/ 139573 w 212026"/>
              <a:gd name="connsiteY36" fmla="*/ 183007 h 199390"/>
              <a:gd name="connsiteX37" fmla="*/ 144209 w 212026"/>
              <a:gd name="connsiteY37" fmla="*/ 172022 h 199390"/>
              <a:gd name="connsiteX38" fmla="*/ 139573 w 212026"/>
              <a:gd name="connsiteY38" fmla="*/ 161036 h 199390"/>
              <a:gd name="connsiteX39" fmla="*/ 128588 w 212026"/>
              <a:gd name="connsiteY39" fmla="*/ 156401 h 199390"/>
              <a:gd name="connsiteX40" fmla="*/ 117602 w 212026"/>
              <a:gd name="connsiteY40" fmla="*/ 161036 h 199390"/>
              <a:gd name="connsiteX41" fmla="*/ 112967 w 212026"/>
              <a:gd name="connsiteY41" fmla="*/ 172022 h 199390"/>
              <a:gd name="connsiteX42" fmla="*/ 117602 w 212026"/>
              <a:gd name="connsiteY42" fmla="*/ 183007 h 199390"/>
              <a:gd name="connsiteX43" fmla="*/ 128588 w 212026"/>
              <a:gd name="connsiteY43" fmla="*/ 187642 h 199390"/>
              <a:gd name="connsiteX44" fmla="*/ 139573 w 212026"/>
              <a:gd name="connsiteY44" fmla="*/ 183007 h 199390"/>
              <a:gd name="connsiteX45" fmla="*/ 109284 w 212026"/>
              <a:gd name="connsiteY45" fmla="*/ 191389 h 199390"/>
              <a:gd name="connsiteX46" fmla="*/ 101283 w 212026"/>
              <a:gd name="connsiteY46" fmla="*/ 172085 h 199390"/>
              <a:gd name="connsiteX47" fmla="*/ 109284 w 212026"/>
              <a:gd name="connsiteY47" fmla="*/ 152717 h 199390"/>
              <a:gd name="connsiteX48" fmla="*/ 128588 w 212026"/>
              <a:gd name="connsiteY48" fmla="*/ 144717 h 199390"/>
              <a:gd name="connsiteX49" fmla="*/ 147955 w 212026"/>
              <a:gd name="connsiteY49" fmla="*/ 152717 h 199390"/>
              <a:gd name="connsiteX50" fmla="*/ 155956 w 212026"/>
              <a:gd name="connsiteY50" fmla="*/ 172022 h 199390"/>
              <a:gd name="connsiteX51" fmla="*/ 147955 w 212026"/>
              <a:gd name="connsiteY51" fmla="*/ 191389 h 199390"/>
              <a:gd name="connsiteX52" fmla="*/ 128651 w 212026"/>
              <a:gd name="connsiteY52" fmla="*/ 199390 h 199390"/>
              <a:gd name="connsiteX53" fmla="*/ 109284 w 212026"/>
              <a:gd name="connsiteY53" fmla="*/ 191389 h 1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2026" h="199390">
                <a:moveTo>
                  <a:pt x="60071" y="144907"/>
                </a:moveTo>
                <a:cubicBezTo>
                  <a:pt x="65596" y="139383"/>
                  <a:pt x="68390" y="132715"/>
                  <a:pt x="68390" y="124904"/>
                </a:cubicBezTo>
                <a:cubicBezTo>
                  <a:pt x="68390" y="117094"/>
                  <a:pt x="65596" y="110427"/>
                  <a:pt x="60071" y="104902"/>
                </a:cubicBezTo>
                <a:cubicBezTo>
                  <a:pt x="54547" y="99378"/>
                  <a:pt x="47879" y="96584"/>
                  <a:pt x="40068" y="96584"/>
                </a:cubicBezTo>
                <a:cubicBezTo>
                  <a:pt x="32258" y="96584"/>
                  <a:pt x="25591" y="99378"/>
                  <a:pt x="20066" y="104902"/>
                </a:cubicBezTo>
                <a:cubicBezTo>
                  <a:pt x="14542" y="110427"/>
                  <a:pt x="11748" y="117094"/>
                  <a:pt x="11748" y="124904"/>
                </a:cubicBezTo>
                <a:cubicBezTo>
                  <a:pt x="11748" y="132715"/>
                  <a:pt x="14542" y="139383"/>
                  <a:pt x="20066" y="144907"/>
                </a:cubicBezTo>
                <a:cubicBezTo>
                  <a:pt x="25591" y="150432"/>
                  <a:pt x="32258" y="153226"/>
                  <a:pt x="40068" y="153226"/>
                </a:cubicBezTo>
                <a:cubicBezTo>
                  <a:pt x="47879" y="153226"/>
                  <a:pt x="54547" y="150432"/>
                  <a:pt x="60071" y="144907"/>
                </a:cubicBezTo>
                <a:close/>
                <a:moveTo>
                  <a:pt x="40068" y="164973"/>
                </a:moveTo>
                <a:cubicBezTo>
                  <a:pt x="29020" y="164973"/>
                  <a:pt x="19558" y="161036"/>
                  <a:pt x="11748" y="153226"/>
                </a:cubicBezTo>
                <a:cubicBezTo>
                  <a:pt x="3937" y="145415"/>
                  <a:pt x="0" y="135954"/>
                  <a:pt x="0" y="124904"/>
                </a:cubicBezTo>
                <a:cubicBezTo>
                  <a:pt x="0" y="113855"/>
                  <a:pt x="3873" y="104394"/>
                  <a:pt x="11684" y="96584"/>
                </a:cubicBezTo>
                <a:cubicBezTo>
                  <a:pt x="19495" y="88773"/>
                  <a:pt x="28956" y="84836"/>
                  <a:pt x="40068" y="84836"/>
                </a:cubicBezTo>
                <a:cubicBezTo>
                  <a:pt x="51181" y="84836"/>
                  <a:pt x="60642" y="88710"/>
                  <a:pt x="68453" y="96520"/>
                </a:cubicBezTo>
                <a:cubicBezTo>
                  <a:pt x="76264" y="104330"/>
                  <a:pt x="80137" y="113792"/>
                  <a:pt x="80137" y="124904"/>
                </a:cubicBezTo>
                <a:cubicBezTo>
                  <a:pt x="80137" y="136017"/>
                  <a:pt x="76200" y="145479"/>
                  <a:pt x="68390" y="153289"/>
                </a:cubicBezTo>
                <a:cubicBezTo>
                  <a:pt x="60579" y="161099"/>
                  <a:pt x="51117" y="164973"/>
                  <a:pt x="40068" y="164973"/>
                </a:cubicBezTo>
                <a:close/>
                <a:moveTo>
                  <a:pt x="187642" y="86868"/>
                </a:moveTo>
                <a:cubicBezTo>
                  <a:pt x="196088" y="78423"/>
                  <a:pt x="200279" y="68072"/>
                  <a:pt x="200279" y="55690"/>
                </a:cubicBezTo>
                <a:cubicBezTo>
                  <a:pt x="200279" y="43307"/>
                  <a:pt x="196088" y="32893"/>
                  <a:pt x="187642" y="24448"/>
                </a:cubicBezTo>
                <a:cubicBezTo>
                  <a:pt x="179197" y="16002"/>
                  <a:pt x="168847" y="11811"/>
                  <a:pt x="156464" y="11811"/>
                </a:cubicBezTo>
                <a:cubicBezTo>
                  <a:pt x="144082" y="11811"/>
                  <a:pt x="133667" y="16002"/>
                  <a:pt x="125222" y="24448"/>
                </a:cubicBezTo>
                <a:cubicBezTo>
                  <a:pt x="116777" y="32893"/>
                  <a:pt x="112586" y="43243"/>
                  <a:pt x="112586" y="55626"/>
                </a:cubicBezTo>
                <a:cubicBezTo>
                  <a:pt x="112586" y="68009"/>
                  <a:pt x="116777" y="78423"/>
                  <a:pt x="125222" y="86868"/>
                </a:cubicBezTo>
                <a:cubicBezTo>
                  <a:pt x="133667" y="95314"/>
                  <a:pt x="144018" y="99504"/>
                  <a:pt x="156401" y="99504"/>
                </a:cubicBezTo>
                <a:cubicBezTo>
                  <a:pt x="168783" y="99504"/>
                  <a:pt x="179197" y="95314"/>
                  <a:pt x="187642" y="86868"/>
                </a:cubicBezTo>
                <a:close/>
                <a:moveTo>
                  <a:pt x="116904" y="95186"/>
                </a:moveTo>
                <a:cubicBezTo>
                  <a:pt x="106236" y="84518"/>
                  <a:pt x="100838" y="71311"/>
                  <a:pt x="100838" y="55626"/>
                </a:cubicBezTo>
                <a:cubicBezTo>
                  <a:pt x="100838" y="39942"/>
                  <a:pt x="106172" y="26734"/>
                  <a:pt x="116840" y="16066"/>
                </a:cubicBezTo>
                <a:cubicBezTo>
                  <a:pt x="127508" y="5398"/>
                  <a:pt x="140716" y="0"/>
                  <a:pt x="156401" y="0"/>
                </a:cubicBezTo>
                <a:cubicBezTo>
                  <a:pt x="172085" y="0"/>
                  <a:pt x="185293" y="5334"/>
                  <a:pt x="195961" y="16002"/>
                </a:cubicBezTo>
                <a:cubicBezTo>
                  <a:pt x="206629" y="26670"/>
                  <a:pt x="212027" y="39878"/>
                  <a:pt x="212027" y="55563"/>
                </a:cubicBezTo>
                <a:cubicBezTo>
                  <a:pt x="212027" y="71247"/>
                  <a:pt x="206692" y="84455"/>
                  <a:pt x="196024" y="95123"/>
                </a:cubicBezTo>
                <a:cubicBezTo>
                  <a:pt x="185357" y="105791"/>
                  <a:pt x="172148" y="111189"/>
                  <a:pt x="156464" y="111189"/>
                </a:cubicBezTo>
                <a:cubicBezTo>
                  <a:pt x="140779" y="111189"/>
                  <a:pt x="127572" y="105854"/>
                  <a:pt x="116904" y="95186"/>
                </a:cubicBezTo>
                <a:close/>
                <a:moveTo>
                  <a:pt x="139573" y="183007"/>
                </a:moveTo>
                <a:cubicBezTo>
                  <a:pt x="142685" y="179896"/>
                  <a:pt x="144209" y="176276"/>
                  <a:pt x="144209" y="172022"/>
                </a:cubicBezTo>
                <a:cubicBezTo>
                  <a:pt x="144209" y="167767"/>
                  <a:pt x="142685" y="164084"/>
                  <a:pt x="139573" y="161036"/>
                </a:cubicBezTo>
                <a:cubicBezTo>
                  <a:pt x="136461" y="157924"/>
                  <a:pt x="132842" y="156401"/>
                  <a:pt x="128588" y="156401"/>
                </a:cubicBezTo>
                <a:cubicBezTo>
                  <a:pt x="124333" y="156401"/>
                  <a:pt x="120650" y="157924"/>
                  <a:pt x="117602" y="161036"/>
                </a:cubicBezTo>
                <a:cubicBezTo>
                  <a:pt x="114491" y="164148"/>
                  <a:pt x="112967" y="167767"/>
                  <a:pt x="112967" y="172022"/>
                </a:cubicBezTo>
                <a:cubicBezTo>
                  <a:pt x="112967" y="176276"/>
                  <a:pt x="114491" y="179959"/>
                  <a:pt x="117602" y="183007"/>
                </a:cubicBezTo>
                <a:cubicBezTo>
                  <a:pt x="120714" y="186118"/>
                  <a:pt x="124333" y="187642"/>
                  <a:pt x="128588" y="187642"/>
                </a:cubicBezTo>
                <a:cubicBezTo>
                  <a:pt x="132842" y="187642"/>
                  <a:pt x="136525" y="186118"/>
                  <a:pt x="139573" y="183007"/>
                </a:cubicBezTo>
                <a:close/>
                <a:moveTo>
                  <a:pt x="109284" y="191389"/>
                </a:moveTo>
                <a:cubicBezTo>
                  <a:pt x="103949" y="186055"/>
                  <a:pt x="101283" y="179642"/>
                  <a:pt x="101283" y="172085"/>
                </a:cubicBezTo>
                <a:cubicBezTo>
                  <a:pt x="101283" y="164529"/>
                  <a:pt x="103949" y="158052"/>
                  <a:pt x="109284" y="152717"/>
                </a:cubicBezTo>
                <a:cubicBezTo>
                  <a:pt x="114617" y="147384"/>
                  <a:pt x="121031" y="144717"/>
                  <a:pt x="128588" y="144717"/>
                </a:cubicBezTo>
                <a:cubicBezTo>
                  <a:pt x="136144" y="144717"/>
                  <a:pt x="142621" y="147384"/>
                  <a:pt x="147955" y="152717"/>
                </a:cubicBezTo>
                <a:cubicBezTo>
                  <a:pt x="153289" y="158052"/>
                  <a:pt x="155956" y="164465"/>
                  <a:pt x="155956" y="172022"/>
                </a:cubicBezTo>
                <a:cubicBezTo>
                  <a:pt x="155956" y="179578"/>
                  <a:pt x="153289" y="186055"/>
                  <a:pt x="147955" y="191389"/>
                </a:cubicBezTo>
                <a:cubicBezTo>
                  <a:pt x="142621" y="196723"/>
                  <a:pt x="136208" y="199390"/>
                  <a:pt x="128651" y="199390"/>
                </a:cubicBezTo>
                <a:cubicBezTo>
                  <a:pt x="121095" y="199390"/>
                  <a:pt x="114617" y="196723"/>
                  <a:pt x="109284" y="191389"/>
                </a:cubicBezTo>
                <a:close/>
              </a:path>
            </a:pathLst>
          </a:custGeom>
          <a:solidFill>
            <a:srgbClr val="13161A"/>
          </a:solidFill>
          <a:ln w="6350" cap="flat">
            <a:noFill/>
            <a:prstDash val="solid"/>
            <a:miter/>
          </a:ln>
        </p:spPr>
        <p:txBody>
          <a:bodyPr rtlCol="0" anchor="ctr"/>
          <a:lstStyle/>
          <a:p>
            <a:pPr defTabSz="1371600"/>
            <a:endParaRPr lang="de-DE" sz="2700" dirty="0">
              <a:solidFill>
                <a:srgbClr val="13161A"/>
              </a:solidFill>
              <a:latin typeface="TT Hoves Pro Light" panose="020B0604030504040204"/>
            </a:endParaRPr>
          </a:p>
        </p:txBody>
      </p:sp>
      <p:sp>
        <p:nvSpPr>
          <p:cNvPr id="14" name="Freeform 25">
            <a:extLst>
              <a:ext uri="{FF2B5EF4-FFF2-40B4-BE49-F238E27FC236}">
                <a16:creationId xmlns:a16="http://schemas.microsoft.com/office/drawing/2014/main" id="{4B32CF13-A19F-3D2D-B748-6515DD0FDBCD}"/>
              </a:ext>
            </a:extLst>
          </p:cNvPr>
          <p:cNvSpPr>
            <a:spLocks noChangeAspect="1"/>
          </p:cNvSpPr>
          <p:nvPr/>
        </p:nvSpPr>
        <p:spPr>
          <a:xfrm>
            <a:off x="12729522" y="3157189"/>
            <a:ext cx="1210656" cy="858347"/>
          </a:xfrm>
          <a:custGeom>
            <a:avLst/>
            <a:gdLst>
              <a:gd name="connsiteX0" fmla="*/ 12700 w 240029"/>
              <a:gd name="connsiteY0" fmla="*/ 140335 h 170179"/>
              <a:gd name="connsiteX1" fmla="*/ 12700 w 240029"/>
              <a:gd name="connsiteY1" fmla="*/ 131445 h 170179"/>
              <a:gd name="connsiteX2" fmla="*/ 57150 w 240029"/>
              <a:gd name="connsiteY2" fmla="*/ 131445 h 170179"/>
              <a:gd name="connsiteX3" fmla="*/ 57150 w 240029"/>
              <a:gd name="connsiteY3" fmla="*/ 140335 h 170179"/>
              <a:gd name="connsiteX4" fmla="*/ 12700 w 240029"/>
              <a:gd name="connsiteY4" fmla="*/ 140335 h 170179"/>
              <a:gd name="connsiteX5" fmla="*/ 0 w 240029"/>
              <a:gd name="connsiteY5" fmla="*/ 89535 h 170179"/>
              <a:gd name="connsiteX6" fmla="*/ 0 w 240029"/>
              <a:gd name="connsiteY6" fmla="*/ 80645 h 170179"/>
              <a:gd name="connsiteX7" fmla="*/ 57150 w 240029"/>
              <a:gd name="connsiteY7" fmla="*/ 80645 h 170179"/>
              <a:gd name="connsiteX8" fmla="*/ 57150 w 240029"/>
              <a:gd name="connsiteY8" fmla="*/ 89535 h 170179"/>
              <a:gd name="connsiteX9" fmla="*/ 0 w 240029"/>
              <a:gd name="connsiteY9" fmla="*/ 89535 h 170179"/>
              <a:gd name="connsiteX10" fmla="*/ 12700 w 240029"/>
              <a:gd name="connsiteY10" fmla="*/ 38735 h 170179"/>
              <a:gd name="connsiteX11" fmla="*/ 12700 w 240029"/>
              <a:gd name="connsiteY11" fmla="*/ 29845 h 170179"/>
              <a:gd name="connsiteX12" fmla="*/ 57150 w 240029"/>
              <a:gd name="connsiteY12" fmla="*/ 29845 h 170179"/>
              <a:gd name="connsiteX13" fmla="*/ 57150 w 240029"/>
              <a:gd name="connsiteY13" fmla="*/ 38735 h 170179"/>
              <a:gd name="connsiteX14" fmla="*/ 12700 w 240029"/>
              <a:gd name="connsiteY14" fmla="*/ 38735 h 170179"/>
              <a:gd name="connsiteX15" fmla="*/ 187007 w 240029"/>
              <a:gd name="connsiteY15" fmla="*/ 123825 h 170179"/>
              <a:gd name="connsiteX16" fmla="*/ 193357 w 240029"/>
              <a:gd name="connsiteY16" fmla="*/ 117475 h 170179"/>
              <a:gd name="connsiteX17" fmla="*/ 159385 w 240029"/>
              <a:gd name="connsiteY17" fmla="*/ 83502 h 170179"/>
              <a:gd name="connsiteX18" fmla="*/ 159385 w 240029"/>
              <a:gd name="connsiteY18" fmla="*/ 39370 h 170179"/>
              <a:gd name="connsiteX19" fmla="*/ 150495 w 240029"/>
              <a:gd name="connsiteY19" fmla="*/ 39370 h 170179"/>
              <a:gd name="connsiteX20" fmla="*/ 150495 w 240029"/>
              <a:gd name="connsiteY20" fmla="*/ 86995 h 170179"/>
              <a:gd name="connsiteX21" fmla="*/ 187007 w 240029"/>
              <a:gd name="connsiteY21" fmla="*/ 123825 h 170179"/>
              <a:gd name="connsiteX22" fmla="*/ 154940 w 240029"/>
              <a:gd name="connsiteY22" fmla="*/ 161290 h 170179"/>
              <a:gd name="connsiteX23" fmla="*/ 208915 w 240029"/>
              <a:gd name="connsiteY23" fmla="*/ 139065 h 170179"/>
              <a:gd name="connsiteX24" fmla="*/ 231140 w 240029"/>
              <a:gd name="connsiteY24" fmla="*/ 85090 h 170179"/>
              <a:gd name="connsiteX25" fmla="*/ 208915 w 240029"/>
              <a:gd name="connsiteY25" fmla="*/ 31115 h 170179"/>
              <a:gd name="connsiteX26" fmla="*/ 154940 w 240029"/>
              <a:gd name="connsiteY26" fmla="*/ 8890 h 170179"/>
              <a:gd name="connsiteX27" fmla="*/ 100965 w 240029"/>
              <a:gd name="connsiteY27" fmla="*/ 31115 h 170179"/>
              <a:gd name="connsiteX28" fmla="*/ 78740 w 240029"/>
              <a:gd name="connsiteY28" fmla="*/ 85090 h 170179"/>
              <a:gd name="connsiteX29" fmla="*/ 100965 w 240029"/>
              <a:gd name="connsiteY29" fmla="*/ 139065 h 170179"/>
              <a:gd name="connsiteX30" fmla="*/ 154940 w 240029"/>
              <a:gd name="connsiteY30" fmla="*/ 161290 h 170179"/>
              <a:gd name="connsiteX31" fmla="*/ 155067 w 240029"/>
              <a:gd name="connsiteY31" fmla="*/ 170180 h 170179"/>
              <a:gd name="connsiteX32" fmla="*/ 94615 w 240029"/>
              <a:gd name="connsiteY32" fmla="*/ 145415 h 170179"/>
              <a:gd name="connsiteX33" fmla="*/ 69850 w 240029"/>
              <a:gd name="connsiteY33" fmla="*/ 84963 h 170179"/>
              <a:gd name="connsiteX34" fmla="*/ 94615 w 240029"/>
              <a:gd name="connsiteY34" fmla="*/ 24765 h 170179"/>
              <a:gd name="connsiteX35" fmla="*/ 155067 w 240029"/>
              <a:gd name="connsiteY35" fmla="*/ 0 h 170179"/>
              <a:gd name="connsiteX36" fmla="*/ 215265 w 240029"/>
              <a:gd name="connsiteY36" fmla="*/ 24765 h 170179"/>
              <a:gd name="connsiteX37" fmla="*/ 240030 w 240029"/>
              <a:gd name="connsiteY37" fmla="*/ 84963 h 170179"/>
              <a:gd name="connsiteX38" fmla="*/ 215265 w 240029"/>
              <a:gd name="connsiteY38" fmla="*/ 145415 h 170179"/>
              <a:gd name="connsiteX39" fmla="*/ 155067 w 240029"/>
              <a:gd name="connsiteY39" fmla="*/ 170180 h 17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0029" h="170179">
                <a:moveTo>
                  <a:pt x="12700" y="140335"/>
                </a:moveTo>
                <a:lnTo>
                  <a:pt x="12700" y="131445"/>
                </a:lnTo>
                <a:lnTo>
                  <a:pt x="57150" y="131445"/>
                </a:lnTo>
                <a:lnTo>
                  <a:pt x="57150" y="140335"/>
                </a:lnTo>
                <a:lnTo>
                  <a:pt x="12700" y="140335"/>
                </a:lnTo>
                <a:close/>
                <a:moveTo>
                  <a:pt x="0" y="89535"/>
                </a:moveTo>
                <a:lnTo>
                  <a:pt x="0" y="80645"/>
                </a:lnTo>
                <a:lnTo>
                  <a:pt x="57150" y="80645"/>
                </a:lnTo>
                <a:lnTo>
                  <a:pt x="57150" y="89535"/>
                </a:lnTo>
                <a:lnTo>
                  <a:pt x="0" y="89535"/>
                </a:lnTo>
                <a:close/>
                <a:moveTo>
                  <a:pt x="12700" y="38735"/>
                </a:moveTo>
                <a:lnTo>
                  <a:pt x="12700" y="29845"/>
                </a:lnTo>
                <a:lnTo>
                  <a:pt x="57150" y="29845"/>
                </a:lnTo>
                <a:lnTo>
                  <a:pt x="57150" y="38735"/>
                </a:lnTo>
                <a:lnTo>
                  <a:pt x="12700" y="38735"/>
                </a:lnTo>
                <a:close/>
                <a:moveTo>
                  <a:pt x="187007" y="123825"/>
                </a:moveTo>
                <a:lnTo>
                  <a:pt x="193357" y="117475"/>
                </a:lnTo>
                <a:lnTo>
                  <a:pt x="159385" y="83502"/>
                </a:lnTo>
                <a:lnTo>
                  <a:pt x="159385" y="39370"/>
                </a:lnTo>
                <a:lnTo>
                  <a:pt x="150495" y="39370"/>
                </a:lnTo>
                <a:lnTo>
                  <a:pt x="150495" y="86995"/>
                </a:lnTo>
                <a:lnTo>
                  <a:pt x="187007" y="123825"/>
                </a:lnTo>
                <a:close/>
                <a:moveTo>
                  <a:pt x="154940" y="161290"/>
                </a:moveTo>
                <a:cubicBezTo>
                  <a:pt x="176085" y="161290"/>
                  <a:pt x="194119" y="153860"/>
                  <a:pt x="208915" y="139065"/>
                </a:cubicBezTo>
                <a:cubicBezTo>
                  <a:pt x="223710" y="124270"/>
                  <a:pt x="231140" y="106235"/>
                  <a:pt x="231140" y="85090"/>
                </a:cubicBezTo>
                <a:cubicBezTo>
                  <a:pt x="231140" y="63945"/>
                  <a:pt x="223710" y="45910"/>
                  <a:pt x="208915" y="31115"/>
                </a:cubicBezTo>
                <a:cubicBezTo>
                  <a:pt x="194119" y="16320"/>
                  <a:pt x="176085" y="8890"/>
                  <a:pt x="154940" y="8890"/>
                </a:cubicBezTo>
                <a:cubicBezTo>
                  <a:pt x="133794" y="8890"/>
                  <a:pt x="115760" y="16320"/>
                  <a:pt x="100965" y="31115"/>
                </a:cubicBezTo>
                <a:cubicBezTo>
                  <a:pt x="86169" y="45910"/>
                  <a:pt x="78740" y="63945"/>
                  <a:pt x="78740" y="85090"/>
                </a:cubicBezTo>
                <a:cubicBezTo>
                  <a:pt x="78740" y="106235"/>
                  <a:pt x="86169" y="124270"/>
                  <a:pt x="100965" y="139065"/>
                </a:cubicBezTo>
                <a:cubicBezTo>
                  <a:pt x="115760" y="153860"/>
                  <a:pt x="133794" y="161290"/>
                  <a:pt x="154940" y="161290"/>
                </a:cubicBezTo>
                <a:close/>
                <a:moveTo>
                  <a:pt x="155067" y="170180"/>
                </a:moveTo>
                <a:cubicBezTo>
                  <a:pt x="131254" y="170180"/>
                  <a:pt x="111125" y="161925"/>
                  <a:pt x="94615" y="145415"/>
                </a:cubicBezTo>
                <a:cubicBezTo>
                  <a:pt x="78105" y="128905"/>
                  <a:pt x="69850" y="108776"/>
                  <a:pt x="69850" y="84963"/>
                </a:cubicBezTo>
                <a:cubicBezTo>
                  <a:pt x="69850" y="61151"/>
                  <a:pt x="78105" y="41275"/>
                  <a:pt x="94615" y="24765"/>
                </a:cubicBezTo>
                <a:cubicBezTo>
                  <a:pt x="111125" y="8255"/>
                  <a:pt x="131254" y="0"/>
                  <a:pt x="155067" y="0"/>
                </a:cubicBezTo>
                <a:cubicBezTo>
                  <a:pt x="178879" y="0"/>
                  <a:pt x="198755" y="8255"/>
                  <a:pt x="215265" y="24765"/>
                </a:cubicBezTo>
                <a:cubicBezTo>
                  <a:pt x="231775" y="41275"/>
                  <a:pt x="240030" y="61341"/>
                  <a:pt x="240030" y="84963"/>
                </a:cubicBezTo>
                <a:cubicBezTo>
                  <a:pt x="240030" y="108585"/>
                  <a:pt x="231775" y="128905"/>
                  <a:pt x="215265" y="145415"/>
                </a:cubicBezTo>
                <a:cubicBezTo>
                  <a:pt x="198755" y="161925"/>
                  <a:pt x="178689" y="170180"/>
                  <a:pt x="155067" y="170180"/>
                </a:cubicBezTo>
                <a:close/>
              </a:path>
            </a:pathLst>
          </a:custGeom>
          <a:solidFill>
            <a:srgbClr val="13161A"/>
          </a:solidFill>
          <a:ln w="6350" cap="flat">
            <a:noFill/>
            <a:prstDash val="solid"/>
            <a:miter/>
          </a:ln>
        </p:spPr>
        <p:txBody>
          <a:bodyPr rtlCol="0" anchor="ctr"/>
          <a:lstStyle/>
          <a:p>
            <a:pPr defTabSz="1371600"/>
            <a:endParaRPr lang="de-DE" sz="2700" dirty="0">
              <a:solidFill>
                <a:srgbClr val="13161A"/>
              </a:solidFill>
              <a:latin typeface="TT Hoves Pro Light" panose="020B0604030504040204"/>
            </a:endParaRPr>
          </a:p>
        </p:txBody>
      </p:sp>
      <p:sp>
        <p:nvSpPr>
          <p:cNvPr id="18" name="Freeform 6">
            <a:extLst>
              <a:ext uri="{FF2B5EF4-FFF2-40B4-BE49-F238E27FC236}">
                <a16:creationId xmlns:a16="http://schemas.microsoft.com/office/drawing/2014/main" id="{FA1A832E-37C4-E3F4-32DA-04F7CB5B2B00}"/>
              </a:ext>
            </a:extLst>
          </p:cNvPr>
          <p:cNvSpPr>
            <a:spLocks noChangeAspect="1"/>
          </p:cNvSpPr>
          <p:nvPr/>
        </p:nvSpPr>
        <p:spPr>
          <a:xfrm>
            <a:off x="7862606" y="3336289"/>
            <a:ext cx="977652" cy="679247"/>
          </a:xfrm>
          <a:custGeom>
            <a:avLst/>
            <a:gdLst>
              <a:gd name="connsiteX0" fmla="*/ 103060 w 226758"/>
              <a:gd name="connsiteY0" fmla="*/ 52261 h 157543"/>
              <a:gd name="connsiteX1" fmla="*/ 110490 w 226758"/>
              <a:gd name="connsiteY1" fmla="*/ 34354 h 157543"/>
              <a:gd name="connsiteX2" fmla="*/ 103060 w 226758"/>
              <a:gd name="connsiteY2" fmla="*/ 16383 h 157543"/>
              <a:gd name="connsiteX3" fmla="*/ 85090 w 226758"/>
              <a:gd name="connsiteY3" fmla="*/ 8954 h 157543"/>
              <a:gd name="connsiteX4" fmla="*/ 67183 w 226758"/>
              <a:gd name="connsiteY4" fmla="*/ 16383 h 157543"/>
              <a:gd name="connsiteX5" fmla="*/ 59690 w 226758"/>
              <a:gd name="connsiteY5" fmla="*/ 34354 h 157543"/>
              <a:gd name="connsiteX6" fmla="*/ 67183 w 226758"/>
              <a:gd name="connsiteY6" fmla="*/ 52261 h 157543"/>
              <a:gd name="connsiteX7" fmla="*/ 85090 w 226758"/>
              <a:gd name="connsiteY7" fmla="*/ 59754 h 157543"/>
              <a:gd name="connsiteX8" fmla="*/ 103060 w 226758"/>
              <a:gd name="connsiteY8" fmla="*/ 52261 h 157543"/>
              <a:gd name="connsiteX9" fmla="*/ 8953 w 226758"/>
              <a:gd name="connsiteY9" fmla="*/ 148654 h 157543"/>
              <a:gd name="connsiteX10" fmla="*/ 161353 w 226758"/>
              <a:gd name="connsiteY10" fmla="*/ 148654 h 157543"/>
              <a:gd name="connsiteX11" fmla="*/ 161353 w 226758"/>
              <a:gd name="connsiteY11" fmla="*/ 141033 h 157543"/>
              <a:gd name="connsiteX12" fmla="*/ 158941 w 226758"/>
              <a:gd name="connsiteY12" fmla="*/ 132779 h 157543"/>
              <a:gd name="connsiteX13" fmla="*/ 149923 w 226758"/>
              <a:gd name="connsiteY13" fmla="*/ 125793 h 157543"/>
              <a:gd name="connsiteX14" fmla="*/ 121348 w 226758"/>
              <a:gd name="connsiteY14" fmla="*/ 114554 h 157543"/>
              <a:gd name="connsiteX15" fmla="*/ 85153 w 226758"/>
              <a:gd name="connsiteY15" fmla="*/ 110617 h 157543"/>
              <a:gd name="connsiteX16" fmla="*/ 48958 w 226758"/>
              <a:gd name="connsiteY16" fmla="*/ 114554 h 157543"/>
              <a:gd name="connsiteX17" fmla="*/ 20383 w 226758"/>
              <a:gd name="connsiteY17" fmla="*/ 125793 h 157543"/>
              <a:gd name="connsiteX18" fmla="*/ 11303 w 226758"/>
              <a:gd name="connsiteY18" fmla="*/ 132779 h 157543"/>
              <a:gd name="connsiteX19" fmla="*/ 8890 w 226758"/>
              <a:gd name="connsiteY19" fmla="*/ 141033 h 157543"/>
              <a:gd name="connsiteX20" fmla="*/ 8890 w 226758"/>
              <a:gd name="connsiteY20" fmla="*/ 148654 h 157543"/>
              <a:gd name="connsiteX21" fmla="*/ 156972 w 226758"/>
              <a:gd name="connsiteY21" fmla="*/ 58611 h 157543"/>
              <a:gd name="connsiteX22" fmla="*/ 132778 w 226758"/>
              <a:gd name="connsiteY22" fmla="*/ 68643 h 157543"/>
              <a:gd name="connsiteX23" fmla="*/ 141732 w 226758"/>
              <a:gd name="connsiteY23" fmla="*/ 52578 h 157543"/>
              <a:gd name="connsiteX24" fmla="*/ 144843 w 226758"/>
              <a:gd name="connsiteY24" fmla="*/ 34290 h 157543"/>
              <a:gd name="connsiteX25" fmla="*/ 141541 w 226758"/>
              <a:gd name="connsiteY25" fmla="*/ 16256 h 157543"/>
              <a:gd name="connsiteX26" fmla="*/ 132778 w 226758"/>
              <a:gd name="connsiteY26" fmla="*/ 64 h 157543"/>
              <a:gd name="connsiteX27" fmla="*/ 156972 w 226758"/>
              <a:gd name="connsiteY27" fmla="*/ 10096 h 157543"/>
              <a:gd name="connsiteX28" fmla="*/ 167068 w 226758"/>
              <a:gd name="connsiteY28" fmla="*/ 34417 h 157543"/>
              <a:gd name="connsiteX29" fmla="*/ 156972 w 226758"/>
              <a:gd name="connsiteY29" fmla="*/ 58674 h 157543"/>
              <a:gd name="connsiteX30" fmla="*/ 60833 w 226758"/>
              <a:gd name="connsiteY30" fmla="*/ 58611 h 157543"/>
              <a:gd name="connsiteX31" fmla="*/ 50800 w 226758"/>
              <a:gd name="connsiteY31" fmla="*/ 34354 h 157543"/>
              <a:gd name="connsiteX32" fmla="*/ 60833 w 226758"/>
              <a:gd name="connsiteY32" fmla="*/ 10033 h 157543"/>
              <a:gd name="connsiteX33" fmla="*/ 85090 w 226758"/>
              <a:gd name="connsiteY33" fmla="*/ 0 h 157543"/>
              <a:gd name="connsiteX34" fmla="*/ 109410 w 226758"/>
              <a:gd name="connsiteY34" fmla="*/ 10033 h 157543"/>
              <a:gd name="connsiteX35" fmla="*/ 119380 w 226758"/>
              <a:gd name="connsiteY35" fmla="*/ 34354 h 157543"/>
              <a:gd name="connsiteX36" fmla="*/ 109410 w 226758"/>
              <a:gd name="connsiteY36" fmla="*/ 58611 h 157543"/>
              <a:gd name="connsiteX37" fmla="*/ 85090 w 226758"/>
              <a:gd name="connsiteY37" fmla="*/ 68643 h 157543"/>
              <a:gd name="connsiteX38" fmla="*/ 60833 w 226758"/>
              <a:gd name="connsiteY38" fmla="*/ 58611 h 157543"/>
              <a:gd name="connsiteX39" fmla="*/ 195643 w 226758"/>
              <a:gd name="connsiteY39" fmla="*/ 157543 h 157543"/>
              <a:gd name="connsiteX40" fmla="*/ 195643 w 226758"/>
              <a:gd name="connsiteY40" fmla="*/ 141033 h 157543"/>
              <a:gd name="connsiteX41" fmla="*/ 192151 w 226758"/>
              <a:gd name="connsiteY41" fmla="*/ 121983 h 157543"/>
              <a:gd name="connsiteX42" fmla="*/ 182308 w 226758"/>
              <a:gd name="connsiteY42" fmla="*/ 106743 h 157543"/>
              <a:gd name="connsiteX43" fmla="*/ 196596 w 226758"/>
              <a:gd name="connsiteY43" fmla="*/ 111696 h 157543"/>
              <a:gd name="connsiteX44" fmla="*/ 210883 w 226758"/>
              <a:gd name="connsiteY44" fmla="*/ 118174 h 157543"/>
              <a:gd name="connsiteX45" fmla="*/ 222441 w 226758"/>
              <a:gd name="connsiteY45" fmla="*/ 127762 h 157543"/>
              <a:gd name="connsiteX46" fmla="*/ 226758 w 226758"/>
              <a:gd name="connsiteY46" fmla="*/ 141033 h 157543"/>
              <a:gd name="connsiteX47" fmla="*/ 226758 w 226758"/>
              <a:gd name="connsiteY47" fmla="*/ 157543 h 157543"/>
              <a:gd name="connsiteX48" fmla="*/ 195643 w 226758"/>
              <a:gd name="connsiteY48" fmla="*/ 157543 h 157543"/>
              <a:gd name="connsiteX49" fmla="*/ 63 w 226758"/>
              <a:gd name="connsiteY49" fmla="*/ 157543 h 157543"/>
              <a:gd name="connsiteX50" fmla="*/ 63 w 226758"/>
              <a:gd name="connsiteY50" fmla="*/ 141033 h 157543"/>
              <a:gd name="connsiteX51" fmla="*/ 4318 w 226758"/>
              <a:gd name="connsiteY51" fmla="*/ 127254 h 157543"/>
              <a:gd name="connsiteX52" fmla="*/ 15875 w 226758"/>
              <a:gd name="connsiteY52" fmla="*/ 118174 h 157543"/>
              <a:gd name="connsiteX53" fmla="*/ 46545 w 226758"/>
              <a:gd name="connsiteY53" fmla="*/ 106299 h 157543"/>
              <a:gd name="connsiteX54" fmla="*/ 85090 w 226758"/>
              <a:gd name="connsiteY54" fmla="*/ 101727 h 157543"/>
              <a:gd name="connsiteX55" fmla="*/ 123698 w 226758"/>
              <a:gd name="connsiteY55" fmla="*/ 106299 h 157543"/>
              <a:gd name="connsiteX56" fmla="*/ 154368 w 226758"/>
              <a:gd name="connsiteY56" fmla="*/ 118174 h 157543"/>
              <a:gd name="connsiteX57" fmla="*/ 165925 w 226758"/>
              <a:gd name="connsiteY57" fmla="*/ 127254 h 157543"/>
              <a:gd name="connsiteX58" fmla="*/ 170180 w 226758"/>
              <a:gd name="connsiteY58" fmla="*/ 141033 h 157543"/>
              <a:gd name="connsiteX59" fmla="*/ 170180 w 226758"/>
              <a:gd name="connsiteY59" fmla="*/ 157543 h 157543"/>
              <a:gd name="connsiteX60" fmla="*/ 0 w 226758"/>
              <a:gd name="connsiteY60" fmla="*/ 157543 h 15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6758" h="157543">
                <a:moveTo>
                  <a:pt x="103060" y="52261"/>
                </a:moveTo>
                <a:cubicBezTo>
                  <a:pt x="108013" y="47308"/>
                  <a:pt x="110490" y="41339"/>
                  <a:pt x="110490" y="34354"/>
                </a:cubicBezTo>
                <a:cubicBezTo>
                  <a:pt x="110490" y="27368"/>
                  <a:pt x="108013" y="21399"/>
                  <a:pt x="103060" y="16383"/>
                </a:cubicBezTo>
                <a:cubicBezTo>
                  <a:pt x="98107" y="11367"/>
                  <a:pt x="92075" y="8954"/>
                  <a:pt x="85090" y="8954"/>
                </a:cubicBezTo>
                <a:cubicBezTo>
                  <a:pt x="78105" y="8954"/>
                  <a:pt x="72136" y="11430"/>
                  <a:pt x="67183" y="16383"/>
                </a:cubicBezTo>
                <a:cubicBezTo>
                  <a:pt x="62230" y="21336"/>
                  <a:pt x="59690" y="27305"/>
                  <a:pt x="59690" y="34354"/>
                </a:cubicBezTo>
                <a:cubicBezTo>
                  <a:pt x="59690" y="41402"/>
                  <a:pt x="62166" y="47308"/>
                  <a:pt x="67183" y="52261"/>
                </a:cubicBezTo>
                <a:cubicBezTo>
                  <a:pt x="72136" y="57214"/>
                  <a:pt x="78105" y="59754"/>
                  <a:pt x="85090" y="59754"/>
                </a:cubicBezTo>
                <a:cubicBezTo>
                  <a:pt x="92075" y="59754"/>
                  <a:pt x="98044" y="57277"/>
                  <a:pt x="103060" y="52261"/>
                </a:cubicBezTo>
                <a:close/>
                <a:moveTo>
                  <a:pt x="8953" y="148654"/>
                </a:moveTo>
                <a:lnTo>
                  <a:pt x="161353" y="148654"/>
                </a:lnTo>
                <a:lnTo>
                  <a:pt x="161353" y="141033"/>
                </a:lnTo>
                <a:cubicBezTo>
                  <a:pt x="161353" y="137858"/>
                  <a:pt x="160591" y="135128"/>
                  <a:pt x="158941" y="132779"/>
                </a:cubicBezTo>
                <a:cubicBezTo>
                  <a:pt x="157353" y="130429"/>
                  <a:pt x="154305" y="128143"/>
                  <a:pt x="149923" y="125793"/>
                </a:cubicBezTo>
                <a:cubicBezTo>
                  <a:pt x="141033" y="120904"/>
                  <a:pt x="131508" y="117158"/>
                  <a:pt x="121348" y="114554"/>
                </a:cubicBezTo>
                <a:cubicBezTo>
                  <a:pt x="111188" y="111887"/>
                  <a:pt x="99123" y="110617"/>
                  <a:pt x="85153" y="110617"/>
                </a:cubicBezTo>
                <a:cubicBezTo>
                  <a:pt x="71183" y="110617"/>
                  <a:pt x="59118" y="111951"/>
                  <a:pt x="48958" y="114554"/>
                </a:cubicBezTo>
                <a:cubicBezTo>
                  <a:pt x="38798" y="117221"/>
                  <a:pt x="29273" y="120968"/>
                  <a:pt x="20383" y="125793"/>
                </a:cubicBezTo>
                <a:cubicBezTo>
                  <a:pt x="15938" y="128143"/>
                  <a:pt x="12890" y="130429"/>
                  <a:pt x="11303" y="132779"/>
                </a:cubicBezTo>
                <a:cubicBezTo>
                  <a:pt x="9715" y="135128"/>
                  <a:pt x="8890" y="137858"/>
                  <a:pt x="8890" y="141033"/>
                </a:cubicBezTo>
                <a:lnTo>
                  <a:pt x="8890" y="148654"/>
                </a:lnTo>
                <a:close/>
                <a:moveTo>
                  <a:pt x="156972" y="58611"/>
                </a:moveTo>
                <a:cubicBezTo>
                  <a:pt x="150241" y="65278"/>
                  <a:pt x="142176" y="68643"/>
                  <a:pt x="132778" y="68643"/>
                </a:cubicBezTo>
                <a:cubicBezTo>
                  <a:pt x="136652" y="63818"/>
                  <a:pt x="139636" y="58483"/>
                  <a:pt x="141732" y="52578"/>
                </a:cubicBezTo>
                <a:cubicBezTo>
                  <a:pt x="143827" y="46736"/>
                  <a:pt x="144843" y="40640"/>
                  <a:pt x="144843" y="34290"/>
                </a:cubicBezTo>
                <a:cubicBezTo>
                  <a:pt x="144843" y="27940"/>
                  <a:pt x="143764" y="21971"/>
                  <a:pt x="141541" y="16256"/>
                </a:cubicBezTo>
                <a:cubicBezTo>
                  <a:pt x="139319" y="10541"/>
                  <a:pt x="136398" y="5143"/>
                  <a:pt x="132778" y="64"/>
                </a:cubicBezTo>
                <a:cubicBezTo>
                  <a:pt x="142240" y="64"/>
                  <a:pt x="150304" y="3429"/>
                  <a:pt x="156972" y="10096"/>
                </a:cubicBezTo>
                <a:cubicBezTo>
                  <a:pt x="163703" y="16764"/>
                  <a:pt x="167068" y="24892"/>
                  <a:pt x="167068" y="34417"/>
                </a:cubicBezTo>
                <a:cubicBezTo>
                  <a:pt x="167068" y="43942"/>
                  <a:pt x="163703" y="52007"/>
                  <a:pt x="156972" y="58674"/>
                </a:cubicBezTo>
                <a:close/>
                <a:moveTo>
                  <a:pt x="60833" y="58611"/>
                </a:moveTo>
                <a:cubicBezTo>
                  <a:pt x="54165" y="51943"/>
                  <a:pt x="50800" y="43879"/>
                  <a:pt x="50800" y="34354"/>
                </a:cubicBezTo>
                <a:cubicBezTo>
                  <a:pt x="50800" y="24829"/>
                  <a:pt x="54102" y="16701"/>
                  <a:pt x="60833" y="10033"/>
                </a:cubicBezTo>
                <a:cubicBezTo>
                  <a:pt x="67500" y="3365"/>
                  <a:pt x="75565" y="0"/>
                  <a:pt x="85090" y="0"/>
                </a:cubicBezTo>
                <a:cubicBezTo>
                  <a:pt x="94615" y="0"/>
                  <a:pt x="102679" y="3365"/>
                  <a:pt x="109410" y="10033"/>
                </a:cubicBezTo>
                <a:cubicBezTo>
                  <a:pt x="116078" y="16701"/>
                  <a:pt x="119380" y="24829"/>
                  <a:pt x="119380" y="34354"/>
                </a:cubicBezTo>
                <a:cubicBezTo>
                  <a:pt x="119380" y="43879"/>
                  <a:pt x="116078" y="51943"/>
                  <a:pt x="109410" y="58611"/>
                </a:cubicBezTo>
                <a:cubicBezTo>
                  <a:pt x="102743" y="65278"/>
                  <a:pt x="94615" y="68643"/>
                  <a:pt x="85090" y="68643"/>
                </a:cubicBezTo>
                <a:cubicBezTo>
                  <a:pt x="75565" y="68643"/>
                  <a:pt x="67500" y="65342"/>
                  <a:pt x="60833" y="58611"/>
                </a:cubicBezTo>
                <a:close/>
                <a:moveTo>
                  <a:pt x="195643" y="157543"/>
                </a:moveTo>
                <a:lnTo>
                  <a:pt x="195643" y="141033"/>
                </a:lnTo>
                <a:cubicBezTo>
                  <a:pt x="195643" y="134239"/>
                  <a:pt x="194500" y="127889"/>
                  <a:pt x="192151" y="121983"/>
                </a:cubicBezTo>
                <a:cubicBezTo>
                  <a:pt x="189865" y="116078"/>
                  <a:pt x="186563" y="110998"/>
                  <a:pt x="182308" y="106743"/>
                </a:cubicBezTo>
                <a:cubicBezTo>
                  <a:pt x="187198" y="108014"/>
                  <a:pt x="191960" y="109664"/>
                  <a:pt x="196596" y="111696"/>
                </a:cubicBezTo>
                <a:cubicBezTo>
                  <a:pt x="201231" y="113729"/>
                  <a:pt x="205994" y="115888"/>
                  <a:pt x="210883" y="118174"/>
                </a:cubicBezTo>
                <a:cubicBezTo>
                  <a:pt x="215773" y="120523"/>
                  <a:pt x="219646" y="123698"/>
                  <a:pt x="222441" y="127762"/>
                </a:cubicBezTo>
                <a:cubicBezTo>
                  <a:pt x="225298" y="131826"/>
                  <a:pt x="226758" y="136271"/>
                  <a:pt x="226758" y="141033"/>
                </a:cubicBezTo>
                <a:lnTo>
                  <a:pt x="226758" y="157543"/>
                </a:lnTo>
                <a:lnTo>
                  <a:pt x="195643" y="157543"/>
                </a:lnTo>
                <a:close/>
                <a:moveTo>
                  <a:pt x="63" y="157543"/>
                </a:moveTo>
                <a:lnTo>
                  <a:pt x="63" y="141033"/>
                </a:lnTo>
                <a:cubicBezTo>
                  <a:pt x="63" y="135509"/>
                  <a:pt x="1524" y="130937"/>
                  <a:pt x="4318" y="127254"/>
                </a:cubicBezTo>
                <a:cubicBezTo>
                  <a:pt x="7175" y="123571"/>
                  <a:pt x="11049" y="120523"/>
                  <a:pt x="15875" y="118174"/>
                </a:cubicBezTo>
                <a:cubicBezTo>
                  <a:pt x="26289" y="113348"/>
                  <a:pt x="36449" y="109347"/>
                  <a:pt x="46545" y="106299"/>
                </a:cubicBezTo>
                <a:cubicBezTo>
                  <a:pt x="56578" y="103251"/>
                  <a:pt x="69469" y="101727"/>
                  <a:pt x="85090" y="101727"/>
                </a:cubicBezTo>
                <a:cubicBezTo>
                  <a:pt x="100711" y="101727"/>
                  <a:pt x="113601" y="103251"/>
                  <a:pt x="123698" y="106299"/>
                </a:cubicBezTo>
                <a:cubicBezTo>
                  <a:pt x="133794" y="109347"/>
                  <a:pt x="143954" y="113348"/>
                  <a:pt x="154368" y="118174"/>
                </a:cubicBezTo>
                <a:cubicBezTo>
                  <a:pt x="159258" y="120523"/>
                  <a:pt x="163068" y="123571"/>
                  <a:pt x="165925" y="127254"/>
                </a:cubicBezTo>
                <a:cubicBezTo>
                  <a:pt x="168783" y="130937"/>
                  <a:pt x="170180" y="135573"/>
                  <a:pt x="170180" y="141033"/>
                </a:cubicBezTo>
                <a:lnTo>
                  <a:pt x="170180" y="157543"/>
                </a:lnTo>
                <a:lnTo>
                  <a:pt x="0" y="157543"/>
                </a:lnTo>
                <a:close/>
              </a:path>
            </a:pathLst>
          </a:custGeom>
          <a:solidFill>
            <a:srgbClr val="13161A"/>
          </a:solidFill>
          <a:ln w="6350" cap="flat">
            <a:noFill/>
            <a:prstDash val="solid"/>
            <a:miter/>
          </a:ln>
        </p:spPr>
        <p:txBody>
          <a:bodyPr rtlCol="0" anchor="ctr"/>
          <a:lstStyle/>
          <a:p>
            <a:pPr defTabSz="1371600"/>
            <a:endParaRPr lang="de-AT" sz="2700">
              <a:solidFill>
                <a:srgbClr val="13161A"/>
              </a:solidFill>
              <a:latin typeface="TT Hoves Pro Light" panose="020B0604030504040204"/>
            </a:endParaRPr>
          </a:p>
        </p:txBody>
      </p:sp>
    </p:spTree>
    <p:extLst>
      <p:ext uri="{BB962C8B-B14F-4D97-AF65-F5344CB8AC3E}">
        <p14:creationId xmlns:p14="http://schemas.microsoft.com/office/powerpoint/2010/main" val="189612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7" grpId="0" build="p"/>
      <p:bldP spid="11" grpId="0" build="p"/>
      <p:bldP spid="13" grpId="0" build="p"/>
      <p:bldP spid="14"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name="Slide 11">
    <p:bg>
      <p:bgPr>
        <a:solidFill>
          <a:srgbClr val="FAFAFA"/>
        </a:solidFill>
        <a:effectLst/>
      </p:bgPr>
    </p:bg>
    <p:spTree>
      <p:nvGrpSpPr>
        <p:cNvPr id="1" name=""/>
        <p:cNvGrpSpPr/>
        <p:nvPr/>
      </p:nvGrpSpPr>
      <p:grpSpPr>
        <a:xfrm>
          <a:off x="0" y="0"/>
          <a:ext cx="0" cy="0"/>
          <a:chOff x="0" y="0"/>
          <a:chExt cx="0" cy="0"/>
        </a:xfrm>
      </p:grpSpPr>
      <p:sp>
        <p:nvSpPr>
          <p:cNvPr id="2" name="Text 0"/>
          <p:cNvSpPr/>
          <p:nvPr/>
        </p:nvSpPr>
        <p:spPr>
          <a:xfrm>
            <a:off x="952500" y="1095375"/>
            <a:ext cx="4775076"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6A6A6A"/>
                </a:solidFill>
                <a:latin typeface="JetBrains Mono" pitchFamily="34" charset="0"/>
                <a:ea typeface="JetBrains Mono" pitchFamily="34" charset="-122"/>
                <a:cs typeface="JetBrains Mono" pitchFamily="34" charset="-120"/>
              </a:rPr>
              <a:t>DEEP DIVE 02</a:t>
            </a:r>
            <a:endParaRPr lang="en-US" sz="1800" dirty="0"/>
          </a:p>
        </p:txBody>
      </p:sp>
      <p:sp>
        <p:nvSpPr>
          <p:cNvPr id="5" name="Text 3"/>
          <p:cNvSpPr/>
          <p:nvPr/>
        </p:nvSpPr>
        <p:spPr>
          <a:xfrm>
            <a:off x="952500" y="1581150"/>
            <a:ext cx="15697200" cy="1464469"/>
          </a:xfrm>
          <a:prstGeom prst="rect">
            <a:avLst/>
          </a:prstGeom>
          <a:noFill/>
          <a:ln/>
        </p:spPr>
        <p:txBody>
          <a:bodyPr wrap="square" lIns="25400" tIns="25400" rIns="25400" bIns="25400" rtlCol="0" anchor="t">
            <a:normAutofit fontScale="92500" lnSpcReduction="20000"/>
          </a:bodyPr>
          <a:lstStyle/>
          <a:p>
            <a:pPr marL="0" indent="0" algn="l">
              <a:lnSpc>
                <a:spcPct val="104000"/>
              </a:lnSpc>
              <a:buNone/>
            </a:pPr>
            <a:r>
              <a:rPr lang="en-US" sz="5400" b="1" kern="0" spc="-162">
                <a:solidFill>
                  <a:srgbClr val="E6007E"/>
                </a:solidFill>
                <a:latin typeface="Hermes Sans Bold"/>
                <a:ea typeface="Hermes Sans Bold"/>
                <a:cs typeface="Hermes Sans Bold"/>
              </a:rPr>
              <a:t>28 Findings</a:t>
            </a:r>
            <a:r>
              <a:rPr lang="en-US" sz="5400" b="1" kern="0" spc="-162" dirty="0">
                <a:solidFill>
                  <a:srgbClr val="0A0A0A"/>
                </a:solidFill>
                <a:latin typeface="Hermes Sans Bold"/>
                <a:ea typeface="Hermes Sans Bold"/>
                <a:cs typeface="Hermes Sans Bold"/>
              </a:rPr>
              <a:t>, die der klassische Pen-Test übersehen hatte.</a:t>
            </a:r>
            <a:endParaRPr lang="en-US" sz="5400" dirty="0"/>
          </a:p>
        </p:txBody>
      </p:sp>
      <p:sp>
        <p:nvSpPr>
          <p:cNvPr id="6" name="Shape 4"/>
          <p:cNvSpPr/>
          <p:nvPr/>
        </p:nvSpPr>
        <p:spPr>
          <a:xfrm>
            <a:off x="952500" y="3236119"/>
            <a:ext cx="2414141" cy="28575"/>
          </a:xfrm>
          <a:prstGeom prst="rect">
            <a:avLst/>
          </a:prstGeom>
          <a:solidFill>
            <a:srgbClr val="0A0A0A"/>
          </a:solidFill>
          <a:ln/>
        </p:spPr>
        <p:txBody>
          <a:bodyPr/>
          <a:lstStyle/>
          <a:p>
            <a:endParaRPr lang="de-DE"/>
          </a:p>
        </p:txBody>
      </p:sp>
      <p:sp>
        <p:nvSpPr>
          <p:cNvPr id="7" name="Text 5"/>
          <p:cNvSpPr/>
          <p:nvPr/>
        </p:nvSpPr>
        <p:spPr>
          <a:xfrm>
            <a:off x="952500" y="3531394"/>
            <a:ext cx="2490341" cy="766762"/>
          </a:xfrm>
          <a:prstGeom prst="rect">
            <a:avLst/>
          </a:prstGeom>
          <a:noFill/>
          <a:ln/>
        </p:spPr>
        <p:txBody>
          <a:bodyPr wrap="square" lIns="25400" tIns="25400" rIns="25400" bIns="25400" rtlCol="0" anchor="t">
            <a:normAutofit/>
          </a:bodyPr>
          <a:lstStyle/>
          <a:p>
            <a:pPr marL="0" indent="0" algn="ctr">
              <a:lnSpc>
                <a:spcPct val="100000"/>
              </a:lnSpc>
              <a:buNone/>
            </a:pPr>
            <a:r>
              <a:rPr lang="en-US" sz="4100" b="1" kern="0" spc="-288">
                <a:solidFill>
                  <a:srgbClr val="E6007E"/>
                </a:solidFill>
                <a:latin typeface="Hermes Sans Bold"/>
                <a:ea typeface="Hermes Sans Bold"/>
                <a:cs typeface="Hermes Sans Bold"/>
              </a:rPr>
              <a:t>28</a:t>
            </a:r>
            <a:endParaRPr lang="en-US" sz="4100"/>
          </a:p>
        </p:txBody>
      </p:sp>
      <p:sp>
        <p:nvSpPr>
          <p:cNvPr id="8" name="Text 6"/>
          <p:cNvSpPr/>
          <p:nvPr/>
        </p:nvSpPr>
        <p:spPr>
          <a:xfrm>
            <a:off x="952500" y="4184047"/>
            <a:ext cx="2490341" cy="1226344"/>
          </a:xfrm>
          <a:prstGeom prst="rect">
            <a:avLst/>
          </a:prstGeom>
          <a:noFill/>
          <a:ln/>
        </p:spPr>
        <p:txBody>
          <a:bodyPr wrap="square" lIns="25400" tIns="25400" rIns="25400" bIns="25400" rtlCol="0" anchor="t">
            <a:normAutofit/>
          </a:bodyPr>
          <a:lstStyle/>
          <a:p>
            <a:pPr marL="0" indent="0" algn="ctr">
              <a:lnSpc>
                <a:spcPct val="130000"/>
              </a:lnSpc>
              <a:buNone/>
            </a:pPr>
            <a:r>
              <a:rPr lang="en-US" sz="1800" kern="0" spc="216" dirty="0">
                <a:solidFill>
                  <a:srgbClr val="333333"/>
                </a:solidFill>
                <a:latin typeface="JetBrains Mono" pitchFamily="34" charset="0"/>
                <a:ea typeface="JetBrains Mono" pitchFamily="34" charset="-122"/>
                <a:cs typeface="JetBrains Mono" pitchFamily="34" charset="-120"/>
              </a:rPr>
              <a:t>ZUSÄTZL. FINDINGS NACH AUDIT-SIEGEL</a:t>
            </a:r>
            <a:endParaRPr lang="en-US" sz="1800"/>
          </a:p>
        </p:txBody>
      </p:sp>
      <p:sp>
        <p:nvSpPr>
          <p:cNvPr id="9" name="Shape 7"/>
          <p:cNvSpPr/>
          <p:nvPr/>
        </p:nvSpPr>
        <p:spPr>
          <a:xfrm>
            <a:off x="3519041" y="3236119"/>
            <a:ext cx="2414141" cy="28575"/>
          </a:xfrm>
          <a:prstGeom prst="rect">
            <a:avLst/>
          </a:prstGeom>
          <a:solidFill>
            <a:srgbClr val="0A0A0A"/>
          </a:solidFill>
          <a:ln/>
        </p:spPr>
        <p:txBody>
          <a:bodyPr/>
          <a:lstStyle/>
          <a:p>
            <a:endParaRPr lang="de-DE"/>
          </a:p>
        </p:txBody>
      </p:sp>
      <p:sp>
        <p:nvSpPr>
          <p:cNvPr id="10" name="Text 8"/>
          <p:cNvSpPr/>
          <p:nvPr/>
        </p:nvSpPr>
        <p:spPr>
          <a:xfrm>
            <a:off x="3537793" y="3604639"/>
            <a:ext cx="2490341" cy="598140"/>
          </a:xfrm>
          <a:prstGeom prst="rect">
            <a:avLst/>
          </a:prstGeom>
          <a:noFill/>
          <a:ln/>
        </p:spPr>
        <p:txBody>
          <a:bodyPr wrap="square" lIns="25400" tIns="25400" rIns="25400" bIns="25400" rtlCol="0" anchor="t">
            <a:normAutofit fontScale="85000" lnSpcReduction="20000"/>
          </a:bodyPr>
          <a:lstStyle/>
          <a:p>
            <a:pPr marL="0" indent="0" algn="l">
              <a:lnSpc>
                <a:spcPct val="105000"/>
              </a:lnSpc>
              <a:buNone/>
            </a:pPr>
            <a:r>
              <a:rPr lang="en-US" sz="4800" b="1" kern="0" spc="-168" dirty="0">
                <a:solidFill>
                  <a:srgbClr val="E6007E"/>
                </a:solidFill>
                <a:latin typeface="Hermes Sans Bold"/>
                <a:ea typeface="Hermes Sans Bold"/>
                <a:cs typeface="Hermes Sans Bold"/>
              </a:rPr>
              <a:t>Stunden</a:t>
            </a:r>
            <a:endParaRPr lang="en-US" sz="4200" dirty="0"/>
          </a:p>
        </p:txBody>
      </p:sp>
      <p:sp>
        <p:nvSpPr>
          <p:cNvPr id="11" name="Text 9"/>
          <p:cNvSpPr/>
          <p:nvPr/>
        </p:nvSpPr>
        <p:spPr>
          <a:xfrm>
            <a:off x="3557141" y="4286441"/>
            <a:ext cx="2490341" cy="632222"/>
          </a:xfrm>
          <a:prstGeom prst="rect">
            <a:avLst/>
          </a:prstGeom>
          <a:noFill/>
          <a:ln/>
        </p:spPr>
        <p:txBody>
          <a:bodyPr wrap="square" lIns="25400" tIns="25400" rIns="25400" bIns="25400" rtlCol="0" anchor="t">
            <a:normAutofit fontScale="92500" lnSpcReduction="20000"/>
          </a:bodyPr>
          <a:lstStyle/>
          <a:p>
            <a:pPr marL="0" indent="0" algn="ctr">
              <a:lnSpc>
                <a:spcPct val="130000"/>
              </a:lnSpc>
              <a:buNone/>
            </a:pPr>
            <a:r>
              <a:rPr lang="en-US" sz="1800" kern="0" spc="216" dirty="0">
                <a:solidFill>
                  <a:srgbClr val="333333"/>
                </a:solidFill>
                <a:latin typeface="JetBrains Mono" pitchFamily="34" charset="0"/>
                <a:ea typeface="JetBrains Mono" pitchFamily="34" charset="-122"/>
                <a:cs typeface="JetBrains Mono" pitchFamily="34" charset="-120"/>
              </a:rPr>
              <a:t>TIME TO FIX STATT WOCHEN</a:t>
            </a:r>
            <a:endParaRPr lang="en-US" sz="1800"/>
          </a:p>
        </p:txBody>
      </p:sp>
      <p:sp>
        <p:nvSpPr>
          <p:cNvPr id="12" name="Shape 10"/>
          <p:cNvSpPr/>
          <p:nvPr/>
        </p:nvSpPr>
        <p:spPr>
          <a:xfrm>
            <a:off x="6085582" y="3236119"/>
            <a:ext cx="2414141" cy="28575"/>
          </a:xfrm>
          <a:prstGeom prst="rect">
            <a:avLst/>
          </a:prstGeom>
          <a:solidFill>
            <a:srgbClr val="0A0A0A"/>
          </a:solidFill>
          <a:ln/>
        </p:spPr>
        <p:txBody>
          <a:bodyPr/>
          <a:lstStyle/>
          <a:p>
            <a:endParaRPr lang="de-DE"/>
          </a:p>
        </p:txBody>
      </p:sp>
      <p:sp>
        <p:nvSpPr>
          <p:cNvPr id="13" name="Text 11"/>
          <p:cNvSpPr/>
          <p:nvPr/>
        </p:nvSpPr>
        <p:spPr>
          <a:xfrm>
            <a:off x="6085582" y="3585907"/>
            <a:ext cx="2490341" cy="598140"/>
          </a:xfrm>
          <a:prstGeom prst="rect">
            <a:avLst/>
          </a:prstGeom>
          <a:noFill/>
          <a:ln/>
        </p:spPr>
        <p:txBody>
          <a:bodyPr wrap="square" lIns="25400" tIns="25400" rIns="25400" bIns="25400" rtlCol="0" anchor="t">
            <a:normAutofit fontScale="85000" lnSpcReduction="20000"/>
          </a:bodyPr>
          <a:lstStyle/>
          <a:p>
            <a:pPr marL="0" indent="0" algn="ctr">
              <a:lnSpc>
                <a:spcPct val="105000"/>
              </a:lnSpc>
              <a:buNone/>
            </a:pPr>
            <a:r>
              <a:rPr lang="en-US" sz="4800" b="1" kern="0" spc="-168">
                <a:solidFill>
                  <a:srgbClr val="E6007E"/>
                </a:solidFill>
                <a:latin typeface="Hermes Sans Bold"/>
                <a:ea typeface="Hermes Sans Bold"/>
                <a:cs typeface="Hermes Sans Bold"/>
              </a:rPr>
              <a:t>90%</a:t>
            </a:r>
            <a:endParaRPr lang="en-US" sz="4200"/>
          </a:p>
        </p:txBody>
      </p:sp>
      <p:sp>
        <p:nvSpPr>
          <p:cNvPr id="14" name="Text 12"/>
          <p:cNvSpPr/>
          <p:nvPr/>
        </p:nvSpPr>
        <p:spPr>
          <a:xfrm>
            <a:off x="6085582" y="4207669"/>
            <a:ext cx="2490341" cy="929283"/>
          </a:xfrm>
          <a:prstGeom prst="rect">
            <a:avLst/>
          </a:prstGeom>
          <a:noFill/>
          <a:ln/>
        </p:spPr>
        <p:txBody>
          <a:bodyPr wrap="square" lIns="25400" tIns="25400" rIns="25400" bIns="25400" rtlCol="0" anchor="t">
            <a:normAutofit/>
          </a:bodyPr>
          <a:lstStyle/>
          <a:p>
            <a:pPr marL="0" indent="0" algn="ctr">
              <a:lnSpc>
                <a:spcPct val="130000"/>
              </a:lnSpc>
              <a:buNone/>
            </a:pPr>
            <a:r>
              <a:rPr lang="en-US" sz="1800" kern="0" spc="216" dirty="0">
                <a:solidFill>
                  <a:srgbClr val="333333"/>
                </a:solidFill>
                <a:latin typeface="JetBrains Mono" pitchFamily="34" charset="0"/>
                <a:ea typeface="JetBrains Mono" pitchFamily="34" charset="-122"/>
                <a:cs typeface="JetBrains Mono" pitchFamily="34" charset="-120"/>
              </a:rPr>
              <a:t>GÜNSTIGER VS. KLASS. PEN-TEST</a:t>
            </a:r>
            <a:endParaRPr lang="en-US" sz="1800"/>
          </a:p>
        </p:txBody>
      </p:sp>
      <p:sp>
        <p:nvSpPr>
          <p:cNvPr id="15" name="Shape 13"/>
          <p:cNvSpPr/>
          <p:nvPr/>
        </p:nvSpPr>
        <p:spPr>
          <a:xfrm>
            <a:off x="952351" y="5533834"/>
            <a:ext cx="7547372" cy="2192387"/>
          </a:xfrm>
          <a:prstGeom prst="rect">
            <a:avLst/>
          </a:prstGeom>
          <a:solidFill>
            <a:srgbClr val="333333"/>
          </a:solidFill>
          <a:ln/>
        </p:spPr>
        <p:txBody>
          <a:bodyPr/>
          <a:lstStyle/>
          <a:p>
            <a:endParaRPr lang="de-DE"/>
          </a:p>
        </p:txBody>
      </p:sp>
      <p:sp>
        <p:nvSpPr>
          <p:cNvPr id="16" name="Text 14"/>
          <p:cNvSpPr/>
          <p:nvPr/>
        </p:nvSpPr>
        <p:spPr>
          <a:xfrm>
            <a:off x="1219200" y="5843047"/>
            <a:ext cx="7103084" cy="1293083"/>
          </a:xfrm>
          <a:prstGeom prst="rect">
            <a:avLst/>
          </a:prstGeom>
          <a:noFill/>
          <a:ln/>
        </p:spPr>
        <p:txBody>
          <a:bodyPr wrap="square" lIns="25400" tIns="25400" rIns="25400" bIns="25400" rtlCol="0" anchor="t">
            <a:normAutofit fontScale="77500" lnSpcReduction="20000"/>
          </a:bodyPr>
          <a:lstStyle/>
          <a:p>
            <a:pPr>
              <a:lnSpc>
                <a:spcPct val="130000"/>
              </a:lnSpc>
            </a:pPr>
            <a:r>
              <a:rPr lang="en-US" sz="2100" kern="0" spc="-21">
                <a:solidFill>
                  <a:srgbClr val="FAFAFA"/>
                </a:solidFill>
                <a:latin typeface="Hermes Sans Regular"/>
                <a:ea typeface="Hermes Sans Regular"/>
                <a:cs typeface="Hermes Sans Regular"/>
              </a:rPr>
              <a:t>”</a:t>
            </a:r>
            <a:r>
              <a:rPr lang="de-DE" sz="2400">
                <a:solidFill>
                  <a:schemeClr val="bg1"/>
                </a:solidFill>
                <a:latin typeface="Hermes Sans Light" panose="020F0305030000020004" pitchFamily="34" charset="77"/>
              </a:rPr>
              <a:t>Wir waren durch den Pen-Test durch. DIU hat uns gezeigt, dass wir es nicht waren. 28 weitere </a:t>
            </a:r>
            <a:r>
              <a:rPr lang="de-DE" sz="2400" err="1">
                <a:solidFill>
                  <a:schemeClr val="bg1"/>
                </a:solidFill>
                <a:latin typeface="Hermes Sans Light" panose="020F0305030000020004" pitchFamily="34" charset="77"/>
              </a:rPr>
              <a:t>Findings</a:t>
            </a:r>
            <a:r>
              <a:rPr lang="de-DE" sz="2400">
                <a:solidFill>
                  <a:schemeClr val="bg1"/>
                </a:solidFill>
                <a:latin typeface="Hermes Sans Light" panose="020F0305030000020004" pitchFamily="34" charset="77"/>
              </a:rPr>
              <a:t>, innerhalb von Stunden geschlossen.</a:t>
            </a:r>
            <a:r>
              <a:rPr lang="en-US" sz="2100" kern="0" spc="-21" dirty="0">
                <a:solidFill>
                  <a:srgbClr val="FAFAFA"/>
                </a:solidFill>
                <a:latin typeface="Hermes Sans Regular"/>
                <a:ea typeface="Hermes Sans Regular"/>
                <a:cs typeface="Hermes Sans Regular"/>
              </a:rPr>
              <a:t>"</a:t>
            </a:r>
            <a:endParaRPr lang="en-US" sz="2100"/>
          </a:p>
        </p:txBody>
      </p:sp>
      <p:sp>
        <p:nvSpPr>
          <p:cNvPr id="17" name="Text 15"/>
          <p:cNvSpPr/>
          <p:nvPr/>
        </p:nvSpPr>
        <p:spPr>
          <a:xfrm>
            <a:off x="1231570" y="7104436"/>
            <a:ext cx="6988933" cy="333375"/>
          </a:xfrm>
          <a:prstGeom prst="rect">
            <a:avLst/>
          </a:prstGeom>
          <a:noFill/>
          <a:ln/>
        </p:spPr>
        <p:txBody>
          <a:bodyPr wrap="square" lIns="25400" tIns="25400" rIns="25400" bIns="25400" rtlCol="0" anchor="t">
            <a:normAutofit/>
          </a:bodyPr>
          <a:lstStyle/>
          <a:p>
            <a:pPr marL="0" indent="0" algn="l">
              <a:buNone/>
            </a:pPr>
            <a:r>
              <a:rPr lang="en-US" sz="1800" kern="0" spc="216" dirty="0">
                <a:solidFill>
                  <a:srgbClr val="B8B8B8"/>
                </a:solidFill>
                <a:latin typeface="JetBrains Mono" pitchFamily="34" charset="0"/>
                <a:ea typeface="JetBrains Mono" pitchFamily="34" charset="-122"/>
                <a:cs typeface="JetBrains Mono" pitchFamily="34" charset="-120"/>
              </a:rPr>
              <a:t>ZLATAN JUSIC · CEO MPP.360</a:t>
            </a:r>
            <a:endParaRPr lang="en-US" sz="1800" dirty="0"/>
          </a:p>
        </p:txBody>
      </p:sp>
      <p:sp>
        <p:nvSpPr>
          <p:cNvPr id="18" name="Shape 16"/>
          <p:cNvSpPr/>
          <p:nvPr/>
        </p:nvSpPr>
        <p:spPr>
          <a:xfrm>
            <a:off x="952500" y="9515475"/>
            <a:ext cx="7547372" cy="9525"/>
          </a:xfrm>
          <a:prstGeom prst="rect">
            <a:avLst/>
          </a:prstGeom>
          <a:solidFill>
            <a:srgbClr val="0A0A0A">
              <a:alpha val="12000"/>
            </a:srgbClr>
          </a:solidFill>
          <a:ln/>
        </p:spPr>
        <p:txBody>
          <a:bodyPr/>
          <a:lstStyle/>
          <a:p>
            <a:endParaRPr lang="de-DE"/>
          </a:p>
        </p:txBody>
      </p:sp>
      <p:sp>
        <p:nvSpPr>
          <p:cNvPr id="19" name="Shape 17"/>
          <p:cNvSpPr/>
          <p:nvPr/>
        </p:nvSpPr>
        <p:spPr>
          <a:xfrm>
            <a:off x="952351" y="7805546"/>
            <a:ext cx="7547372" cy="9525"/>
          </a:xfrm>
          <a:prstGeom prst="rect">
            <a:avLst/>
          </a:prstGeom>
          <a:solidFill>
            <a:srgbClr val="0A0A0A">
              <a:alpha val="12000"/>
            </a:srgbClr>
          </a:solidFill>
          <a:ln/>
        </p:spPr>
        <p:txBody>
          <a:bodyPr/>
          <a:lstStyle/>
          <a:p>
            <a:endParaRPr lang="de-DE"/>
          </a:p>
        </p:txBody>
      </p:sp>
      <p:sp>
        <p:nvSpPr>
          <p:cNvPr id="20" name="Text 18"/>
          <p:cNvSpPr/>
          <p:nvPr/>
        </p:nvSpPr>
        <p:spPr>
          <a:xfrm>
            <a:off x="952500" y="8410575"/>
            <a:ext cx="1566862" cy="304800"/>
          </a:xfrm>
          <a:prstGeom prst="rect">
            <a:avLst/>
          </a:prstGeom>
          <a:noFill/>
          <a:ln/>
        </p:spPr>
        <p:txBody>
          <a:bodyPr wrap="square" lIns="25400" tIns="25400" rIns="25400" bIns="25400" rtlCol="0" anchor="t">
            <a:normAutofit lnSpcReduction="10000"/>
          </a:bodyPr>
          <a:lstStyle/>
          <a:p>
            <a:pPr marL="0" indent="0" algn="l">
              <a:buNone/>
            </a:pPr>
            <a:r>
              <a:rPr lang="en-US" sz="1800" b="1" kern="0" spc="-18">
                <a:solidFill>
                  <a:srgbClr val="6A6A6A"/>
                </a:solidFill>
                <a:latin typeface="Work Sans" pitchFamily="34" charset="0"/>
                <a:ea typeface="Work Sans" pitchFamily="34" charset="-122"/>
                <a:cs typeface="Work Sans" pitchFamily="34" charset="-120"/>
              </a:rPr>
              <a:t>Allianz</a:t>
            </a:r>
            <a:endParaRPr lang="en-US" sz="1800" dirty="0"/>
          </a:p>
        </p:txBody>
      </p:sp>
      <p:sp>
        <p:nvSpPr>
          <p:cNvPr id="21" name="Text 19"/>
          <p:cNvSpPr/>
          <p:nvPr/>
        </p:nvSpPr>
        <p:spPr>
          <a:xfrm>
            <a:off x="2824163" y="8410575"/>
            <a:ext cx="813048" cy="304800"/>
          </a:xfrm>
          <a:prstGeom prst="rect">
            <a:avLst/>
          </a:prstGeom>
          <a:noFill/>
          <a:ln/>
        </p:spPr>
        <p:txBody>
          <a:bodyPr wrap="square" lIns="25400" tIns="25400" rIns="25400" bIns="25400" rtlCol="0" anchor="t">
            <a:normAutofit lnSpcReduction="10000"/>
          </a:bodyPr>
          <a:lstStyle/>
          <a:p>
            <a:pPr marL="0" indent="0" algn="l">
              <a:buNone/>
            </a:pPr>
            <a:r>
              <a:rPr lang="en-US" sz="1800" b="1" kern="0" spc="-18" dirty="0">
                <a:solidFill>
                  <a:srgbClr val="6A6A6A"/>
                </a:solidFill>
                <a:latin typeface="Work Sans" pitchFamily="34" charset="0"/>
                <a:ea typeface="Work Sans" pitchFamily="34" charset="-122"/>
                <a:cs typeface="Work Sans" pitchFamily="34" charset="-120"/>
              </a:rPr>
              <a:t>Suzuki</a:t>
            </a:r>
            <a:endParaRPr lang="en-US" sz="1800" dirty="0"/>
          </a:p>
        </p:txBody>
      </p:sp>
      <p:sp>
        <p:nvSpPr>
          <p:cNvPr id="22" name="Text 20"/>
          <p:cNvSpPr/>
          <p:nvPr/>
        </p:nvSpPr>
        <p:spPr>
          <a:xfrm>
            <a:off x="2819188" y="8945333"/>
            <a:ext cx="1004143" cy="304800"/>
          </a:xfrm>
          <a:prstGeom prst="rect">
            <a:avLst/>
          </a:prstGeom>
          <a:noFill/>
          <a:ln/>
        </p:spPr>
        <p:txBody>
          <a:bodyPr wrap="square" lIns="25400" tIns="25400" rIns="25400" bIns="25400" rtlCol="0" anchor="t">
            <a:normAutofit lnSpcReduction="10000"/>
          </a:bodyPr>
          <a:lstStyle/>
          <a:p>
            <a:pPr marL="0" indent="0" algn="l">
              <a:buNone/>
            </a:pPr>
            <a:r>
              <a:rPr lang="en-US" sz="1800" b="1" kern="0" spc="-18" dirty="0">
                <a:solidFill>
                  <a:srgbClr val="6A6A6A"/>
                </a:solidFill>
                <a:latin typeface="Work Sans" pitchFamily="34" charset="0"/>
                <a:ea typeface="Work Sans" pitchFamily="34" charset="-122"/>
                <a:cs typeface="Work Sans" pitchFamily="34" charset="-120"/>
              </a:rPr>
              <a:t>DECODE</a:t>
            </a:r>
            <a:endParaRPr lang="en-US" sz="1800" dirty="0"/>
          </a:p>
        </p:txBody>
      </p:sp>
      <p:sp>
        <p:nvSpPr>
          <p:cNvPr id="23" name="Text 21"/>
          <p:cNvSpPr/>
          <p:nvPr/>
        </p:nvSpPr>
        <p:spPr>
          <a:xfrm>
            <a:off x="4965129" y="8931726"/>
            <a:ext cx="1237655" cy="304800"/>
          </a:xfrm>
          <a:prstGeom prst="rect">
            <a:avLst/>
          </a:prstGeom>
          <a:noFill/>
          <a:ln/>
        </p:spPr>
        <p:txBody>
          <a:bodyPr wrap="square" lIns="25400" tIns="25400" rIns="25400" bIns="25400" rtlCol="0" anchor="t">
            <a:normAutofit fontScale="92500" lnSpcReduction="10000"/>
          </a:bodyPr>
          <a:lstStyle/>
          <a:p>
            <a:pPr marL="0" indent="0" algn="l">
              <a:buNone/>
            </a:pPr>
            <a:r>
              <a:rPr lang="en-US" sz="1800" b="1" kern="0" spc="-18">
                <a:solidFill>
                  <a:srgbClr val="6A6A6A"/>
                </a:solidFill>
                <a:latin typeface="Work Sans" pitchFamily="34" charset="0"/>
                <a:ea typeface="Work Sans" pitchFamily="34" charset="-122"/>
                <a:cs typeface="Work Sans" pitchFamily="34" charset="-120"/>
              </a:rPr>
              <a:t>OM-Online</a:t>
            </a:r>
            <a:endParaRPr lang="en-US" sz="1800" dirty="0"/>
          </a:p>
        </p:txBody>
      </p:sp>
      <p:sp>
        <p:nvSpPr>
          <p:cNvPr id="24" name="Text 22"/>
          <p:cNvSpPr/>
          <p:nvPr/>
        </p:nvSpPr>
        <p:spPr>
          <a:xfrm>
            <a:off x="6795949" y="8917438"/>
            <a:ext cx="742950" cy="304800"/>
          </a:xfrm>
          <a:prstGeom prst="rect">
            <a:avLst/>
          </a:prstGeom>
          <a:noFill/>
          <a:ln/>
        </p:spPr>
        <p:txBody>
          <a:bodyPr wrap="square" lIns="25400" tIns="25400" rIns="25400" bIns="25400" rtlCol="0" anchor="t">
            <a:normAutofit lnSpcReduction="10000"/>
          </a:bodyPr>
          <a:lstStyle/>
          <a:p>
            <a:pPr marL="0" indent="0" algn="l">
              <a:buNone/>
            </a:pPr>
            <a:r>
              <a:rPr lang="en-US" sz="1800" b="1" kern="0" spc="-18" dirty="0">
                <a:solidFill>
                  <a:srgbClr val="6A6A6A"/>
                </a:solidFill>
                <a:latin typeface="Work Sans" pitchFamily="34" charset="0"/>
                <a:ea typeface="Work Sans" pitchFamily="34" charset="-122"/>
                <a:cs typeface="Work Sans" pitchFamily="34" charset="-120"/>
              </a:rPr>
              <a:t>one8y</a:t>
            </a:r>
            <a:endParaRPr lang="en-US" sz="1800" dirty="0"/>
          </a:p>
        </p:txBody>
      </p:sp>
      <p:sp>
        <p:nvSpPr>
          <p:cNvPr id="25" name="Text 23"/>
          <p:cNvSpPr/>
          <p:nvPr/>
        </p:nvSpPr>
        <p:spPr>
          <a:xfrm>
            <a:off x="952500" y="8960301"/>
            <a:ext cx="1013073" cy="304800"/>
          </a:xfrm>
          <a:prstGeom prst="rect">
            <a:avLst/>
          </a:prstGeom>
          <a:noFill/>
          <a:ln/>
        </p:spPr>
        <p:txBody>
          <a:bodyPr wrap="square" lIns="25400" tIns="25400" rIns="25400" bIns="25400" rtlCol="0" anchor="t">
            <a:normAutofit fontScale="92500" lnSpcReduction="10000"/>
          </a:bodyPr>
          <a:lstStyle/>
          <a:p>
            <a:pPr marL="0" indent="0" algn="l">
              <a:buNone/>
            </a:pPr>
            <a:r>
              <a:rPr lang="en-US" sz="1800" b="1" kern="0" spc="-18" dirty="0">
                <a:solidFill>
                  <a:srgbClr val="6A6A6A"/>
                </a:solidFill>
                <a:latin typeface="Work Sans" pitchFamily="34" charset="0"/>
                <a:ea typeface="Work Sans" pitchFamily="34" charset="-122"/>
                <a:cs typeface="Work Sans" pitchFamily="34" charset="-120"/>
              </a:rPr>
              <a:t>MPP.360</a:t>
            </a:r>
            <a:endParaRPr lang="en-US" sz="1800" dirty="0"/>
          </a:p>
        </p:txBody>
      </p:sp>
      <p:sp>
        <p:nvSpPr>
          <p:cNvPr id="26" name="Shape 24"/>
          <p:cNvSpPr/>
          <p:nvPr/>
        </p:nvSpPr>
        <p:spPr>
          <a:xfrm>
            <a:off x="9033272" y="3269265"/>
            <a:ext cx="8302228" cy="4831586"/>
          </a:xfrm>
          <a:prstGeom prst="rect">
            <a:avLst/>
          </a:prstGeom>
          <a:solidFill>
            <a:srgbClr val="050505"/>
          </a:solidFill>
          <a:ln w="38100">
            <a:solidFill>
              <a:srgbClr val="E6007E"/>
            </a:solidFill>
            <a:prstDash val="solid"/>
          </a:ln>
        </p:spPr>
        <p:txBody>
          <a:bodyPr/>
          <a:lstStyle/>
          <a:p>
            <a:endParaRPr lang="de-DE"/>
          </a:p>
        </p:txBody>
      </p:sp>
      <p:sp>
        <p:nvSpPr>
          <p:cNvPr id="27" name="Shape 25"/>
          <p:cNvSpPr/>
          <p:nvPr/>
        </p:nvSpPr>
        <p:spPr>
          <a:xfrm>
            <a:off x="9071372" y="3307365"/>
            <a:ext cx="8226028" cy="4769452"/>
          </a:xfrm>
          <a:prstGeom prst="rect">
            <a:avLst/>
          </a:prstGeom>
          <a:solidFill>
            <a:srgbClr val="FFFFFF">
              <a:alpha val="2000"/>
            </a:srgbClr>
          </a:solidFill>
          <a:ln/>
        </p:spPr>
        <p:txBody>
          <a:bodyPr/>
          <a:lstStyle/>
          <a:p>
            <a:endParaRPr lang="de-DE"/>
          </a:p>
        </p:txBody>
      </p:sp>
      <p:sp>
        <p:nvSpPr>
          <p:cNvPr id="28" name="Shape 26"/>
          <p:cNvSpPr/>
          <p:nvPr/>
        </p:nvSpPr>
        <p:spPr>
          <a:xfrm>
            <a:off x="9261873" y="3516914"/>
            <a:ext cx="1525378" cy="371475"/>
          </a:xfrm>
          <a:prstGeom prst="rect">
            <a:avLst/>
          </a:prstGeom>
          <a:solidFill>
            <a:srgbClr val="E6007E">
              <a:alpha val="6000"/>
            </a:srgbClr>
          </a:solidFill>
          <a:ln w="9525">
            <a:solidFill>
              <a:srgbClr val="E6007E"/>
            </a:solidFill>
            <a:prstDash val="solid"/>
          </a:ln>
        </p:spPr>
        <p:txBody>
          <a:bodyPr/>
          <a:lstStyle/>
          <a:p>
            <a:endParaRPr lang="de-DE"/>
          </a:p>
        </p:txBody>
      </p:sp>
      <p:sp>
        <p:nvSpPr>
          <p:cNvPr id="29" name="Text 27"/>
          <p:cNvSpPr/>
          <p:nvPr/>
        </p:nvSpPr>
        <p:spPr>
          <a:xfrm>
            <a:off x="9366647" y="3545489"/>
            <a:ext cx="4122203" cy="333375"/>
          </a:xfrm>
          <a:prstGeom prst="rect">
            <a:avLst/>
          </a:prstGeom>
          <a:noFill/>
          <a:ln/>
        </p:spPr>
        <p:txBody>
          <a:bodyPr wrap="square" lIns="25400" tIns="25400" rIns="25400" bIns="25400" rtlCol="0" anchor="t">
            <a:normAutofit/>
          </a:bodyPr>
          <a:lstStyle/>
          <a:p>
            <a:pPr marL="0" indent="0" algn="l">
              <a:buNone/>
            </a:pPr>
            <a:r>
              <a:rPr lang="en-US" sz="1800" kern="0" spc="288" dirty="0">
                <a:solidFill>
                  <a:srgbClr val="E6007E"/>
                </a:solidFill>
                <a:latin typeface="JetBrains Mono" pitchFamily="34" charset="0"/>
                <a:ea typeface="JetBrains Mono" pitchFamily="34" charset="-122"/>
                <a:cs typeface="JetBrains Mono" pitchFamily="34" charset="-120"/>
              </a:rPr>
              <a:t>FINDINGS</a:t>
            </a:r>
            <a:endParaRPr lang="en-US" sz="1800" dirty="0"/>
          </a:p>
        </p:txBody>
      </p:sp>
      <p:sp>
        <p:nvSpPr>
          <p:cNvPr id="30" name="Shape 28"/>
          <p:cNvSpPr/>
          <p:nvPr/>
        </p:nvSpPr>
        <p:spPr>
          <a:xfrm>
            <a:off x="15700177" y="3597876"/>
            <a:ext cx="95250" cy="95250"/>
          </a:xfrm>
          <a:prstGeom prst="ellipse">
            <a:avLst/>
          </a:prstGeom>
          <a:solidFill>
            <a:srgbClr val="E6007E"/>
          </a:solidFill>
          <a:ln/>
        </p:spPr>
        <p:txBody>
          <a:bodyPr/>
          <a:lstStyle/>
          <a:p>
            <a:endParaRPr lang="de-DE"/>
          </a:p>
        </p:txBody>
      </p:sp>
      <p:sp>
        <p:nvSpPr>
          <p:cNvPr id="31" name="Text 29"/>
          <p:cNvSpPr/>
          <p:nvPr/>
        </p:nvSpPr>
        <p:spPr>
          <a:xfrm>
            <a:off x="15890677" y="3497864"/>
            <a:ext cx="1292423" cy="333375"/>
          </a:xfrm>
          <a:prstGeom prst="rect">
            <a:avLst/>
          </a:prstGeom>
          <a:noFill/>
          <a:ln/>
        </p:spPr>
        <p:txBody>
          <a:bodyPr wrap="square" lIns="0" tIns="0" rIns="0" bIns="0" rtlCol="0" anchor="t">
            <a:normAutofit/>
          </a:bodyPr>
          <a:lstStyle/>
          <a:p>
            <a:pPr marL="0" indent="0" algn="l">
              <a:buNone/>
            </a:pPr>
            <a:r>
              <a:rPr lang="en-US" sz="1800" kern="0" spc="288" dirty="0">
                <a:solidFill>
                  <a:srgbClr val="B8B8B8"/>
                </a:solidFill>
                <a:latin typeface="JetBrains Mono" pitchFamily="34" charset="0"/>
                <a:ea typeface="JetBrains Mono" pitchFamily="34" charset="-122"/>
                <a:cs typeface="JetBrains Mono" pitchFamily="34" charset="-120"/>
              </a:rPr>
              <a:t>28 / 28</a:t>
            </a:r>
            <a:endParaRPr lang="en-US" sz="1800" dirty="0"/>
          </a:p>
        </p:txBody>
      </p:sp>
      <p:sp>
        <p:nvSpPr>
          <p:cNvPr id="32" name="Shape 30"/>
          <p:cNvSpPr/>
          <p:nvPr/>
        </p:nvSpPr>
        <p:spPr>
          <a:xfrm>
            <a:off x="9376172" y="4459889"/>
            <a:ext cx="7616428" cy="9525"/>
          </a:xfrm>
          <a:prstGeom prst="rect">
            <a:avLst/>
          </a:prstGeom>
          <a:solidFill>
            <a:srgbClr val="E6007E"/>
          </a:solidFill>
          <a:ln/>
        </p:spPr>
        <p:txBody>
          <a:bodyPr/>
          <a:lstStyle/>
          <a:p>
            <a:endParaRPr lang="de-DE"/>
          </a:p>
        </p:txBody>
      </p:sp>
      <p:sp>
        <p:nvSpPr>
          <p:cNvPr id="33" name="Text 31"/>
          <p:cNvSpPr/>
          <p:nvPr/>
        </p:nvSpPr>
        <p:spPr>
          <a:xfrm>
            <a:off x="9376172" y="4069364"/>
            <a:ext cx="414635" cy="333375"/>
          </a:xfrm>
          <a:prstGeom prst="rect">
            <a:avLst/>
          </a:prstGeom>
          <a:noFill/>
          <a:ln/>
        </p:spPr>
        <p:txBody>
          <a:bodyPr wrap="square" lIns="25400" tIns="25400" rIns="25400" bIns="25400" rtlCol="0" anchor="t">
            <a:normAutofit/>
          </a:bodyPr>
          <a:lstStyle/>
          <a:p>
            <a:pPr marL="0" indent="0" algn="l">
              <a:buNone/>
            </a:pPr>
            <a:r>
              <a:rPr lang="en-US" sz="1800" kern="0" spc="252" dirty="0">
                <a:solidFill>
                  <a:srgbClr val="6A6A6A"/>
                </a:solidFill>
                <a:latin typeface="JetBrains Mono" pitchFamily="34" charset="0"/>
                <a:ea typeface="JetBrains Mono" pitchFamily="34" charset="-122"/>
                <a:cs typeface="JetBrains Mono" pitchFamily="34" charset="-120"/>
              </a:rPr>
              <a:t>ID</a:t>
            </a:r>
            <a:endParaRPr lang="en-US" sz="1800" dirty="0"/>
          </a:p>
        </p:txBody>
      </p:sp>
      <p:sp>
        <p:nvSpPr>
          <p:cNvPr id="34" name="Text 32"/>
          <p:cNvSpPr/>
          <p:nvPr/>
        </p:nvSpPr>
        <p:spPr>
          <a:xfrm>
            <a:off x="12338596" y="4069364"/>
            <a:ext cx="752921" cy="333375"/>
          </a:xfrm>
          <a:prstGeom prst="rect">
            <a:avLst/>
          </a:prstGeom>
          <a:noFill/>
          <a:ln/>
        </p:spPr>
        <p:txBody>
          <a:bodyPr wrap="square" lIns="25400" tIns="25400" rIns="25400" bIns="25400" rtlCol="0" anchor="t">
            <a:normAutofit/>
          </a:bodyPr>
          <a:lstStyle/>
          <a:p>
            <a:pPr marL="0" indent="0" algn="l">
              <a:buNone/>
            </a:pPr>
            <a:r>
              <a:rPr lang="en-US" sz="1800" kern="0" spc="252" dirty="0">
                <a:solidFill>
                  <a:srgbClr val="6A6A6A"/>
                </a:solidFill>
                <a:latin typeface="JetBrains Mono" pitchFamily="34" charset="0"/>
                <a:ea typeface="JetBrains Mono" pitchFamily="34" charset="-122"/>
                <a:cs typeface="JetBrains Mono" pitchFamily="34" charset="-120"/>
              </a:rPr>
              <a:t>PATH</a:t>
            </a:r>
            <a:endParaRPr lang="en-US" sz="1800" dirty="0"/>
          </a:p>
        </p:txBody>
      </p:sp>
      <p:sp>
        <p:nvSpPr>
          <p:cNvPr id="35" name="Text 33"/>
          <p:cNvSpPr/>
          <p:nvPr/>
        </p:nvSpPr>
        <p:spPr>
          <a:xfrm>
            <a:off x="15639157" y="4069364"/>
            <a:ext cx="1429643" cy="333375"/>
          </a:xfrm>
          <a:prstGeom prst="rect">
            <a:avLst/>
          </a:prstGeom>
          <a:noFill/>
          <a:ln/>
        </p:spPr>
        <p:txBody>
          <a:bodyPr wrap="square" lIns="25400" tIns="25400" rIns="25400" bIns="25400" rtlCol="0" anchor="t">
            <a:normAutofit/>
          </a:bodyPr>
          <a:lstStyle/>
          <a:p>
            <a:pPr marL="0" indent="0" algn="l">
              <a:buNone/>
            </a:pPr>
            <a:r>
              <a:rPr lang="en-US" sz="1800" kern="0" spc="252" dirty="0">
                <a:solidFill>
                  <a:srgbClr val="6A6A6A"/>
                </a:solidFill>
                <a:latin typeface="JetBrains Mono" pitchFamily="34" charset="0"/>
                <a:ea typeface="JetBrains Mono" pitchFamily="34" charset="-122"/>
                <a:cs typeface="JetBrains Mono" pitchFamily="34" charset="-120"/>
              </a:rPr>
              <a:t>SEVERITY</a:t>
            </a:r>
            <a:endParaRPr lang="en-US" sz="1800" dirty="0"/>
          </a:p>
        </p:txBody>
      </p:sp>
      <p:sp>
        <p:nvSpPr>
          <p:cNvPr id="36" name="Shape 34"/>
          <p:cNvSpPr/>
          <p:nvPr/>
        </p:nvSpPr>
        <p:spPr>
          <a:xfrm>
            <a:off x="9376172" y="5012339"/>
            <a:ext cx="7616428" cy="9525"/>
          </a:xfrm>
          <a:prstGeom prst="rect">
            <a:avLst/>
          </a:prstGeom>
          <a:solidFill>
            <a:srgbClr val="FFFFFF">
              <a:alpha val="12000"/>
            </a:srgbClr>
          </a:solidFill>
          <a:ln/>
        </p:spPr>
        <p:txBody>
          <a:bodyPr/>
          <a:lstStyle/>
          <a:p>
            <a:endParaRPr lang="de-DE"/>
          </a:p>
        </p:txBody>
      </p:sp>
      <p:sp>
        <p:nvSpPr>
          <p:cNvPr id="37" name="Text 35"/>
          <p:cNvSpPr/>
          <p:nvPr/>
        </p:nvSpPr>
        <p:spPr>
          <a:xfrm>
            <a:off x="9376172" y="4640864"/>
            <a:ext cx="754410" cy="333375"/>
          </a:xfrm>
          <a:prstGeom prst="rect">
            <a:avLst/>
          </a:prstGeom>
          <a:noFill/>
          <a:ln/>
        </p:spPr>
        <p:txBody>
          <a:bodyPr wrap="square" lIns="25400" tIns="25400" rIns="25400" bIns="25400" rtlCol="0" anchor="t">
            <a:normAutofit/>
          </a:bodyPr>
          <a:lstStyle/>
          <a:p>
            <a:pPr marL="0" indent="0" algn="l">
              <a:buNone/>
            </a:pPr>
            <a:r>
              <a:rPr lang="en-US" sz="1800" kern="0" spc="-12" dirty="0">
                <a:solidFill>
                  <a:srgbClr val="B8B8B8"/>
                </a:solidFill>
                <a:latin typeface="JetBrains Mono" pitchFamily="34" charset="0"/>
                <a:ea typeface="JetBrains Mono" pitchFamily="34" charset="-122"/>
                <a:cs typeface="JetBrains Mono" pitchFamily="34" charset="-120"/>
              </a:rPr>
              <a:t>#F-07</a:t>
            </a:r>
            <a:endParaRPr lang="en-US" sz="1800" dirty="0"/>
          </a:p>
        </p:txBody>
      </p:sp>
      <p:sp>
        <p:nvSpPr>
          <p:cNvPr id="38" name="Text 36"/>
          <p:cNvSpPr/>
          <p:nvPr/>
        </p:nvSpPr>
        <p:spPr>
          <a:xfrm>
            <a:off x="11426694" y="4640864"/>
            <a:ext cx="2794224" cy="333375"/>
          </a:xfrm>
          <a:prstGeom prst="rect">
            <a:avLst/>
          </a:prstGeom>
          <a:noFill/>
          <a:ln/>
        </p:spPr>
        <p:txBody>
          <a:bodyPr wrap="square" lIns="25400" tIns="25400" rIns="25400" bIns="25400" rtlCol="0" anchor="t">
            <a:normAutofit/>
          </a:bodyPr>
          <a:lstStyle/>
          <a:p>
            <a:pPr marL="0" indent="0">
              <a:buNone/>
            </a:pPr>
            <a:r>
              <a:rPr lang="en-US" sz="1800" kern="0" spc="-12" dirty="0">
                <a:solidFill>
                  <a:srgbClr val="B8B8B8"/>
                </a:solidFill>
                <a:latin typeface="JetBrains Mono" pitchFamily="34" charset="0"/>
                <a:ea typeface="JetBrains Mono" pitchFamily="34" charset="-122"/>
                <a:cs typeface="JetBrains Mono" pitchFamily="34" charset="-120"/>
              </a:rPr>
              <a:t>/billing/export?id=…</a:t>
            </a:r>
            <a:endParaRPr lang="en-US" sz="1800"/>
          </a:p>
        </p:txBody>
      </p:sp>
      <p:sp>
        <p:nvSpPr>
          <p:cNvPr id="39" name="Text 37"/>
          <p:cNvSpPr/>
          <p:nvPr/>
        </p:nvSpPr>
        <p:spPr>
          <a:xfrm>
            <a:off x="15712380" y="4640864"/>
            <a:ext cx="1356420" cy="333375"/>
          </a:xfrm>
          <a:prstGeom prst="rect">
            <a:avLst/>
          </a:prstGeom>
          <a:noFill/>
          <a:ln/>
        </p:spPr>
        <p:txBody>
          <a:bodyPr wrap="square" lIns="25400" tIns="25400" rIns="25400" bIns="25400" rtlCol="0" anchor="t">
            <a:normAutofit/>
          </a:bodyPr>
          <a:lstStyle/>
          <a:p>
            <a:pPr marL="0" indent="0" algn="ctr">
              <a:buNone/>
            </a:pPr>
            <a:r>
              <a:rPr lang="en-US" sz="1800" kern="0" spc="180" dirty="0">
                <a:solidFill>
                  <a:srgbClr val="E6007E"/>
                </a:solidFill>
                <a:latin typeface="JetBrains Mono" pitchFamily="34" charset="0"/>
                <a:ea typeface="JetBrains Mono" pitchFamily="34" charset="-122"/>
                <a:cs typeface="JetBrains Mono" pitchFamily="34" charset="-120"/>
              </a:rPr>
              <a:t>CRITICAL</a:t>
            </a:r>
            <a:endParaRPr lang="en-US" sz="1800"/>
          </a:p>
        </p:txBody>
      </p:sp>
      <p:sp>
        <p:nvSpPr>
          <p:cNvPr id="40" name="Shape 38"/>
          <p:cNvSpPr/>
          <p:nvPr/>
        </p:nvSpPr>
        <p:spPr>
          <a:xfrm>
            <a:off x="9376172" y="5564789"/>
            <a:ext cx="7616428" cy="9525"/>
          </a:xfrm>
          <a:prstGeom prst="rect">
            <a:avLst/>
          </a:prstGeom>
          <a:solidFill>
            <a:srgbClr val="FFFFFF">
              <a:alpha val="12000"/>
            </a:srgbClr>
          </a:solidFill>
          <a:ln/>
        </p:spPr>
        <p:txBody>
          <a:bodyPr/>
          <a:lstStyle/>
          <a:p>
            <a:endParaRPr lang="de-DE"/>
          </a:p>
        </p:txBody>
      </p:sp>
      <p:sp>
        <p:nvSpPr>
          <p:cNvPr id="41" name="Text 39"/>
          <p:cNvSpPr/>
          <p:nvPr/>
        </p:nvSpPr>
        <p:spPr>
          <a:xfrm>
            <a:off x="9376172" y="5193314"/>
            <a:ext cx="754410" cy="333375"/>
          </a:xfrm>
          <a:prstGeom prst="rect">
            <a:avLst/>
          </a:prstGeom>
          <a:noFill/>
          <a:ln/>
        </p:spPr>
        <p:txBody>
          <a:bodyPr wrap="square" lIns="25400" tIns="25400" rIns="25400" bIns="25400" rtlCol="0" anchor="t">
            <a:normAutofit/>
          </a:bodyPr>
          <a:lstStyle/>
          <a:p>
            <a:pPr marL="0" indent="0" algn="l">
              <a:buNone/>
            </a:pPr>
            <a:r>
              <a:rPr lang="en-US" sz="1800" kern="0" spc="-12" dirty="0">
                <a:solidFill>
                  <a:srgbClr val="B8B8B8"/>
                </a:solidFill>
                <a:latin typeface="JetBrains Mono" pitchFamily="34" charset="0"/>
                <a:ea typeface="JetBrains Mono" pitchFamily="34" charset="-122"/>
                <a:cs typeface="JetBrains Mono" pitchFamily="34" charset="-120"/>
              </a:rPr>
              <a:t>#F-12</a:t>
            </a:r>
            <a:endParaRPr lang="en-US" sz="1800" dirty="0"/>
          </a:p>
        </p:txBody>
      </p:sp>
      <p:sp>
        <p:nvSpPr>
          <p:cNvPr id="42" name="Text 40"/>
          <p:cNvSpPr/>
          <p:nvPr/>
        </p:nvSpPr>
        <p:spPr>
          <a:xfrm>
            <a:off x="11426694" y="5193314"/>
            <a:ext cx="3632430" cy="333375"/>
          </a:xfrm>
          <a:prstGeom prst="rect">
            <a:avLst/>
          </a:prstGeom>
          <a:noFill/>
          <a:ln/>
        </p:spPr>
        <p:txBody>
          <a:bodyPr wrap="square" lIns="25400" tIns="25400" rIns="25400" bIns="25400" rtlCol="0" anchor="t">
            <a:normAutofit/>
          </a:bodyPr>
          <a:lstStyle/>
          <a:p>
            <a:pPr marL="0" indent="0">
              <a:buNone/>
            </a:pPr>
            <a:r>
              <a:rPr lang="en-US" sz="1800" kern="0" spc="-12" dirty="0">
                <a:solidFill>
                  <a:srgbClr val="B8B8B8"/>
                </a:solidFill>
                <a:latin typeface="JetBrains Mono" pitchFamily="34" charset="0"/>
                <a:ea typeface="JetBrains Mono" pitchFamily="34" charset="-122"/>
                <a:cs typeface="JetBrains Mono" pitchFamily="34" charset="-120"/>
              </a:rPr>
              <a:t>IDOR · /user/{id}/invoices</a:t>
            </a:r>
            <a:endParaRPr lang="en-US" sz="1800"/>
          </a:p>
        </p:txBody>
      </p:sp>
      <p:sp>
        <p:nvSpPr>
          <p:cNvPr id="43" name="Text 41"/>
          <p:cNvSpPr/>
          <p:nvPr/>
        </p:nvSpPr>
        <p:spPr>
          <a:xfrm>
            <a:off x="15712380" y="5193314"/>
            <a:ext cx="1356420" cy="333375"/>
          </a:xfrm>
          <a:prstGeom prst="rect">
            <a:avLst/>
          </a:prstGeom>
          <a:noFill/>
          <a:ln/>
        </p:spPr>
        <p:txBody>
          <a:bodyPr wrap="square" lIns="25400" tIns="25400" rIns="25400" bIns="25400" rtlCol="0" anchor="t">
            <a:normAutofit/>
          </a:bodyPr>
          <a:lstStyle/>
          <a:p>
            <a:pPr marL="0" indent="0" algn="ctr">
              <a:buNone/>
            </a:pPr>
            <a:r>
              <a:rPr lang="en-US" sz="1800" kern="0" spc="180" dirty="0">
                <a:solidFill>
                  <a:srgbClr val="E6007E"/>
                </a:solidFill>
                <a:latin typeface="JetBrains Mono" pitchFamily="34" charset="0"/>
                <a:ea typeface="JetBrains Mono" pitchFamily="34" charset="-122"/>
                <a:cs typeface="JetBrains Mono" pitchFamily="34" charset="-120"/>
              </a:rPr>
              <a:t>HIGH</a:t>
            </a:r>
            <a:endParaRPr lang="en-US" sz="1800"/>
          </a:p>
        </p:txBody>
      </p:sp>
      <p:sp>
        <p:nvSpPr>
          <p:cNvPr id="44" name="Shape 42"/>
          <p:cNvSpPr/>
          <p:nvPr/>
        </p:nvSpPr>
        <p:spPr>
          <a:xfrm>
            <a:off x="9376172" y="6117239"/>
            <a:ext cx="7616428" cy="9525"/>
          </a:xfrm>
          <a:prstGeom prst="rect">
            <a:avLst/>
          </a:prstGeom>
          <a:solidFill>
            <a:srgbClr val="FFFFFF">
              <a:alpha val="12000"/>
            </a:srgbClr>
          </a:solidFill>
          <a:ln/>
        </p:spPr>
        <p:txBody>
          <a:bodyPr/>
          <a:lstStyle/>
          <a:p>
            <a:endParaRPr lang="de-DE"/>
          </a:p>
        </p:txBody>
      </p:sp>
      <p:sp>
        <p:nvSpPr>
          <p:cNvPr id="45" name="Text 43"/>
          <p:cNvSpPr/>
          <p:nvPr/>
        </p:nvSpPr>
        <p:spPr>
          <a:xfrm>
            <a:off x="9376172" y="5745764"/>
            <a:ext cx="754410" cy="333375"/>
          </a:xfrm>
          <a:prstGeom prst="rect">
            <a:avLst/>
          </a:prstGeom>
          <a:noFill/>
          <a:ln/>
        </p:spPr>
        <p:txBody>
          <a:bodyPr wrap="square" lIns="25400" tIns="25400" rIns="25400" bIns="25400" rtlCol="0" anchor="t">
            <a:normAutofit/>
          </a:bodyPr>
          <a:lstStyle/>
          <a:p>
            <a:pPr marL="0" indent="0" algn="l">
              <a:buNone/>
            </a:pPr>
            <a:r>
              <a:rPr lang="en-US" sz="1800" kern="0" spc="-12" dirty="0">
                <a:solidFill>
                  <a:srgbClr val="B8B8B8"/>
                </a:solidFill>
                <a:latin typeface="JetBrains Mono" pitchFamily="34" charset="0"/>
                <a:ea typeface="JetBrains Mono" pitchFamily="34" charset="-122"/>
                <a:cs typeface="JetBrains Mono" pitchFamily="34" charset="-120"/>
              </a:rPr>
              <a:t>#F-18</a:t>
            </a:r>
            <a:endParaRPr lang="en-US" sz="1800" dirty="0"/>
          </a:p>
        </p:txBody>
      </p:sp>
      <p:sp>
        <p:nvSpPr>
          <p:cNvPr id="46" name="Text 44"/>
          <p:cNvSpPr/>
          <p:nvPr/>
        </p:nvSpPr>
        <p:spPr>
          <a:xfrm>
            <a:off x="11418213" y="5745764"/>
            <a:ext cx="2654421" cy="333375"/>
          </a:xfrm>
          <a:prstGeom prst="rect">
            <a:avLst/>
          </a:prstGeom>
          <a:noFill/>
          <a:ln/>
        </p:spPr>
        <p:txBody>
          <a:bodyPr wrap="square" lIns="25400" tIns="25400" rIns="25400" bIns="25400" rtlCol="0" anchor="t">
            <a:normAutofit/>
          </a:bodyPr>
          <a:lstStyle/>
          <a:p>
            <a:pPr marL="0" indent="0">
              <a:buNone/>
            </a:pPr>
            <a:r>
              <a:rPr lang="en-US" sz="1800" kern="0" spc="-12" dirty="0">
                <a:solidFill>
                  <a:srgbClr val="B8B8B8"/>
                </a:solidFill>
                <a:latin typeface="JetBrains Mono" pitchFamily="34" charset="0"/>
                <a:ea typeface="JetBrains Mono" pitchFamily="34" charset="-122"/>
                <a:cs typeface="JetBrains Mono" pitchFamily="34" charset="-120"/>
              </a:rPr>
              <a:t>SSRF · /proxy-fetch</a:t>
            </a:r>
            <a:endParaRPr lang="en-US" sz="1800"/>
          </a:p>
        </p:txBody>
      </p:sp>
      <p:sp>
        <p:nvSpPr>
          <p:cNvPr id="47" name="Text 45"/>
          <p:cNvSpPr/>
          <p:nvPr/>
        </p:nvSpPr>
        <p:spPr>
          <a:xfrm>
            <a:off x="15712380" y="5745764"/>
            <a:ext cx="1356420" cy="333375"/>
          </a:xfrm>
          <a:prstGeom prst="rect">
            <a:avLst/>
          </a:prstGeom>
          <a:noFill/>
          <a:ln/>
        </p:spPr>
        <p:txBody>
          <a:bodyPr wrap="square" lIns="25400" tIns="25400" rIns="25400" bIns="25400" rtlCol="0" anchor="t">
            <a:normAutofit/>
          </a:bodyPr>
          <a:lstStyle/>
          <a:p>
            <a:pPr marL="0" indent="0" algn="ctr">
              <a:buNone/>
            </a:pPr>
            <a:r>
              <a:rPr lang="en-US" sz="1800" kern="0" spc="180" dirty="0">
                <a:solidFill>
                  <a:srgbClr val="E6007E"/>
                </a:solidFill>
                <a:latin typeface="JetBrains Mono" pitchFamily="34" charset="0"/>
                <a:ea typeface="JetBrains Mono" pitchFamily="34" charset="-122"/>
                <a:cs typeface="JetBrains Mono" pitchFamily="34" charset="-120"/>
              </a:rPr>
              <a:t>CRITICAL</a:t>
            </a:r>
            <a:endParaRPr lang="en-US" sz="1800"/>
          </a:p>
        </p:txBody>
      </p:sp>
      <p:sp>
        <p:nvSpPr>
          <p:cNvPr id="48" name="Shape 46"/>
          <p:cNvSpPr/>
          <p:nvPr/>
        </p:nvSpPr>
        <p:spPr>
          <a:xfrm>
            <a:off x="9376172" y="6669689"/>
            <a:ext cx="7616428" cy="9525"/>
          </a:xfrm>
          <a:prstGeom prst="rect">
            <a:avLst/>
          </a:prstGeom>
          <a:solidFill>
            <a:srgbClr val="FFFFFF">
              <a:alpha val="12000"/>
            </a:srgbClr>
          </a:solidFill>
          <a:ln/>
        </p:spPr>
        <p:txBody>
          <a:bodyPr/>
          <a:lstStyle/>
          <a:p>
            <a:endParaRPr lang="de-DE"/>
          </a:p>
        </p:txBody>
      </p:sp>
      <p:sp>
        <p:nvSpPr>
          <p:cNvPr id="49" name="Text 47"/>
          <p:cNvSpPr/>
          <p:nvPr/>
        </p:nvSpPr>
        <p:spPr>
          <a:xfrm>
            <a:off x="9376172" y="6298214"/>
            <a:ext cx="754410" cy="333375"/>
          </a:xfrm>
          <a:prstGeom prst="rect">
            <a:avLst/>
          </a:prstGeom>
          <a:noFill/>
          <a:ln/>
        </p:spPr>
        <p:txBody>
          <a:bodyPr wrap="square" lIns="25400" tIns="25400" rIns="25400" bIns="25400" rtlCol="0" anchor="t">
            <a:normAutofit/>
          </a:bodyPr>
          <a:lstStyle/>
          <a:p>
            <a:pPr marL="0" indent="0" algn="l">
              <a:buNone/>
            </a:pPr>
            <a:r>
              <a:rPr lang="en-US" sz="1800" kern="0" spc="-12" dirty="0">
                <a:solidFill>
                  <a:srgbClr val="B8B8B8"/>
                </a:solidFill>
                <a:latin typeface="JetBrains Mono" pitchFamily="34" charset="0"/>
                <a:ea typeface="JetBrains Mono" pitchFamily="34" charset="-122"/>
                <a:cs typeface="JetBrains Mono" pitchFamily="34" charset="-120"/>
              </a:rPr>
              <a:t>#F-21</a:t>
            </a:r>
            <a:endParaRPr lang="en-US" sz="1800" dirty="0"/>
          </a:p>
        </p:txBody>
      </p:sp>
      <p:sp>
        <p:nvSpPr>
          <p:cNvPr id="50" name="Text 48"/>
          <p:cNvSpPr/>
          <p:nvPr/>
        </p:nvSpPr>
        <p:spPr>
          <a:xfrm>
            <a:off x="11426694" y="6298214"/>
            <a:ext cx="2933874" cy="333375"/>
          </a:xfrm>
          <a:prstGeom prst="rect">
            <a:avLst/>
          </a:prstGeom>
          <a:noFill/>
          <a:ln/>
        </p:spPr>
        <p:txBody>
          <a:bodyPr wrap="square" lIns="25400" tIns="25400" rIns="25400" bIns="25400" rtlCol="0" anchor="t">
            <a:normAutofit/>
          </a:bodyPr>
          <a:lstStyle/>
          <a:p>
            <a:pPr marL="0" indent="0">
              <a:buNone/>
            </a:pPr>
            <a:r>
              <a:rPr lang="en-US" sz="1800" kern="0" spc="-12" dirty="0">
                <a:solidFill>
                  <a:srgbClr val="B8B8B8"/>
                </a:solidFill>
                <a:latin typeface="JetBrains Mono" pitchFamily="34" charset="0"/>
                <a:ea typeface="JetBrains Mono" pitchFamily="34" charset="-122"/>
                <a:cs typeface="JetBrains Mono" pitchFamily="34" charset="-120"/>
              </a:rPr>
              <a:t>JWT alg:none accepted</a:t>
            </a:r>
            <a:endParaRPr lang="en-US" sz="1800"/>
          </a:p>
        </p:txBody>
      </p:sp>
      <p:sp>
        <p:nvSpPr>
          <p:cNvPr id="51" name="Text 49"/>
          <p:cNvSpPr/>
          <p:nvPr/>
        </p:nvSpPr>
        <p:spPr>
          <a:xfrm>
            <a:off x="15721013" y="6298214"/>
            <a:ext cx="1347787" cy="333375"/>
          </a:xfrm>
          <a:prstGeom prst="rect">
            <a:avLst/>
          </a:prstGeom>
          <a:noFill/>
          <a:ln/>
        </p:spPr>
        <p:txBody>
          <a:bodyPr wrap="square" lIns="25400" tIns="25400" rIns="25400" bIns="25400" rtlCol="0" anchor="t">
            <a:normAutofit/>
          </a:bodyPr>
          <a:lstStyle/>
          <a:p>
            <a:pPr marL="0" indent="0" algn="ctr">
              <a:buNone/>
            </a:pPr>
            <a:r>
              <a:rPr lang="en-US" sz="1800" kern="0" spc="180" dirty="0">
                <a:solidFill>
                  <a:srgbClr val="E6007E"/>
                </a:solidFill>
                <a:latin typeface="JetBrains Mono" pitchFamily="34" charset="0"/>
                <a:ea typeface="JetBrains Mono" pitchFamily="34" charset="-122"/>
                <a:cs typeface="JetBrains Mono" pitchFamily="34" charset="-120"/>
              </a:rPr>
              <a:t>HIGH</a:t>
            </a:r>
            <a:endParaRPr lang="en-US" sz="1800"/>
          </a:p>
        </p:txBody>
      </p:sp>
      <p:sp>
        <p:nvSpPr>
          <p:cNvPr id="52" name="Shape 50"/>
          <p:cNvSpPr/>
          <p:nvPr/>
        </p:nvSpPr>
        <p:spPr>
          <a:xfrm>
            <a:off x="9376172" y="7222139"/>
            <a:ext cx="7616428" cy="9525"/>
          </a:xfrm>
          <a:prstGeom prst="rect">
            <a:avLst/>
          </a:prstGeom>
          <a:solidFill>
            <a:srgbClr val="FFFFFF">
              <a:alpha val="12000"/>
            </a:srgbClr>
          </a:solidFill>
          <a:ln/>
        </p:spPr>
        <p:txBody>
          <a:bodyPr/>
          <a:lstStyle/>
          <a:p>
            <a:endParaRPr lang="de-DE"/>
          </a:p>
        </p:txBody>
      </p:sp>
      <p:sp>
        <p:nvSpPr>
          <p:cNvPr id="53" name="Text 51"/>
          <p:cNvSpPr/>
          <p:nvPr/>
        </p:nvSpPr>
        <p:spPr>
          <a:xfrm>
            <a:off x="9376172" y="6850664"/>
            <a:ext cx="754410" cy="333375"/>
          </a:xfrm>
          <a:prstGeom prst="rect">
            <a:avLst/>
          </a:prstGeom>
          <a:noFill/>
          <a:ln/>
        </p:spPr>
        <p:txBody>
          <a:bodyPr wrap="square" lIns="25400" tIns="25400" rIns="25400" bIns="25400" rtlCol="0" anchor="t">
            <a:normAutofit/>
          </a:bodyPr>
          <a:lstStyle/>
          <a:p>
            <a:pPr marL="0" indent="0" algn="l">
              <a:buNone/>
            </a:pPr>
            <a:r>
              <a:rPr lang="en-US" sz="1800" kern="0" spc="-12" dirty="0">
                <a:solidFill>
                  <a:srgbClr val="B8B8B8"/>
                </a:solidFill>
                <a:latin typeface="JetBrains Mono" pitchFamily="34" charset="0"/>
                <a:ea typeface="JetBrains Mono" pitchFamily="34" charset="-122"/>
                <a:cs typeface="JetBrains Mono" pitchFamily="34" charset="-120"/>
              </a:rPr>
              <a:t>#F-24</a:t>
            </a:r>
            <a:endParaRPr lang="en-US" sz="1800" dirty="0"/>
          </a:p>
        </p:txBody>
      </p:sp>
      <p:sp>
        <p:nvSpPr>
          <p:cNvPr id="54" name="Text 52"/>
          <p:cNvSpPr/>
          <p:nvPr/>
        </p:nvSpPr>
        <p:spPr>
          <a:xfrm>
            <a:off x="11420170" y="6803039"/>
            <a:ext cx="4051533" cy="333375"/>
          </a:xfrm>
          <a:prstGeom prst="rect">
            <a:avLst/>
          </a:prstGeom>
          <a:noFill/>
          <a:ln/>
        </p:spPr>
        <p:txBody>
          <a:bodyPr wrap="square" lIns="25400" tIns="25400" rIns="25400" bIns="25400" rtlCol="0" anchor="t">
            <a:normAutofit/>
          </a:bodyPr>
          <a:lstStyle/>
          <a:p>
            <a:pPr marL="0" indent="0">
              <a:buNone/>
            </a:pPr>
            <a:r>
              <a:rPr lang="en-US" sz="1800" kern="0" spc="-12" dirty="0">
                <a:solidFill>
                  <a:srgbClr val="B8B8B8"/>
                </a:solidFill>
                <a:latin typeface="JetBrains Mono" pitchFamily="34" charset="0"/>
                <a:ea typeface="JetBrains Mono" pitchFamily="34" charset="-122"/>
                <a:cs typeface="JetBrains Mono" pitchFamily="34" charset="-120"/>
              </a:rPr>
              <a:t>Role escalation via tenant-id</a:t>
            </a:r>
            <a:endParaRPr lang="en-US" sz="1800"/>
          </a:p>
        </p:txBody>
      </p:sp>
      <p:sp>
        <p:nvSpPr>
          <p:cNvPr id="55" name="Text 53"/>
          <p:cNvSpPr/>
          <p:nvPr/>
        </p:nvSpPr>
        <p:spPr>
          <a:xfrm>
            <a:off x="15712380" y="6850664"/>
            <a:ext cx="1356420" cy="333375"/>
          </a:xfrm>
          <a:prstGeom prst="rect">
            <a:avLst/>
          </a:prstGeom>
          <a:noFill/>
          <a:ln/>
        </p:spPr>
        <p:txBody>
          <a:bodyPr wrap="square" lIns="25400" tIns="25400" rIns="25400" bIns="25400" rtlCol="0" anchor="t">
            <a:normAutofit/>
          </a:bodyPr>
          <a:lstStyle/>
          <a:p>
            <a:pPr marL="0" indent="0" algn="ctr">
              <a:buNone/>
            </a:pPr>
            <a:r>
              <a:rPr lang="en-US" sz="1800" kern="0" spc="180" dirty="0">
                <a:solidFill>
                  <a:srgbClr val="E6007E"/>
                </a:solidFill>
                <a:latin typeface="JetBrains Mono" pitchFamily="34" charset="0"/>
                <a:ea typeface="JetBrains Mono" pitchFamily="34" charset="-122"/>
                <a:cs typeface="JetBrains Mono" pitchFamily="34" charset="-120"/>
              </a:rPr>
              <a:t>CRITICAL</a:t>
            </a:r>
            <a:endParaRPr lang="en-US" sz="1800"/>
          </a:p>
        </p:txBody>
      </p:sp>
      <p:sp>
        <p:nvSpPr>
          <p:cNvPr id="56" name="Shape 54"/>
          <p:cNvSpPr/>
          <p:nvPr/>
        </p:nvSpPr>
        <p:spPr>
          <a:xfrm>
            <a:off x="9376172" y="7774589"/>
            <a:ext cx="7616428" cy="9525"/>
          </a:xfrm>
          <a:prstGeom prst="rect">
            <a:avLst/>
          </a:prstGeom>
          <a:solidFill>
            <a:srgbClr val="FFFFFF">
              <a:alpha val="12000"/>
            </a:srgbClr>
          </a:solidFill>
          <a:ln/>
        </p:spPr>
        <p:txBody>
          <a:bodyPr/>
          <a:lstStyle/>
          <a:p>
            <a:endParaRPr lang="de-DE"/>
          </a:p>
        </p:txBody>
      </p:sp>
      <p:sp>
        <p:nvSpPr>
          <p:cNvPr id="57" name="Text 55"/>
          <p:cNvSpPr/>
          <p:nvPr/>
        </p:nvSpPr>
        <p:spPr>
          <a:xfrm>
            <a:off x="9376172" y="7403114"/>
            <a:ext cx="211931" cy="333375"/>
          </a:xfrm>
          <a:prstGeom prst="rect">
            <a:avLst/>
          </a:prstGeom>
          <a:noFill/>
          <a:ln/>
        </p:spPr>
        <p:txBody>
          <a:bodyPr wrap="square" lIns="25400" tIns="25400" rIns="25400" bIns="25400" rtlCol="0" anchor="t">
            <a:normAutofit/>
          </a:bodyPr>
          <a:lstStyle/>
          <a:p>
            <a:pPr marL="0" indent="0" algn="l">
              <a:buNone/>
            </a:pPr>
            <a:r>
              <a:rPr lang="en-US" sz="1800" kern="0" spc="-12" dirty="0">
                <a:solidFill>
                  <a:srgbClr val="B8B8B8"/>
                </a:solidFill>
                <a:latin typeface="JetBrains Mono" pitchFamily="34" charset="0"/>
                <a:ea typeface="JetBrains Mono" pitchFamily="34" charset="-122"/>
                <a:cs typeface="JetBrains Mono" pitchFamily="34" charset="-120"/>
              </a:rPr>
              <a:t>…</a:t>
            </a:r>
            <a:endParaRPr lang="en-US" sz="1800" dirty="0"/>
          </a:p>
        </p:txBody>
      </p:sp>
      <p:sp>
        <p:nvSpPr>
          <p:cNvPr id="58" name="Text 56"/>
          <p:cNvSpPr/>
          <p:nvPr/>
        </p:nvSpPr>
        <p:spPr>
          <a:xfrm>
            <a:off x="12038409" y="7403114"/>
            <a:ext cx="1703933" cy="333375"/>
          </a:xfrm>
          <a:prstGeom prst="rect">
            <a:avLst/>
          </a:prstGeom>
          <a:noFill/>
          <a:ln/>
        </p:spPr>
        <p:txBody>
          <a:bodyPr wrap="square" lIns="25400" tIns="25400" rIns="25400" bIns="25400" rtlCol="0" anchor="t">
            <a:normAutofit/>
          </a:bodyPr>
          <a:lstStyle/>
          <a:p>
            <a:pPr marL="0" indent="0">
              <a:buNone/>
            </a:pPr>
            <a:r>
              <a:rPr lang="en-US" sz="1800" kern="0" spc="-12" dirty="0">
                <a:solidFill>
                  <a:srgbClr val="B8B8B8"/>
                </a:solidFill>
                <a:latin typeface="JetBrains Mono" pitchFamily="34" charset="0"/>
                <a:ea typeface="JetBrains Mono" pitchFamily="34" charset="-122"/>
                <a:cs typeface="JetBrains Mono" pitchFamily="34" charset="-120"/>
              </a:rPr>
              <a:t>+ 23 weitere</a:t>
            </a:r>
            <a:endParaRPr lang="en-US" sz="1800"/>
          </a:p>
        </p:txBody>
      </p:sp>
      <p:sp>
        <p:nvSpPr>
          <p:cNvPr id="59" name="Text 57"/>
          <p:cNvSpPr/>
          <p:nvPr/>
        </p:nvSpPr>
        <p:spPr>
          <a:xfrm>
            <a:off x="15721013" y="7403114"/>
            <a:ext cx="1347787" cy="333375"/>
          </a:xfrm>
          <a:prstGeom prst="rect">
            <a:avLst/>
          </a:prstGeom>
          <a:noFill/>
          <a:ln/>
        </p:spPr>
        <p:txBody>
          <a:bodyPr wrap="square" lIns="25400" tIns="25400" rIns="25400" bIns="25400" rtlCol="0" anchor="t">
            <a:normAutofit/>
          </a:bodyPr>
          <a:lstStyle/>
          <a:p>
            <a:pPr marL="0" indent="0" algn="ctr">
              <a:buNone/>
            </a:pPr>
            <a:r>
              <a:rPr lang="en-US" sz="1800" kern="0" spc="180" dirty="0">
                <a:solidFill>
                  <a:srgbClr val="8A8A8A"/>
                </a:solidFill>
                <a:latin typeface="JetBrains Mono" pitchFamily="34" charset="0"/>
                <a:ea typeface="JetBrains Mono" pitchFamily="34" charset="-122"/>
                <a:cs typeface="JetBrains Mono" pitchFamily="34" charset="-120"/>
              </a:rPr>
              <a:t>MIXED</a:t>
            </a:r>
            <a:endParaRPr lang="en-US" sz="1800"/>
          </a:p>
        </p:txBody>
      </p:sp>
      <p:sp>
        <p:nvSpPr>
          <p:cNvPr id="63" name="Text 18">
            <a:extLst>
              <a:ext uri="{FF2B5EF4-FFF2-40B4-BE49-F238E27FC236}">
                <a16:creationId xmlns:a16="http://schemas.microsoft.com/office/drawing/2014/main" id="{445C1881-DDC9-59F5-F6F7-379A4753E297}"/>
              </a:ext>
            </a:extLst>
          </p:cNvPr>
          <p:cNvSpPr/>
          <p:nvPr/>
        </p:nvSpPr>
        <p:spPr>
          <a:xfrm>
            <a:off x="4997873" y="8410575"/>
            <a:ext cx="1566862" cy="304800"/>
          </a:xfrm>
          <a:prstGeom prst="rect">
            <a:avLst/>
          </a:prstGeom>
          <a:noFill/>
          <a:ln/>
        </p:spPr>
        <p:txBody>
          <a:bodyPr wrap="square" lIns="25400" tIns="25400" rIns="25400" bIns="25400" rtlCol="0" anchor="t">
            <a:normAutofit lnSpcReduction="10000"/>
          </a:bodyPr>
          <a:lstStyle/>
          <a:p>
            <a:pPr marL="0" indent="0" algn="l">
              <a:buNone/>
            </a:pPr>
            <a:r>
              <a:rPr lang="en-US" sz="1800" b="1" kern="0" spc="-18">
                <a:solidFill>
                  <a:srgbClr val="6A6A6A"/>
                </a:solidFill>
                <a:latin typeface="Work Sans" pitchFamily="34" charset="0"/>
                <a:ea typeface="Work Sans" pitchFamily="34" charset="-122"/>
                <a:cs typeface="Work Sans" pitchFamily="34" charset="-120"/>
              </a:rPr>
              <a:t>OTTO</a:t>
            </a:r>
            <a:endParaRPr lang="en-US" sz="1800"/>
          </a:p>
        </p:txBody>
      </p:sp>
      <p:sp>
        <p:nvSpPr>
          <p:cNvPr id="64" name="Text 22">
            <a:extLst>
              <a:ext uri="{FF2B5EF4-FFF2-40B4-BE49-F238E27FC236}">
                <a16:creationId xmlns:a16="http://schemas.microsoft.com/office/drawing/2014/main" id="{44CCA90A-4F8B-6517-81D4-E1B16FDFF136}"/>
              </a:ext>
            </a:extLst>
          </p:cNvPr>
          <p:cNvSpPr/>
          <p:nvPr/>
        </p:nvSpPr>
        <p:spPr>
          <a:xfrm>
            <a:off x="6801796" y="8401049"/>
            <a:ext cx="1257312" cy="314325"/>
          </a:xfrm>
          <a:prstGeom prst="rect">
            <a:avLst/>
          </a:prstGeom>
          <a:noFill/>
          <a:ln/>
        </p:spPr>
        <p:txBody>
          <a:bodyPr wrap="square" lIns="25400" tIns="25400" rIns="25400" bIns="25400" rtlCol="0" anchor="t">
            <a:normAutofit lnSpcReduction="10000"/>
          </a:bodyPr>
          <a:lstStyle/>
          <a:p>
            <a:pPr marL="0" indent="0" algn="l">
              <a:buNone/>
            </a:pPr>
            <a:r>
              <a:rPr lang="en-US" sz="1800" b="1" kern="0" spc="-18">
                <a:solidFill>
                  <a:srgbClr val="6A6A6A"/>
                </a:solidFill>
                <a:latin typeface="Work Sans" pitchFamily="34" charset="0"/>
                <a:ea typeface="Work Sans" pitchFamily="34" charset="-122"/>
                <a:cs typeface="Work Sans" pitchFamily="34" charset="-120"/>
              </a:rPr>
              <a:t>Panasonic</a:t>
            </a:r>
            <a:endParaRPr lang="en-US" sz="1800"/>
          </a:p>
        </p:txBody>
      </p:sp>
      <p:pic>
        <p:nvPicPr>
          <p:cNvPr id="65" name="Grafik 64">
            <a:extLst>
              <a:ext uri="{FF2B5EF4-FFF2-40B4-BE49-F238E27FC236}">
                <a16:creationId xmlns:a16="http://schemas.microsoft.com/office/drawing/2014/main" id="{16360409-3E7E-3145-2D92-81A62176C7C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6" y="9275150"/>
            <a:ext cx="720393" cy="720393"/>
          </a:xfrm>
          <a:prstGeom prst="rect">
            <a:avLst/>
          </a:prstGeom>
        </p:spPr>
      </p:pic>
    </p:spTree>
    <p:extLst>
      <p:ext uri="{BB962C8B-B14F-4D97-AF65-F5344CB8AC3E}">
        <p14:creationId xmlns:p14="http://schemas.microsoft.com/office/powerpoint/2010/main" val="1158137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2">
    <p:bg>
      <p:bgPr>
        <a:solidFill>
          <a:srgbClr val="FAFAF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6A6A6A"/>
                </a:solidFill>
                <a:latin typeface="JetBrains Mono" pitchFamily="34" charset="0"/>
                <a:ea typeface="JetBrains Mono" pitchFamily="34" charset="-122"/>
                <a:cs typeface="JetBrains Mono" pitchFamily="34" charset="-120"/>
              </a:rPr>
              <a:t>BEHEBEN · FACTORY SKILLS</a:t>
            </a:r>
            <a:endParaRPr lang="en-US" sz="1800" dirty="0"/>
          </a:p>
        </p:txBody>
      </p:sp>
      <p:sp>
        <p:nvSpPr>
          <p:cNvPr id="3" name="Text 1"/>
          <p:cNvSpPr/>
          <p:nvPr/>
        </p:nvSpPr>
        <p:spPr>
          <a:xfrm>
            <a:off x="952500" y="1419225"/>
            <a:ext cx="14716125" cy="1464469"/>
          </a:xfrm>
          <a:prstGeom prst="rect">
            <a:avLst/>
          </a:prstGeom>
          <a:noFill/>
          <a:ln/>
        </p:spPr>
        <p:txBody>
          <a:bodyPr wrap="square" lIns="25400" tIns="25400" rIns="25400" bIns="25400" rtlCol="0" anchor="t">
            <a:normAutofit fontScale="92500" lnSpcReduction="20000"/>
          </a:bodyPr>
          <a:lstStyle/>
          <a:p>
            <a:pPr marL="0" indent="0" algn="l">
              <a:lnSpc>
                <a:spcPct val="104000"/>
              </a:lnSpc>
              <a:buNone/>
            </a:pPr>
            <a:r>
              <a:rPr lang="en-US" sz="5400" b="1" kern="0" spc="-162" dirty="0">
                <a:solidFill>
                  <a:srgbClr val="0A0A0A"/>
                </a:solidFill>
                <a:latin typeface="Hermes Sans Bold"/>
                <a:ea typeface="Hermes Sans Bold"/>
                <a:cs typeface="Hermes Sans Bold"/>
              </a:rPr>
              <a:t>Finden ohne Fixen ist </a:t>
            </a:r>
            <a:r>
              <a:rPr lang="en-US" sz="5400" b="1" kern="0" spc="-162" err="1">
                <a:solidFill>
                  <a:srgbClr val="0A0A0A"/>
                </a:solidFill>
                <a:latin typeface="Hermes Sans Bold"/>
                <a:ea typeface="Hermes Sans Bold"/>
                <a:cs typeface="Hermes Sans Bold"/>
              </a:rPr>
              <a:t>eine</a:t>
            </a:r>
            <a:r>
              <a:rPr lang="en-US" sz="5400" b="1" kern="0" spc="-162" dirty="0">
                <a:solidFill>
                  <a:srgbClr val="0A0A0A"/>
                </a:solidFill>
                <a:latin typeface="Hermes Sans Bold"/>
                <a:ea typeface="Hermes Sans Bold"/>
                <a:cs typeface="Hermes Sans Bold"/>
              </a:rPr>
              <a:t> To-do-</a:t>
            </a:r>
            <a:r>
              <a:rPr lang="en-US" sz="5400" b="1" kern="0" spc="-162" err="1">
                <a:solidFill>
                  <a:srgbClr val="0A0A0A"/>
                </a:solidFill>
                <a:latin typeface="Hermes Sans Bold"/>
                <a:ea typeface="Hermes Sans Bold"/>
                <a:cs typeface="Hermes Sans Bold"/>
              </a:rPr>
              <a:t>Liste</a:t>
            </a:r>
            <a:r>
              <a:rPr lang="en-US" sz="5400" b="1" kern="0" spc="-162" dirty="0">
                <a:solidFill>
                  <a:srgbClr val="0A0A0A"/>
                </a:solidFill>
                <a:latin typeface="Hermes Sans Bold"/>
                <a:ea typeface="Hermes Sans Bold"/>
                <a:cs typeface="Hermes Sans Bold"/>
              </a:rPr>
              <a:t> keine Verteidigung.</a:t>
            </a:r>
            <a:endParaRPr lang="en-US" sz="5400" dirty="0"/>
          </a:p>
        </p:txBody>
      </p:sp>
      <p:sp>
        <p:nvSpPr>
          <p:cNvPr id="4" name="Shape 2"/>
          <p:cNvSpPr/>
          <p:nvPr/>
        </p:nvSpPr>
        <p:spPr>
          <a:xfrm>
            <a:off x="952500" y="4508897"/>
            <a:ext cx="4953000" cy="3924300"/>
          </a:xfrm>
          <a:prstGeom prst="rect">
            <a:avLst/>
          </a:prstGeom>
          <a:ln w="19050">
            <a:solidFill>
              <a:srgbClr val="0A0A0A"/>
            </a:solidFill>
            <a:prstDash val="solid"/>
          </a:ln>
        </p:spPr>
        <p:txBody>
          <a:bodyPr/>
          <a:lstStyle/>
          <a:p>
            <a:endParaRPr lang="de-DE"/>
          </a:p>
        </p:txBody>
      </p:sp>
      <p:sp>
        <p:nvSpPr>
          <p:cNvPr id="5" name="Text 3"/>
          <p:cNvSpPr/>
          <p:nvPr/>
        </p:nvSpPr>
        <p:spPr>
          <a:xfrm>
            <a:off x="1314450" y="4947047"/>
            <a:ext cx="4355973"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6A6A6A"/>
                </a:solidFill>
                <a:latin typeface="JetBrains Mono" pitchFamily="34" charset="0"/>
                <a:ea typeface="JetBrains Mono" pitchFamily="34" charset="-122"/>
                <a:cs typeface="JetBrains Mono" pitchFamily="34" charset="-120"/>
              </a:rPr>
              <a:t>INPUT</a:t>
            </a:r>
            <a:endParaRPr lang="en-US" sz="1800" dirty="0"/>
          </a:p>
        </p:txBody>
      </p:sp>
      <p:sp>
        <p:nvSpPr>
          <p:cNvPr id="6" name="Text 4"/>
          <p:cNvSpPr/>
          <p:nvPr/>
        </p:nvSpPr>
        <p:spPr>
          <a:xfrm>
            <a:off x="1314450" y="6050161"/>
            <a:ext cx="4355973" cy="558105"/>
          </a:xfrm>
          <a:prstGeom prst="rect">
            <a:avLst/>
          </a:prstGeom>
          <a:noFill/>
          <a:ln/>
        </p:spPr>
        <p:txBody>
          <a:bodyPr wrap="square" lIns="25400" tIns="25400" rIns="25400" bIns="25400" rtlCol="0" anchor="t">
            <a:normAutofit fontScale="92500"/>
          </a:bodyPr>
          <a:lstStyle/>
          <a:p>
            <a:pPr marL="0" indent="0" algn="l">
              <a:lnSpc>
                <a:spcPct val="105000"/>
              </a:lnSpc>
              <a:buNone/>
            </a:pPr>
            <a:r>
              <a:rPr lang="en-US" sz="3600" b="1" kern="0" spc="-98" dirty="0">
                <a:solidFill>
                  <a:srgbClr val="0A0A0A"/>
                </a:solidFill>
                <a:latin typeface="Hermes Sans Bold"/>
                <a:ea typeface="Hermes Sans Bold"/>
                <a:cs typeface="Hermes Sans Bold"/>
              </a:rPr>
              <a:t>Finding</a:t>
            </a:r>
            <a:endParaRPr lang="en-US" sz="3900" dirty="0"/>
          </a:p>
        </p:txBody>
      </p:sp>
      <p:sp>
        <p:nvSpPr>
          <p:cNvPr id="7" name="Text 5"/>
          <p:cNvSpPr/>
          <p:nvPr/>
        </p:nvSpPr>
        <p:spPr>
          <a:xfrm>
            <a:off x="1314450" y="7378005"/>
            <a:ext cx="4355973" cy="655141"/>
          </a:xfrm>
          <a:prstGeom prst="rect">
            <a:avLst/>
          </a:prstGeom>
          <a:noFill/>
          <a:ln/>
        </p:spPr>
        <p:txBody>
          <a:bodyPr wrap="square" lIns="25400" tIns="25400" rIns="25400" bIns="25400" rtlCol="0" anchor="t">
            <a:normAutofit fontScale="92500" lnSpcReduction="20000"/>
          </a:bodyPr>
          <a:lstStyle/>
          <a:p>
            <a:pPr marL="0" indent="0" algn="l">
              <a:lnSpc>
                <a:spcPct val="135000"/>
              </a:lnSpc>
              <a:buNone/>
            </a:pPr>
            <a:r>
              <a:rPr lang="en-US" sz="1800" kern="0" spc="-12" dirty="0">
                <a:solidFill>
                  <a:srgbClr val="6A6A6A"/>
                </a:solidFill>
                <a:latin typeface="Hermes Sans Regular"/>
                <a:ea typeface="Hermes Sans Regular"/>
                <a:cs typeface="Hermes Sans Regular"/>
              </a:rPr>
              <a:t>Reproduzierbarer Exploit-Pfad mit Severity &amp; Kontext.</a:t>
            </a:r>
            <a:endParaRPr lang="en-US" sz="1800" dirty="0"/>
          </a:p>
        </p:txBody>
      </p:sp>
      <p:sp>
        <p:nvSpPr>
          <p:cNvPr id="8" name="Shape 6"/>
          <p:cNvSpPr/>
          <p:nvPr/>
        </p:nvSpPr>
        <p:spPr>
          <a:xfrm>
            <a:off x="5981700" y="6461522"/>
            <a:ext cx="609600" cy="19050"/>
          </a:xfrm>
          <a:prstGeom prst="rect">
            <a:avLst/>
          </a:prstGeom>
          <a:solidFill>
            <a:srgbClr val="0A0A0A"/>
          </a:solidFill>
          <a:ln/>
        </p:spPr>
        <p:txBody>
          <a:bodyPr/>
          <a:lstStyle/>
          <a:p>
            <a:endParaRPr lang="de-DE"/>
          </a:p>
        </p:txBody>
      </p:sp>
      <p:sp>
        <p:nvSpPr>
          <p:cNvPr id="9" name="Shape 7"/>
          <p:cNvSpPr/>
          <p:nvPr/>
        </p:nvSpPr>
        <p:spPr>
          <a:xfrm>
            <a:off x="6667500" y="4508897"/>
            <a:ext cx="4953000" cy="3924300"/>
          </a:xfrm>
          <a:prstGeom prst="rect">
            <a:avLst/>
          </a:prstGeom>
          <a:solidFill>
            <a:srgbClr val="E6007E"/>
          </a:solidFill>
          <a:ln w="19050">
            <a:solidFill>
              <a:srgbClr val="E6007E"/>
            </a:solidFill>
            <a:prstDash val="solid"/>
          </a:ln>
        </p:spPr>
        <p:txBody>
          <a:bodyPr/>
          <a:lstStyle/>
          <a:p>
            <a:endParaRPr lang="de-DE"/>
          </a:p>
        </p:txBody>
      </p:sp>
      <p:sp>
        <p:nvSpPr>
          <p:cNvPr id="10" name="Text 8"/>
          <p:cNvSpPr/>
          <p:nvPr/>
        </p:nvSpPr>
        <p:spPr>
          <a:xfrm>
            <a:off x="7029450" y="4947047"/>
            <a:ext cx="4355973"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FFFFFF">
                    <a:alpha val="85000"/>
                  </a:srgbClr>
                </a:solidFill>
                <a:latin typeface="JetBrains Mono" pitchFamily="34" charset="0"/>
                <a:ea typeface="JetBrains Mono" pitchFamily="34" charset="-122"/>
                <a:cs typeface="JetBrains Mono" pitchFamily="34" charset="-120"/>
              </a:rPr>
              <a:t>FACTORY</a:t>
            </a:r>
            <a:endParaRPr lang="en-US" sz="1800" dirty="0"/>
          </a:p>
        </p:txBody>
      </p:sp>
      <p:sp>
        <p:nvSpPr>
          <p:cNvPr id="11" name="Text 9"/>
          <p:cNvSpPr/>
          <p:nvPr/>
        </p:nvSpPr>
        <p:spPr>
          <a:xfrm>
            <a:off x="7029450" y="6050161"/>
            <a:ext cx="4355973" cy="558105"/>
          </a:xfrm>
          <a:prstGeom prst="rect">
            <a:avLst/>
          </a:prstGeom>
          <a:noFill/>
          <a:ln/>
        </p:spPr>
        <p:txBody>
          <a:bodyPr wrap="square" lIns="25400" tIns="25400" rIns="25400" bIns="25400" rtlCol="0" anchor="t">
            <a:normAutofit fontScale="92500"/>
          </a:bodyPr>
          <a:lstStyle/>
          <a:p>
            <a:pPr marL="0" indent="0" algn="l">
              <a:lnSpc>
                <a:spcPct val="105000"/>
              </a:lnSpc>
              <a:buNone/>
            </a:pPr>
            <a:r>
              <a:rPr lang="en-US" sz="3600" b="1" kern="0" spc="-98" dirty="0">
                <a:solidFill>
                  <a:srgbClr val="FAFAFA"/>
                </a:solidFill>
                <a:latin typeface="Hermes Sans Bold"/>
                <a:ea typeface="Hermes Sans Bold"/>
                <a:cs typeface="Hermes Sans Bold"/>
              </a:rPr>
              <a:t>Skill</a:t>
            </a:r>
            <a:endParaRPr lang="en-US" sz="3900" dirty="0"/>
          </a:p>
        </p:txBody>
      </p:sp>
      <p:sp>
        <p:nvSpPr>
          <p:cNvPr id="12" name="Text 10"/>
          <p:cNvSpPr/>
          <p:nvPr/>
        </p:nvSpPr>
        <p:spPr>
          <a:xfrm>
            <a:off x="7029450" y="7378005"/>
            <a:ext cx="4355973" cy="655141"/>
          </a:xfrm>
          <a:prstGeom prst="rect">
            <a:avLst/>
          </a:prstGeom>
          <a:noFill/>
          <a:ln/>
        </p:spPr>
        <p:txBody>
          <a:bodyPr wrap="square" lIns="25400" tIns="25400" rIns="25400" bIns="25400" rtlCol="0" anchor="t">
            <a:normAutofit fontScale="92500" lnSpcReduction="20000"/>
          </a:bodyPr>
          <a:lstStyle/>
          <a:p>
            <a:pPr marL="0" indent="0" algn="l">
              <a:lnSpc>
                <a:spcPct val="135000"/>
              </a:lnSpc>
              <a:buNone/>
            </a:pPr>
            <a:r>
              <a:rPr lang="en-US" sz="1800" kern="0" spc="-12" dirty="0">
                <a:solidFill>
                  <a:srgbClr val="FFFFFF">
                    <a:alpha val="90000"/>
                  </a:srgbClr>
                </a:solidFill>
                <a:latin typeface="Hermes Sans Regular"/>
                <a:ea typeface="Hermes Sans Regular"/>
                <a:cs typeface="Hermes Sans Regular"/>
              </a:rPr>
              <a:t>Standardisierter Reparatur-Baustein · kein Einzeleinsatz.</a:t>
            </a:r>
            <a:endParaRPr lang="en-US" sz="1800" dirty="0"/>
          </a:p>
        </p:txBody>
      </p:sp>
      <p:sp>
        <p:nvSpPr>
          <p:cNvPr id="13" name="Shape 11"/>
          <p:cNvSpPr/>
          <p:nvPr/>
        </p:nvSpPr>
        <p:spPr>
          <a:xfrm>
            <a:off x="11696700" y="6461522"/>
            <a:ext cx="609600" cy="19050"/>
          </a:xfrm>
          <a:prstGeom prst="rect">
            <a:avLst/>
          </a:prstGeom>
          <a:solidFill>
            <a:srgbClr val="0A0A0A"/>
          </a:solidFill>
          <a:ln/>
        </p:spPr>
        <p:txBody>
          <a:bodyPr/>
          <a:lstStyle/>
          <a:p>
            <a:endParaRPr lang="de-DE"/>
          </a:p>
        </p:txBody>
      </p:sp>
      <p:sp>
        <p:nvSpPr>
          <p:cNvPr id="14" name="Shape 12"/>
          <p:cNvSpPr/>
          <p:nvPr/>
        </p:nvSpPr>
        <p:spPr>
          <a:xfrm>
            <a:off x="12382500" y="4508897"/>
            <a:ext cx="4953000" cy="3924300"/>
          </a:xfrm>
          <a:prstGeom prst="rect">
            <a:avLst/>
          </a:prstGeom>
          <a:ln w="19050">
            <a:solidFill>
              <a:srgbClr val="0A0A0A"/>
            </a:solidFill>
            <a:prstDash val="solid"/>
          </a:ln>
        </p:spPr>
        <p:txBody>
          <a:bodyPr/>
          <a:lstStyle/>
          <a:p>
            <a:endParaRPr lang="de-DE"/>
          </a:p>
        </p:txBody>
      </p:sp>
      <p:sp>
        <p:nvSpPr>
          <p:cNvPr id="15" name="Text 13"/>
          <p:cNvSpPr/>
          <p:nvPr/>
        </p:nvSpPr>
        <p:spPr>
          <a:xfrm>
            <a:off x="12744450" y="4947047"/>
            <a:ext cx="4355973"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6A6A6A"/>
                </a:solidFill>
                <a:latin typeface="JetBrains Mono" pitchFamily="34" charset="0"/>
                <a:ea typeface="JetBrains Mono" pitchFamily="34" charset="-122"/>
                <a:cs typeface="JetBrains Mono" pitchFamily="34" charset="-120"/>
              </a:rPr>
              <a:t>OUTPUT</a:t>
            </a:r>
            <a:endParaRPr lang="en-US" sz="1800" dirty="0"/>
          </a:p>
        </p:txBody>
      </p:sp>
      <p:sp>
        <p:nvSpPr>
          <p:cNvPr id="16" name="Text 14"/>
          <p:cNvSpPr/>
          <p:nvPr/>
        </p:nvSpPr>
        <p:spPr>
          <a:xfrm>
            <a:off x="12744450" y="6050161"/>
            <a:ext cx="4355973" cy="558105"/>
          </a:xfrm>
          <a:prstGeom prst="rect">
            <a:avLst/>
          </a:prstGeom>
          <a:noFill/>
          <a:ln/>
        </p:spPr>
        <p:txBody>
          <a:bodyPr wrap="square" lIns="25400" tIns="25400" rIns="25400" bIns="25400" rtlCol="0" anchor="t">
            <a:normAutofit fontScale="92500"/>
          </a:bodyPr>
          <a:lstStyle/>
          <a:p>
            <a:pPr marL="0" indent="0" algn="l">
              <a:lnSpc>
                <a:spcPct val="105000"/>
              </a:lnSpc>
              <a:buNone/>
            </a:pPr>
            <a:r>
              <a:rPr lang="en-US" sz="3600" b="1" kern="0" spc="-98" dirty="0">
                <a:solidFill>
                  <a:srgbClr val="0A0A0A"/>
                </a:solidFill>
                <a:latin typeface="Hermes Sans Bold"/>
                <a:ea typeface="Hermes Sans Bold"/>
                <a:cs typeface="Hermes Sans Bold"/>
              </a:rPr>
              <a:t>Fix · PR · Deploy</a:t>
            </a:r>
            <a:endParaRPr lang="en-US" sz="3900" dirty="0"/>
          </a:p>
        </p:txBody>
      </p:sp>
      <p:sp>
        <p:nvSpPr>
          <p:cNvPr id="17" name="Text 15"/>
          <p:cNvSpPr/>
          <p:nvPr/>
        </p:nvSpPr>
        <p:spPr>
          <a:xfrm>
            <a:off x="12744450" y="7378005"/>
            <a:ext cx="4355973" cy="655141"/>
          </a:xfrm>
          <a:prstGeom prst="rect">
            <a:avLst/>
          </a:prstGeom>
          <a:noFill/>
          <a:ln/>
        </p:spPr>
        <p:txBody>
          <a:bodyPr wrap="square" lIns="25400" tIns="25400" rIns="25400" bIns="25400" rtlCol="0" anchor="t">
            <a:normAutofit fontScale="92500" lnSpcReduction="20000"/>
          </a:bodyPr>
          <a:lstStyle/>
          <a:p>
            <a:pPr marL="0" indent="0" algn="l">
              <a:lnSpc>
                <a:spcPct val="135000"/>
              </a:lnSpc>
              <a:buNone/>
            </a:pPr>
            <a:r>
              <a:rPr lang="en-US" sz="1800" kern="0" spc="-12" dirty="0">
                <a:solidFill>
                  <a:srgbClr val="6A6A6A"/>
                </a:solidFill>
                <a:latin typeface="Hermes Sans Regular"/>
                <a:ea typeface="Hermes Sans Regular"/>
                <a:cs typeface="Hermes Sans Regular"/>
              </a:rPr>
              <a:t>Mean Time to Remediation runter. Audit-Kette nachvollziehbar.</a:t>
            </a:r>
            <a:endParaRPr lang="en-US" sz="1800" dirty="0"/>
          </a:p>
        </p:txBody>
      </p:sp>
      <p:pic>
        <p:nvPicPr>
          <p:cNvPr id="19" name="Grafik 18">
            <a:extLst>
              <a:ext uri="{FF2B5EF4-FFF2-40B4-BE49-F238E27FC236}">
                <a16:creationId xmlns:a16="http://schemas.microsoft.com/office/drawing/2014/main" id="{1DA0569C-330F-2D64-1CC4-BE5872C1124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6" y="9275150"/>
            <a:ext cx="720393" cy="720393"/>
          </a:xfrm>
          <a:prstGeom prst="rect">
            <a:avLst/>
          </a:prstGeom>
        </p:spPr>
      </p:pic>
    </p:spTree>
    <p:extLst>
      <p:ext uri="{BB962C8B-B14F-4D97-AF65-F5344CB8AC3E}">
        <p14:creationId xmlns:p14="http://schemas.microsoft.com/office/powerpoint/2010/main" val="1485858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3">
    <p:bg>
      <p:bgPr>
        <a:solidFill>
          <a:srgbClr val="0A0A0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a:solidFill>
                  <a:srgbClr val="E6007E"/>
                </a:solidFill>
                <a:latin typeface="JetBrains Mono" pitchFamily="34" charset="0"/>
                <a:ea typeface="JetBrains Mono" pitchFamily="34" charset="-122"/>
                <a:cs typeface="JetBrains Mono" pitchFamily="34" charset="-120"/>
              </a:rPr>
              <a:t>ÜBERWACHEN · AWS DEVOPS AGENT</a:t>
            </a:r>
            <a:endParaRPr lang="en-US" sz="1800"/>
          </a:p>
        </p:txBody>
      </p:sp>
      <p:sp>
        <p:nvSpPr>
          <p:cNvPr id="3" name="Text 1"/>
          <p:cNvSpPr/>
          <p:nvPr/>
        </p:nvSpPr>
        <p:spPr>
          <a:xfrm>
            <a:off x="952500" y="1419225"/>
            <a:ext cx="14716125" cy="1464469"/>
          </a:xfrm>
          <a:prstGeom prst="rect">
            <a:avLst/>
          </a:prstGeom>
          <a:noFill/>
          <a:ln/>
        </p:spPr>
        <p:txBody>
          <a:bodyPr wrap="square" lIns="25400" tIns="25400" rIns="25400" bIns="25400" rtlCol="0" anchor="t">
            <a:normAutofit fontScale="92500" lnSpcReduction="20000"/>
          </a:bodyPr>
          <a:lstStyle/>
          <a:p>
            <a:pPr marL="0" indent="0" algn="l">
              <a:lnSpc>
                <a:spcPct val="104000"/>
              </a:lnSpc>
              <a:buNone/>
            </a:pPr>
            <a:r>
              <a:rPr lang="en-US" sz="5400" b="1" kern="0" spc="-162">
                <a:solidFill>
                  <a:srgbClr val="FAFAFA"/>
                </a:solidFill>
                <a:latin typeface="Hermes Sans Bold"/>
                <a:ea typeface="Hermes Sans Bold"/>
                <a:cs typeface="Hermes Sans Bold"/>
              </a:rPr>
              <a:t>Vorfallanalyse, Prävention, Mitigation </a:t>
            </a:r>
            <a:r>
              <a:rPr lang="en-US" sz="5400" b="1" kern="0" spc="-162">
                <a:solidFill>
                  <a:srgbClr val="E6007E"/>
                </a:solidFill>
                <a:latin typeface="Hermes Sans Bold"/>
                <a:ea typeface="Hermes Sans Bold"/>
                <a:cs typeface="Hermes Sans Bold"/>
              </a:rPr>
              <a:t>bevor der Mensch wach ist.</a:t>
            </a:r>
            <a:endParaRPr lang="en-US" sz="5400"/>
          </a:p>
        </p:txBody>
      </p:sp>
      <p:sp>
        <p:nvSpPr>
          <p:cNvPr id="4" name="Shape 2"/>
          <p:cNvSpPr/>
          <p:nvPr/>
        </p:nvSpPr>
        <p:spPr>
          <a:xfrm>
            <a:off x="952500" y="4788991"/>
            <a:ext cx="781050" cy="781050"/>
          </a:xfrm>
          <a:prstGeom prst="ellipse">
            <a:avLst/>
          </a:prstGeom>
          <a:solidFill>
            <a:srgbClr val="0A0A0A"/>
          </a:solidFill>
          <a:ln w="28575">
            <a:solidFill>
              <a:srgbClr val="E6007E"/>
            </a:solidFill>
            <a:prstDash val="solid"/>
          </a:ln>
        </p:spPr>
        <p:txBody>
          <a:bodyPr/>
          <a:lstStyle/>
          <a:p>
            <a:endParaRPr lang="de-DE"/>
          </a:p>
        </p:txBody>
      </p:sp>
      <p:sp>
        <p:nvSpPr>
          <p:cNvPr id="5" name="Text 3"/>
          <p:cNvSpPr/>
          <p:nvPr/>
        </p:nvSpPr>
        <p:spPr>
          <a:xfrm>
            <a:off x="942975" y="4817566"/>
            <a:ext cx="800100" cy="762000"/>
          </a:xfrm>
          <a:prstGeom prst="rect">
            <a:avLst/>
          </a:prstGeom>
          <a:noFill/>
          <a:ln/>
        </p:spPr>
        <p:txBody>
          <a:bodyPr wrap="square" lIns="25400" tIns="25400" rIns="25400" bIns="25400" rtlCol="0" anchor="ctr">
            <a:normAutofit/>
          </a:bodyPr>
          <a:lstStyle/>
          <a:p>
            <a:pPr marL="0" indent="0" algn="ctr">
              <a:buNone/>
            </a:pPr>
            <a:r>
              <a:rPr lang="en-US" sz="1950" b="1" kern="0" spc="-12">
                <a:solidFill>
                  <a:srgbClr val="E6007E"/>
                </a:solidFill>
                <a:latin typeface="JetBrains Mono" pitchFamily="34" charset="0"/>
                <a:ea typeface="JetBrains Mono" pitchFamily="34" charset="-122"/>
                <a:cs typeface="JetBrains Mono" pitchFamily="34" charset="-120"/>
              </a:rPr>
              <a:t>01</a:t>
            </a:r>
            <a:endParaRPr lang="en-US" sz="1950"/>
          </a:p>
        </p:txBody>
      </p:sp>
      <p:sp>
        <p:nvSpPr>
          <p:cNvPr id="6" name="Text 4"/>
          <p:cNvSpPr/>
          <p:nvPr/>
        </p:nvSpPr>
        <p:spPr>
          <a:xfrm>
            <a:off x="2021204" y="5027116"/>
            <a:ext cx="1590675" cy="552450"/>
          </a:xfrm>
          <a:prstGeom prst="rect">
            <a:avLst/>
          </a:prstGeom>
          <a:noFill/>
          <a:ln/>
        </p:spPr>
        <p:txBody>
          <a:bodyPr wrap="square" lIns="25400" tIns="25400" rIns="25400" bIns="25400" rtlCol="0" anchor="t">
            <a:normAutofit fontScale="77500" lnSpcReduction="20000"/>
          </a:bodyPr>
          <a:lstStyle/>
          <a:p>
            <a:pPr marL="0" indent="0" algn="l">
              <a:lnSpc>
                <a:spcPct val="100000"/>
              </a:lnSpc>
              <a:buNone/>
            </a:pPr>
            <a:r>
              <a:rPr lang="en-US" sz="4050" b="1" kern="0" spc="-101">
                <a:solidFill>
                  <a:srgbClr val="FAFAFA"/>
                </a:solidFill>
                <a:latin typeface="Hermes Sans Bold"/>
                <a:ea typeface="Hermes Sans Bold"/>
                <a:cs typeface="Hermes Sans Bold"/>
              </a:rPr>
              <a:t>Detect</a:t>
            </a:r>
            <a:endParaRPr lang="en-US" sz="4050"/>
          </a:p>
        </p:txBody>
      </p:sp>
      <p:sp>
        <p:nvSpPr>
          <p:cNvPr id="7" name="Text 5"/>
          <p:cNvSpPr/>
          <p:nvPr/>
        </p:nvSpPr>
        <p:spPr>
          <a:xfrm>
            <a:off x="2020661" y="6208215"/>
            <a:ext cx="4069896" cy="1373385"/>
          </a:xfrm>
          <a:prstGeom prst="rect">
            <a:avLst/>
          </a:prstGeom>
          <a:noFill/>
          <a:ln/>
        </p:spPr>
        <p:txBody>
          <a:bodyPr wrap="square" lIns="25400" tIns="25400" rIns="25400" bIns="25400" rtlCol="0" anchor="t">
            <a:normAutofit/>
          </a:bodyPr>
          <a:lstStyle/>
          <a:p>
            <a:pPr marL="0" indent="0" algn="l">
              <a:lnSpc>
                <a:spcPct val="135000"/>
              </a:lnSpc>
              <a:buNone/>
            </a:pPr>
            <a:r>
              <a:rPr lang="en-US" sz="1950" kern="0" spc="-12">
                <a:solidFill>
                  <a:srgbClr val="B8B8B8"/>
                </a:solidFill>
                <a:latin typeface="Hermes Sans Regular"/>
                <a:ea typeface="Hermes Sans Regular"/>
                <a:cs typeface="Hermes Sans Regular"/>
              </a:rPr>
              <a:t>- Signal/Noise-</a:t>
            </a:r>
            <a:r>
              <a:rPr lang="en-US" sz="1950" kern="0" spc="-12" err="1">
                <a:solidFill>
                  <a:srgbClr val="B8B8B8"/>
                </a:solidFill>
                <a:latin typeface="Hermes Sans Regular"/>
                <a:ea typeface="Hermes Sans Regular"/>
                <a:cs typeface="Hermes Sans Regular"/>
              </a:rPr>
              <a:t>Trennung</a:t>
            </a:r>
            <a:endParaRPr lang="en-US" sz="1950" kern="0" spc="-12">
              <a:solidFill>
                <a:srgbClr val="B8B8B8"/>
              </a:solidFill>
              <a:latin typeface="Hermes Sans Regular"/>
              <a:ea typeface="Hermes Sans Regular"/>
              <a:cs typeface="Hermes Sans Regular"/>
            </a:endParaRPr>
          </a:p>
          <a:p>
            <a:pPr marL="0" indent="0" algn="l">
              <a:lnSpc>
                <a:spcPct val="135000"/>
              </a:lnSpc>
              <a:buNone/>
            </a:pPr>
            <a:r>
              <a:rPr lang="en-US" sz="1950" kern="0" spc="-12">
                <a:solidFill>
                  <a:srgbClr val="B8B8B8"/>
                </a:solidFill>
                <a:latin typeface="Hermes Sans Regular"/>
                <a:ea typeface="Hermes Sans Regular"/>
                <a:cs typeface="Hermes Sans Regular"/>
              </a:rPr>
              <a:t>- </a:t>
            </a:r>
            <a:r>
              <a:rPr lang="en-US" sz="1950" kern="0" spc="-12" err="1">
                <a:solidFill>
                  <a:srgbClr val="B8B8B8"/>
                </a:solidFill>
                <a:latin typeface="Hermes Sans Regular"/>
                <a:ea typeface="Hermes Sans Regular"/>
                <a:cs typeface="Hermes Sans Regular"/>
              </a:rPr>
              <a:t>Früherkennung</a:t>
            </a:r>
            <a:endParaRPr lang="en-US" sz="1950"/>
          </a:p>
        </p:txBody>
      </p:sp>
      <p:sp>
        <p:nvSpPr>
          <p:cNvPr id="8" name="Shape 6"/>
          <p:cNvSpPr/>
          <p:nvPr/>
        </p:nvSpPr>
        <p:spPr>
          <a:xfrm>
            <a:off x="6219036" y="4816824"/>
            <a:ext cx="781050" cy="781050"/>
          </a:xfrm>
          <a:prstGeom prst="ellipse">
            <a:avLst/>
          </a:prstGeom>
          <a:solidFill>
            <a:srgbClr val="0A0A0A"/>
          </a:solidFill>
          <a:ln w="28575">
            <a:solidFill>
              <a:srgbClr val="E6007E"/>
            </a:solidFill>
            <a:prstDash val="solid"/>
          </a:ln>
        </p:spPr>
        <p:txBody>
          <a:bodyPr/>
          <a:lstStyle/>
          <a:p>
            <a:endParaRPr lang="de-DE"/>
          </a:p>
        </p:txBody>
      </p:sp>
      <p:sp>
        <p:nvSpPr>
          <p:cNvPr id="9" name="Text 7"/>
          <p:cNvSpPr/>
          <p:nvPr/>
        </p:nvSpPr>
        <p:spPr>
          <a:xfrm>
            <a:off x="6209511" y="4845399"/>
            <a:ext cx="800100" cy="762000"/>
          </a:xfrm>
          <a:prstGeom prst="rect">
            <a:avLst/>
          </a:prstGeom>
          <a:noFill/>
          <a:ln/>
        </p:spPr>
        <p:txBody>
          <a:bodyPr wrap="square" lIns="25400" tIns="25400" rIns="25400" bIns="25400" rtlCol="0" anchor="ctr">
            <a:normAutofit/>
          </a:bodyPr>
          <a:lstStyle/>
          <a:p>
            <a:pPr marL="0" indent="0" algn="ctr">
              <a:buNone/>
            </a:pPr>
            <a:r>
              <a:rPr lang="en-US" sz="1950" b="1" kern="0" spc="-12">
                <a:solidFill>
                  <a:srgbClr val="E6007E"/>
                </a:solidFill>
                <a:latin typeface="JetBrains Mono" pitchFamily="34" charset="0"/>
                <a:ea typeface="JetBrains Mono" pitchFamily="34" charset="-122"/>
                <a:cs typeface="JetBrains Mono" pitchFamily="34" charset="-120"/>
              </a:rPr>
              <a:t>02</a:t>
            </a:r>
            <a:endParaRPr lang="en-US" sz="1950"/>
          </a:p>
        </p:txBody>
      </p:sp>
      <p:sp>
        <p:nvSpPr>
          <p:cNvPr id="10" name="Text 8"/>
          <p:cNvSpPr/>
          <p:nvPr/>
        </p:nvSpPr>
        <p:spPr>
          <a:xfrm>
            <a:off x="7311613" y="5054949"/>
            <a:ext cx="1883718" cy="552450"/>
          </a:xfrm>
          <a:prstGeom prst="rect">
            <a:avLst/>
          </a:prstGeom>
          <a:noFill/>
          <a:ln/>
        </p:spPr>
        <p:txBody>
          <a:bodyPr wrap="square" lIns="25400" tIns="25400" rIns="25400" bIns="25400" rtlCol="0" anchor="t">
            <a:normAutofit fontScale="77500" lnSpcReduction="20000"/>
          </a:bodyPr>
          <a:lstStyle/>
          <a:p>
            <a:pPr marL="0" indent="0" algn="l">
              <a:lnSpc>
                <a:spcPct val="100000"/>
              </a:lnSpc>
              <a:buNone/>
            </a:pPr>
            <a:r>
              <a:rPr lang="en-US" sz="4050" b="1" kern="0" spc="-101">
                <a:solidFill>
                  <a:srgbClr val="FAFAFA"/>
                </a:solidFill>
                <a:latin typeface="Hermes Sans Bold"/>
                <a:ea typeface="Hermes Sans Bold"/>
                <a:cs typeface="Hermes Sans Bold"/>
              </a:rPr>
              <a:t>Analyze</a:t>
            </a:r>
            <a:endParaRPr lang="en-US" sz="4050"/>
          </a:p>
        </p:txBody>
      </p:sp>
      <p:sp>
        <p:nvSpPr>
          <p:cNvPr id="11" name="Text 9"/>
          <p:cNvSpPr/>
          <p:nvPr/>
        </p:nvSpPr>
        <p:spPr>
          <a:xfrm>
            <a:off x="7311614" y="6236049"/>
            <a:ext cx="5260696" cy="1373386"/>
          </a:xfrm>
          <a:prstGeom prst="rect">
            <a:avLst/>
          </a:prstGeom>
          <a:noFill/>
          <a:ln/>
        </p:spPr>
        <p:txBody>
          <a:bodyPr wrap="square" lIns="25400" tIns="25400" rIns="25400" bIns="25400" rtlCol="0" anchor="t">
            <a:normAutofit/>
          </a:bodyPr>
          <a:lstStyle/>
          <a:p>
            <a:pPr marL="0" indent="0" algn="l">
              <a:lnSpc>
                <a:spcPct val="135000"/>
              </a:lnSpc>
              <a:buNone/>
            </a:pPr>
            <a:r>
              <a:rPr lang="en-US" sz="1950" kern="0" spc="-12">
                <a:solidFill>
                  <a:srgbClr val="B8B8B8"/>
                </a:solidFill>
                <a:latin typeface="Hermes Sans Regular"/>
                <a:ea typeface="Hermes Sans Regular"/>
                <a:cs typeface="Hermes Sans Regular"/>
              </a:rPr>
              <a:t>- </a:t>
            </a:r>
            <a:r>
              <a:rPr lang="en-US" sz="1950" kern="0" spc="-12" err="1">
                <a:solidFill>
                  <a:srgbClr val="B8B8B8"/>
                </a:solidFill>
                <a:latin typeface="Hermes Sans Regular"/>
                <a:ea typeface="Hermes Sans Regular"/>
                <a:cs typeface="Hermes Sans Regular"/>
              </a:rPr>
              <a:t>Korrelation</a:t>
            </a:r>
            <a:r>
              <a:rPr lang="en-US" sz="1950" kern="0" spc="-12">
                <a:solidFill>
                  <a:srgbClr val="B8B8B8"/>
                </a:solidFill>
                <a:latin typeface="Hermes Sans Regular"/>
                <a:ea typeface="Hermes Sans Regular"/>
                <a:cs typeface="Hermes Sans Regular"/>
              </a:rPr>
              <a:t> </a:t>
            </a:r>
            <a:r>
              <a:rPr lang="en-US" sz="1950" kern="0" spc="-12" err="1">
                <a:solidFill>
                  <a:srgbClr val="B8B8B8"/>
                </a:solidFill>
                <a:latin typeface="Hermes Sans Regular"/>
                <a:ea typeface="Hermes Sans Regular"/>
                <a:cs typeface="Hermes Sans Regular"/>
              </a:rPr>
              <a:t>über</a:t>
            </a:r>
            <a:r>
              <a:rPr lang="en-US" sz="1950" kern="0" spc="-12">
                <a:solidFill>
                  <a:srgbClr val="B8B8B8"/>
                </a:solidFill>
                <a:latin typeface="Hermes Sans Regular"/>
                <a:ea typeface="Hermes Sans Regular"/>
                <a:cs typeface="Hermes Sans Regular"/>
              </a:rPr>
              <a:t> Logs &amp; Traces</a:t>
            </a:r>
            <a:br>
              <a:rPr lang="en-US" sz="1950" kern="0" spc="-12">
                <a:solidFill>
                  <a:srgbClr val="B8B8B8"/>
                </a:solidFill>
                <a:latin typeface="Hermes Sans Regular"/>
                <a:ea typeface="Hermes Sans Regular"/>
                <a:cs typeface="Hermes Sans Regular"/>
              </a:rPr>
            </a:br>
            <a:r>
              <a:rPr lang="en-US" sz="1950" kern="0" spc="-12">
                <a:solidFill>
                  <a:srgbClr val="B8B8B8"/>
                </a:solidFill>
                <a:latin typeface="Hermes Sans Regular"/>
                <a:ea typeface="Hermes Sans Regular"/>
                <a:cs typeface="Hermes Sans Regular"/>
              </a:rPr>
              <a:t>- </a:t>
            </a:r>
            <a:r>
              <a:rPr lang="en-US" sz="1950" kern="0" spc="-12" err="1">
                <a:solidFill>
                  <a:srgbClr val="B8B8B8"/>
                </a:solidFill>
                <a:latin typeface="Hermes Sans Regular"/>
                <a:ea typeface="Hermes Sans Regular"/>
                <a:cs typeface="Hermes Sans Regular"/>
              </a:rPr>
              <a:t>Kontext</a:t>
            </a:r>
            <a:endParaRPr lang="en-US" sz="1950"/>
          </a:p>
        </p:txBody>
      </p:sp>
      <p:sp>
        <p:nvSpPr>
          <p:cNvPr id="12" name="Shape 10"/>
          <p:cNvSpPr/>
          <p:nvPr/>
        </p:nvSpPr>
        <p:spPr>
          <a:xfrm>
            <a:off x="12572310" y="4813466"/>
            <a:ext cx="781050" cy="781050"/>
          </a:xfrm>
          <a:prstGeom prst="ellipse">
            <a:avLst/>
          </a:prstGeom>
          <a:solidFill>
            <a:srgbClr val="0A0A0A"/>
          </a:solidFill>
          <a:ln w="28575">
            <a:solidFill>
              <a:srgbClr val="E6007E"/>
            </a:solidFill>
            <a:prstDash val="solid"/>
          </a:ln>
        </p:spPr>
        <p:txBody>
          <a:bodyPr/>
          <a:lstStyle/>
          <a:p>
            <a:endParaRPr lang="de-DE"/>
          </a:p>
        </p:txBody>
      </p:sp>
      <p:sp>
        <p:nvSpPr>
          <p:cNvPr id="13" name="Text 11"/>
          <p:cNvSpPr/>
          <p:nvPr/>
        </p:nvSpPr>
        <p:spPr>
          <a:xfrm>
            <a:off x="12562785" y="4842041"/>
            <a:ext cx="800100" cy="762000"/>
          </a:xfrm>
          <a:prstGeom prst="rect">
            <a:avLst/>
          </a:prstGeom>
          <a:noFill/>
          <a:ln/>
        </p:spPr>
        <p:txBody>
          <a:bodyPr wrap="square" lIns="25400" tIns="25400" rIns="25400" bIns="25400" rtlCol="0" anchor="ctr">
            <a:normAutofit/>
          </a:bodyPr>
          <a:lstStyle/>
          <a:p>
            <a:pPr marL="0" indent="0" algn="ctr">
              <a:buNone/>
            </a:pPr>
            <a:r>
              <a:rPr lang="en-US" sz="1950" b="1" kern="0" spc="-12">
                <a:solidFill>
                  <a:srgbClr val="E6007E"/>
                </a:solidFill>
                <a:latin typeface="JetBrains Mono" pitchFamily="34" charset="0"/>
                <a:ea typeface="JetBrains Mono" pitchFamily="34" charset="-122"/>
                <a:cs typeface="JetBrains Mono" pitchFamily="34" charset="-120"/>
              </a:rPr>
              <a:t>03</a:t>
            </a:r>
            <a:endParaRPr lang="en-US" sz="1950"/>
          </a:p>
        </p:txBody>
      </p:sp>
      <p:sp>
        <p:nvSpPr>
          <p:cNvPr id="14" name="Text 12"/>
          <p:cNvSpPr/>
          <p:nvPr/>
        </p:nvSpPr>
        <p:spPr>
          <a:xfrm>
            <a:off x="13649996" y="5051591"/>
            <a:ext cx="1922264" cy="552450"/>
          </a:xfrm>
          <a:prstGeom prst="rect">
            <a:avLst/>
          </a:prstGeom>
          <a:noFill/>
          <a:ln/>
        </p:spPr>
        <p:txBody>
          <a:bodyPr wrap="square" lIns="25400" tIns="25400" rIns="25400" bIns="25400" rtlCol="0" anchor="t">
            <a:normAutofit fontScale="77500" lnSpcReduction="20000"/>
          </a:bodyPr>
          <a:lstStyle/>
          <a:p>
            <a:pPr marL="0" indent="0" algn="l">
              <a:lnSpc>
                <a:spcPct val="100000"/>
              </a:lnSpc>
              <a:buNone/>
            </a:pPr>
            <a:r>
              <a:rPr lang="en-US" sz="4050" b="1" kern="0" spc="-101">
                <a:solidFill>
                  <a:srgbClr val="FAFAFA"/>
                </a:solidFill>
                <a:latin typeface="Hermes Sans Bold"/>
                <a:ea typeface="Hermes Sans Bold"/>
                <a:cs typeface="Hermes Sans Bold"/>
              </a:rPr>
              <a:t>Mitigate</a:t>
            </a:r>
            <a:endParaRPr lang="en-US" sz="4050"/>
          </a:p>
        </p:txBody>
      </p:sp>
      <p:sp>
        <p:nvSpPr>
          <p:cNvPr id="15" name="Text 13"/>
          <p:cNvSpPr/>
          <p:nvPr/>
        </p:nvSpPr>
        <p:spPr>
          <a:xfrm>
            <a:off x="13804582" y="6232691"/>
            <a:ext cx="3728085" cy="1240036"/>
          </a:xfrm>
          <a:prstGeom prst="rect">
            <a:avLst/>
          </a:prstGeom>
          <a:noFill/>
          <a:ln/>
        </p:spPr>
        <p:txBody>
          <a:bodyPr wrap="square" lIns="25400" tIns="25400" rIns="25400" bIns="25400" rtlCol="0" anchor="t">
            <a:normAutofit/>
          </a:bodyPr>
          <a:lstStyle/>
          <a:p>
            <a:pPr marL="0" indent="0" algn="l">
              <a:lnSpc>
                <a:spcPct val="135000"/>
              </a:lnSpc>
              <a:buNone/>
            </a:pPr>
            <a:r>
              <a:rPr lang="en-US" sz="1950" kern="0" spc="-12">
                <a:solidFill>
                  <a:srgbClr val="B8B8B8"/>
                </a:solidFill>
                <a:latin typeface="Hermes Sans Regular"/>
                <a:ea typeface="Hermes Sans Regular"/>
                <a:cs typeface="Hermes Sans Regular"/>
              </a:rPr>
              <a:t>- </a:t>
            </a:r>
            <a:r>
              <a:rPr lang="en-US" sz="1950" kern="0" spc="-12" err="1">
                <a:solidFill>
                  <a:srgbClr val="B8B8B8"/>
                </a:solidFill>
                <a:latin typeface="Hermes Sans Regular"/>
                <a:ea typeface="Hermes Sans Regular"/>
                <a:cs typeface="Hermes Sans Regular"/>
              </a:rPr>
              <a:t>vor</a:t>
            </a:r>
            <a:r>
              <a:rPr lang="en-US" sz="1950" kern="0" spc="-12">
                <a:solidFill>
                  <a:srgbClr val="B8B8B8"/>
                </a:solidFill>
                <a:latin typeface="Hermes Sans Regular"/>
                <a:ea typeface="Hermes Sans Regular"/>
                <a:cs typeface="Hermes Sans Regular"/>
              </a:rPr>
              <a:t> </a:t>
            </a:r>
            <a:r>
              <a:rPr lang="en-US" sz="1950" kern="0" spc="-12" err="1">
                <a:solidFill>
                  <a:srgbClr val="B8B8B8"/>
                </a:solidFill>
                <a:latin typeface="Hermes Sans Regular"/>
                <a:ea typeface="Hermes Sans Regular"/>
                <a:cs typeface="Hermes Sans Regular"/>
              </a:rPr>
              <a:t>Eskalation</a:t>
            </a:r>
            <a:br>
              <a:rPr lang="en-US" sz="1950" kern="0" spc="-12">
                <a:solidFill>
                  <a:srgbClr val="B8B8B8"/>
                </a:solidFill>
                <a:latin typeface="Hermes Sans Regular"/>
                <a:ea typeface="Hermes Sans Regular"/>
                <a:cs typeface="Hermes Sans Regular"/>
              </a:rPr>
            </a:br>
            <a:r>
              <a:rPr lang="en-US" sz="1950" kern="0" spc="-12">
                <a:solidFill>
                  <a:srgbClr val="B8B8B8"/>
                </a:solidFill>
                <a:latin typeface="Hermes Sans Regular"/>
                <a:ea typeface="Hermes Sans Regular"/>
                <a:cs typeface="Hermes Sans Regular"/>
              </a:rPr>
              <a:t>- Rollback-</a:t>
            </a:r>
            <a:r>
              <a:rPr lang="en-US" sz="1950" kern="0" spc="-12" err="1">
                <a:solidFill>
                  <a:srgbClr val="B8B8B8"/>
                </a:solidFill>
                <a:latin typeface="Hermes Sans Regular"/>
                <a:ea typeface="Hermes Sans Regular"/>
                <a:cs typeface="Hermes Sans Regular"/>
              </a:rPr>
              <a:t>fähig</a:t>
            </a:r>
            <a:endParaRPr lang="en-US" sz="1950"/>
          </a:p>
        </p:txBody>
      </p:sp>
      <p:sp>
        <p:nvSpPr>
          <p:cNvPr id="16" name="Shape 14"/>
          <p:cNvSpPr/>
          <p:nvPr/>
        </p:nvSpPr>
        <p:spPr>
          <a:xfrm>
            <a:off x="833546" y="9384444"/>
            <a:ext cx="381000" cy="28575"/>
          </a:xfrm>
          <a:prstGeom prst="rect">
            <a:avLst/>
          </a:prstGeom>
          <a:solidFill>
            <a:srgbClr val="E6007E"/>
          </a:solidFill>
          <a:ln/>
        </p:spPr>
        <p:txBody>
          <a:bodyPr/>
          <a:lstStyle/>
          <a:p>
            <a:endParaRPr lang="de-DE"/>
          </a:p>
        </p:txBody>
      </p:sp>
      <p:sp>
        <p:nvSpPr>
          <p:cNvPr id="17" name="Text 15"/>
          <p:cNvSpPr/>
          <p:nvPr/>
        </p:nvSpPr>
        <p:spPr>
          <a:xfrm>
            <a:off x="1385996" y="9251094"/>
            <a:ext cx="4704561" cy="333375"/>
          </a:xfrm>
          <a:prstGeom prst="rect">
            <a:avLst/>
          </a:prstGeom>
          <a:noFill/>
          <a:ln/>
        </p:spPr>
        <p:txBody>
          <a:bodyPr wrap="square" lIns="0" tIns="0" rIns="0" bIns="0" rtlCol="0" anchor="t">
            <a:normAutofit/>
          </a:bodyPr>
          <a:lstStyle/>
          <a:p>
            <a:pPr marL="0" indent="0" algn="l">
              <a:buNone/>
            </a:pPr>
            <a:r>
              <a:rPr lang="en-US" sz="1800" kern="0" spc="252">
                <a:solidFill>
                  <a:srgbClr val="E6007E"/>
                </a:solidFill>
                <a:latin typeface="JetBrains Mono" pitchFamily="34" charset="0"/>
                <a:ea typeface="JetBrains Mono" pitchFamily="34" charset="-122"/>
                <a:cs typeface="JetBrains Mono" pitchFamily="34" charset="-120"/>
              </a:rPr>
              <a:t>POWERED BY AWS DEVOPS AGENT</a:t>
            </a:r>
            <a:endParaRPr lang="en-US" sz="1800"/>
          </a:p>
        </p:txBody>
      </p:sp>
      <p:pic>
        <p:nvPicPr>
          <p:cNvPr id="21" name="Grafik 20">
            <a:extLst>
              <a:ext uri="{FF2B5EF4-FFF2-40B4-BE49-F238E27FC236}">
                <a16:creationId xmlns:a16="http://schemas.microsoft.com/office/drawing/2014/main" id="{3CC6B4DD-3DAF-8088-564A-E624BFAC048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7" y="9275151"/>
            <a:ext cx="720393" cy="720393"/>
          </a:xfrm>
          <a:prstGeom prst="rect">
            <a:avLst/>
          </a:prstGeom>
        </p:spPr>
      </p:pic>
      <p:sp>
        <p:nvSpPr>
          <p:cNvPr id="22" name="Textfeld 21">
            <a:extLst>
              <a:ext uri="{FF2B5EF4-FFF2-40B4-BE49-F238E27FC236}">
                <a16:creationId xmlns:a16="http://schemas.microsoft.com/office/drawing/2014/main" id="{0DD06B4F-6DDD-13BC-E794-ED13BE3DF0AB}"/>
              </a:ext>
            </a:extLst>
          </p:cNvPr>
          <p:cNvSpPr txBox="1"/>
          <p:nvPr/>
        </p:nvSpPr>
        <p:spPr>
          <a:xfrm>
            <a:off x="2020661" y="5570041"/>
            <a:ext cx="2039917" cy="523220"/>
          </a:xfrm>
          <a:prstGeom prst="rect">
            <a:avLst/>
          </a:prstGeom>
          <a:noFill/>
        </p:spPr>
        <p:txBody>
          <a:bodyPr wrap="none" rtlCol="0">
            <a:spAutoFit/>
          </a:bodyPr>
          <a:lstStyle/>
          <a:p>
            <a:r>
              <a:rPr lang="de-DE" sz="2800" i="1" kern="0" spc="-162">
                <a:solidFill>
                  <a:srgbClr val="E6007E"/>
                </a:solidFill>
                <a:latin typeface="Hermes Sans Bold"/>
              </a:rPr>
              <a:t>Anomalien</a:t>
            </a:r>
          </a:p>
        </p:txBody>
      </p:sp>
      <p:sp>
        <p:nvSpPr>
          <p:cNvPr id="23" name="Textfeld 22">
            <a:extLst>
              <a:ext uri="{FF2B5EF4-FFF2-40B4-BE49-F238E27FC236}">
                <a16:creationId xmlns:a16="http://schemas.microsoft.com/office/drawing/2014/main" id="{2A278696-36F5-C634-C92B-0D973F35CF41}"/>
              </a:ext>
            </a:extLst>
          </p:cNvPr>
          <p:cNvSpPr txBox="1"/>
          <p:nvPr/>
        </p:nvSpPr>
        <p:spPr>
          <a:xfrm>
            <a:off x="7233513" y="5565191"/>
            <a:ext cx="2394245" cy="523220"/>
          </a:xfrm>
          <a:prstGeom prst="rect">
            <a:avLst/>
          </a:prstGeom>
          <a:noFill/>
        </p:spPr>
        <p:txBody>
          <a:bodyPr wrap="none" rtlCol="0">
            <a:spAutoFit/>
          </a:bodyPr>
          <a:lstStyle/>
          <a:p>
            <a:r>
              <a:rPr lang="de-DE" sz="2800" i="1" kern="0" spc="-162">
                <a:solidFill>
                  <a:srgbClr val="E6007E"/>
                </a:solidFill>
                <a:latin typeface="Hermes Sans Bold"/>
              </a:rPr>
              <a:t>Root </a:t>
            </a:r>
            <a:r>
              <a:rPr lang="de-DE" sz="2800" i="1" kern="0" spc="-162" err="1">
                <a:solidFill>
                  <a:srgbClr val="E6007E"/>
                </a:solidFill>
                <a:latin typeface="Hermes Sans Bold"/>
              </a:rPr>
              <a:t>Cause</a:t>
            </a:r>
            <a:endParaRPr lang="de-DE" sz="2800" i="1" kern="0" spc="-162">
              <a:solidFill>
                <a:srgbClr val="E6007E"/>
              </a:solidFill>
              <a:latin typeface="Hermes Sans Bold"/>
            </a:endParaRPr>
          </a:p>
        </p:txBody>
      </p:sp>
      <p:sp>
        <p:nvSpPr>
          <p:cNvPr id="24" name="Textfeld 23">
            <a:extLst>
              <a:ext uri="{FF2B5EF4-FFF2-40B4-BE49-F238E27FC236}">
                <a16:creationId xmlns:a16="http://schemas.microsoft.com/office/drawing/2014/main" id="{AA57391C-7D61-6A13-B0AA-A6907B2E3824}"/>
              </a:ext>
            </a:extLst>
          </p:cNvPr>
          <p:cNvSpPr txBox="1"/>
          <p:nvPr/>
        </p:nvSpPr>
        <p:spPr>
          <a:xfrm>
            <a:off x="13649996" y="5604041"/>
            <a:ext cx="1570173" cy="523220"/>
          </a:xfrm>
          <a:prstGeom prst="rect">
            <a:avLst/>
          </a:prstGeom>
          <a:noFill/>
        </p:spPr>
        <p:txBody>
          <a:bodyPr wrap="none" rtlCol="0">
            <a:spAutoFit/>
          </a:bodyPr>
          <a:lstStyle/>
          <a:p>
            <a:r>
              <a:rPr lang="de-DE" sz="2800" i="1" kern="0" spc="-162">
                <a:solidFill>
                  <a:srgbClr val="E6007E"/>
                </a:solidFill>
                <a:latin typeface="Hermes Sans Bold"/>
              </a:rPr>
              <a:t>Eingriff</a:t>
            </a:r>
          </a:p>
        </p:txBody>
      </p:sp>
    </p:spTree>
    <p:extLst>
      <p:ext uri="{BB962C8B-B14F-4D97-AF65-F5344CB8AC3E}">
        <p14:creationId xmlns:p14="http://schemas.microsoft.com/office/powerpoint/2010/main" val="3785726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4">
    <p:bg>
      <p:bgPr>
        <a:solidFill>
          <a:srgbClr val="FAFAF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6A6A6A"/>
                </a:solidFill>
                <a:latin typeface="JetBrains Mono" pitchFamily="34" charset="0"/>
                <a:ea typeface="JetBrains Mono" pitchFamily="34" charset="-122"/>
                <a:cs typeface="JetBrains Mono" pitchFamily="34" charset="-120"/>
              </a:rPr>
              <a:t>BETREIBEN · DIU SERVICE KATALOG</a:t>
            </a:r>
            <a:endParaRPr lang="en-US" sz="1800" dirty="0"/>
          </a:p>
        </p:txBody>
      </p:sp>
      <p:sp>
        <p:nvSpPr>
          <p:cNvPr id="3" name="Text 1"/>
          <p:cNvSpPr/>
          <p:nvPr/>
        </p:nvSpPr>
        <p:spPr>
          <a:xfrm>
            <a:off x="952500" y="1419225"/>
            <a:ext cx="14716125" cy="751284"/>
          </a:xfrm>
          <a:prstGeom prst="rect">
            <a:avLst/>
          </a:prstGeom>
          <a:noFill/>
          <a:ln/>
        </p:spPr>
        <p:txBody>
          <a:bodyPr wrap="square" lIns="25400" tIns="25400" rIns="25400" bIns="25400" rtlCol="0" anchor="t">
            <a:normAutofit fontScale="77500" lnSpcReduction="20000"/>
          </a:bodyPr>
          <a:lstStyle/>
          <a:p>
            <a:pPr marL="0" indent="0" algn="l">
              <a:lnSpc>
                <a:spcPct val="104000"/>
              </a:lnSpc>
              <a:buNone/>
            </a:pPr>
            <a:r>
              <a:rPr lang="en-US" sz="5400" b="1" kern="0" spc="-162" dirty="0">
                <a:solidFill>
                  <a:srgbClr val="0A0A0A"/>
                </a:solidFill>
                <a:latin typeface="Hermes Sans Bold"/>
                <a:ea typeface="Hermes Sans Bold"/>
                <a:cs typeface="Hermes Sans Bold"/>
              </a:rPr>
              <a:t>Von geprompteten Apps zum geregelten Betrieb.</a:t>
            </a:r>
            <a:endParaRPr lang="en-US" sz="5400" dirty="0"/>
          </a:p>
        </p:txBody>
      </p:sp>
      <p:sp>
        <p:nvSpPr>
          <p:cNvPr id="4" name="Shape 2"/>
          <p:cNvSpPr/>
          <p:nvPr/>
        </p:nvSpPr>
        <p:spPr>
          <a:xfrm>
            <a:off x="952500" y="2589609"/>
            <a:ext cx="5308550" cy="6335316"/>
          </a:xfrm>
          <a:prstGeom prst="rect">
            <a:avLst/>
          </a:prstGeom>
          <a:ln w="19050">
            <a:solidFill>
              <a:srgbClr val="0A0A0A"/>
            </a:solidFill>
            <a:prstDash val="solid"/>
          </a:ln>
        </p:spPr>
        <p:txBody>
          <a:bodyPr/>
          <a:lstStyle/>
          <a:p>
            <a:endParaRPr lang="de-DE"/>
          </a:p>
        </p:txBody>
      </p:sp>
      <p:sp>
        <p:nvSpPr>
          <p:cNvPr id="5" name="Text 3"/>
          <p:cNvSpPr/>
          <p:nvPr/>
        </p:nvSpPr>
        <p:spPr>
          <a:xfrm>
            <a:off x="1352550" y="3065859"/>
            <a:ext cx="4643704" cy="333375"/>
          </a:xfrm>
          <a:prstGeom prst="rect">
            <a:avLst/>
          </a:prstGeom>
          <a:noFill/>
          <a:ln/>
        </p:spPr>
        <p:txBody>
          <a:bodyPr wrap="square" lIns="25400" tIns="25400" rIns="25400" bIns="25400" rtlCol="0" anchor="t">
            <a:normAutofit/>
          </a:bodyPr>
          <a:lstStyle/>
          <a:p>
            <a:pPr marL="0" indent="0" algn="l">
              <a:buNone/>
            </a:pPr>
            <a:r>
              <a:rPr lang="en-US" sz="1800" kern="0" spc="360" dirty="0">
                <a:solidFill>
                  <a:srgbClr val="6A6A6A"/>
                </a:solidFill>
                <a:latin typeface="JetBrains Mono" pitchFamily="34" charset="0"/>
                <a:ea typeface="JetBrains Mono" pitchFamily="34" charset="-122"/>
                <a:cs typeface="JetBrains Mono" pitchFamily="34" charset="-120"/>
              </a:rPr>
              <a:t>PHASE 01</a:t>
            </a:r>
            <a:endParaRPr lang="en-US" sz="1800" dirty="0"/>
          </a:p>
        </p:txBody>
      </p:sp>
      <p:sp>
        <p:nvSpPr>
          <p:cNvPr id="6" name="Text 4"/>
          <p:cNvSpPr/>
          <p:nvPr/>
        </p:nvSpPr>
        <p:spPr>
          <a:xfrm>
            <a:off x="1352550" y="4948833"/>
            <a:ext cx="4643704" cy="834330"/>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6600" b="1" kern="0" spc="-264" dirty="0">
                <a:solidFill>
                  <a:srgbClr val="0A0A0A"/>
                </a:solidFill>
                <a:latin typeface="Hermes Sans Bold"/>
                <a:ea typeface="Hermes Sans Bold"/>
                <a:cs typeface="Hermes Sans Bold"/>
              </a:rPr>
              <a:t>Plan</a:t>
            </a:r>
            <a:endParaRPr lang="en-US" sz="6600" dirty="0"/>
          </a:p>
        </p:txBody>
      </p:sp>
      <p:sp>
        <p:nvSpPr>
          <p:cNvPr id="7" name="Text 5"/>
          <p:cNvSpPr/>
          <p:nvPr/>
        </p:nvSpPr>
        <p:spPr>
          <a:xfrm>
            <a:off x="1192530" y="7332613"/>
            <a:ext cx="4744670" cy="1154162"/>
          </a:xfrm>
          <a:prstGeom prst="rect">
            <a:avLst/>
          </a:prstGeom>
          <a:noFill/>
          <a:ln/>
        </p:spPr>
        <p:txBody>
          <a:bodyPr wrap="square" lIns="25400" tIns="25400" rIns="25400" bIns="25400" rtlCol="0" anchor="t">
            <a:normAutofit/>
          </a:bodyPr>
          <a:lstStyle/>
          <a:p>
            <a:pPr marL="0" indent="0" algn="l">
              <a:lnSpc>
                <a:spcPct val="135000"/>
              </a:lnSpc>
              <a:buNone/>
            </a:pPr>
            <a:r>
              <a:rPr lang="en-US" sz="1800" kern="0" spc="-12" dirty="0">
                <a:solidFill>
                  <a:srgbClr val="6A6A6A"/>
                </a:solidFill>
                <a:latin typeface="Hermes Sans Regular"/>
                <a:ea typeface="Hermes Sans Regular"/>
                <a:cs typeface="Hermes Sans Regular"/>
              </a:rPr>
              <a:t>Use-Case-Framing</a:t>
            </a:r>
            <a:endParaRPr lang="en-US" sz="1800" dirty="0"/>
          </a:p>
          <a:p>
            <a:pPr marL="0" indent="0" algn="l">
              <a:lnSpc>
                <a:spcPct val="135000"/>
              </a:lnSpc>
              <a:buNone/>
            </a:pPr>
            <a:r>
              <a:rPr lang="en-US" sz="1800" kern="0" spc="-12" dirty="0">
                <a:solidFill>
                  <a:srgbClr val="6A6A6A"/>
                </a:solidFill>
                <a:latin typeface="Hermes Sans Regular"/>
                <a:ea typeface="Hermes Sans Regular"/>
                <a:cs typeface="Hermes Sans Regular"/>
              </a:rPr>
              <a:t>Architektur &amp; Threat-Model</a:t>
            </a:r>
            <a:endParaRPr lang="en-US" sz="1800" dirty="0"/>
          </a:p>
          <a:p>
            <a:pPr marL="0" indent="0" algn="l">
              <a:lnSpc>
                <a:spcPct val="135000"/>
              </a:lnSpc>
              <a:buNone/>
            </a:pPr>
            <a:r>
              <a:rPr lang="en-US" sz="1800" kern="0" spc="-12" dirty="0">
                <a:solidFill>
                  <a:srgbClr val="6A6A6A"/>
                </a:solidFill>
                <a:latin typeface="Hermes Sans Regular"/>
                <a:ea typeface="Hermes Sans Regular"/>
                <a:cs typeface="Hermes Sans Regular"/>
              </a:rPr>
              <a:t>Regulatorik-Mapping</a:t>
            </a:r>
            <a:endParaRPr lang="en-US" sz="1800" dirty="0"/>
          </a:p>
        </p:txBody>
      </p:sp>
      <p:sp>
        <p:nvSpPr>
          <p:cNvPr id="8" name="Shape 6"/>
          <p:cNvSpPr/>
          <p:nvPr/>
        </p:nvSpPr>
        <p:spPr>
          <a:xfrm>
            <a:off x="6489650" y="2589609"/>
            <a:ext cx="5308550" cy="6335316"/>
          </a:xfrm>
          <a:prstGeom prst="rect">
            <a:avLst/>
          </a:prstGeom>
          <a:ln w="19050">
            <a:solidFill>
              <a:srgbClr val="0A0A0A"/>
            </a:solidFill>
            <a:prstDash val="solid"/>
          </a:ln>
        </p:spPr>
        <p:txBody>
          <a:bodyPr/>
          <a:lstStyle/>
          <a:p>
            <a:endParaRPr lang="de-DE"/>
          </a:p>
        </p:txBody>
      </p:sp>
      <p:sp>
        <p:nvSpPr>
          <p:cNvPr id="9" name="Text 7"/>
          <p:cNvSpPr/>
          <p:nvPr/>
        </p:nvSpPr>
        <p:spPr>
          <a:xfrm>
            <a:off x="6889700" y="3065859"/>
            <a:ext cx="4643704" cy="333375"/>
          </a:xfrm>
          <a:prstGeom prst="rect">
            <a:avLst/>
          </a:prstGeom>
          <a:noFill/>
          <a:ln/>
        </p:spPr>
        <p:txBody>
          <a:bodyPr wrap="square" lIns="25400" tIns="25400" rIns="25400" bIns="25400" rtlCol="0" anchor="t">
            <a:normAutofit/>
          </a:bodyPr>
          <a:lstStyle/>
          <a:p>
            <a:pPr marL="0" indent="0" algn="l">
              <a:buNone/>
            </a:pPr>
            <a:r>
              <a:rPr lang="en-US" sz="1800" kern="0" spc="360" dirty="0">
                <a:solidFill>
                  <a:srgbClr val="6A6A6A"/>
                </a:solidFill>
                <a:latin typeface="JetBrains Mono" pitchFamily="34" charset="0"/>
                <a:ea typeface="JetBrains Mono" pitchFamily="34" charset="-122"/>
                <a:cs typeface="JetBrains Mono" pitchFamily="34" charset="-120"/>
              </a:rPr>
              <a:t>PHASE 02</a:t>
            </a:r>
            <a:endParaRPr lang="en-US" sz="1800" dirty="0"/>
          </a:p>
        </p:txBody>
      </p:sp>
      <p:sp>
        <p:nvSpPr>
          <p:cNvPr id="10" name="Text 8"/>
          <p:cNvSpPr/>
          <p:nvPr/>
        </p:nvSpPr>
        <p:spPr>
          <a:xfrm>
            <a:off x="6889700" y="4948833"/>
            <a:ext cx="4643704" cy="834330"/>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6600" b="1" kern="0" spc="-264" dirty="0">
                <a:solidFill>
                  <a:srgbClr val="0A0A0A"/>
                </a:solidFill>
                <a:latin typeface="Hermes Sans Bold"/>
                <a:ea typeface="Hermes Sans Bold"/>
                <a:cs typeface="Hermes Sans Bold"/>
              </a:rPr>
              <a:t>Build</a:t>
            </a:r>
            <a:endParaRPr lang="en-US" sz="6600" dirty="0"/>
          </a:p>
        </p:txBody>
      </p:sp>
      <p:sp>
        <p:nvSpPr>
          <p:cNvPr id="11" name="Text 9"/>
          <p:cNvSpPr/>
          <p:nvPr/>
        </p:nvSpPr>
        <p:spPr>
          <a:xfrm>
            <a:off x="6729680" y="7332613"/>
            <a:ext cx="4744670" cy="1154162"/>
          </a:xfrm>
          <a:prstGeom prst="rect">
            <a:avLst/>
          </a:prstGeom>
          <a:noFill/>
          <a:ln/>
        </p:spPr>
        <p:txBody>
          <a:bodyPr wrap="square" lIns="25400" tIns="25400" rIns="25400" bIns="25400" rtlCol="0" anchor="t">
            <a:normAutofit/>
          </a:bodyPr>
          <a:lstStyle/>
          <a:p>
            <a:pPr marL="0" indent="0" algn="l">
              <a:lnSpc>
                <a:spcPct val="135000"/>
              </a:lnSpc>
              <a:buNone/>
            </a:pPr>
            <a:r>
              <a:rPr lang="en-US" sz="1800" kern="0" spc="-12" dirty="0">
                <a:solidFill>
                  <a:srgbClr val="6A6A6A"/>
                </a:solidFill>
                <a:latin typeface="Hermes Sans Regular"/>
                <a:ea typeface="Hermes Sans Regular"/>
                <a:cs typeface="Hermes Sans Regular"/>
              </a:rPr>
              <a:t>Agenten &amp; Skills</a:t>
            </a:r>
            <a:endParaRPr lang="en-US" sz="1800" dirty="0"/>
          </a:p>
          <a:p>
            <a:pPr marL="0" indent="0" algn="l">
              <a:lnSpc>
                <a:spcPct val="135000"/>
              </a:lnSpc>
              <a:buNone/>
            </a:pPr>
            <a:r>
              <a:rPr lang="en-US" sz="1800" kern="0" spc="-12" dirty="0">
                <a:solidFill>
                  <a:srgbClr val="6A6A6A"/>
                </a:solidFill>
                <a:latin typeface="Hermes Sans Regular"/>
                <a:ea typeface="Hermes Sans Regular"/>
                <a:cs typeface="Hermes Sans Regular"/>
              </a:rPr>
              <a:t>AI Gateways</a:t>
            </a:r>
            <a:endParaRPr lang="en-US" sz="1800" dirty="0"/>
          </a:p>
          <a:p>
            <a:pPr marL="0" indent="0" algn="l">
              <a:lnSpc>
                <a:spcPct val="135000"/>
              </a:lnSpc>
              <a:buNone/>
            </a:pPr>
            <a:r>
              <a:rPr lang="en-US" sz="1800" kern="0" spc="-12" dirty="0">
                <a:solidFill>
                  <a:srgbClr val="6A6A6A"/>
                </a:solidFill>
                <a:latin typeface="Hermes Sans Regular"/>
                <a:ea typeface="Hermes Sans Regular"/>
                <a:cs typeface="Hermes Sans Regular"/>
              </a:rPr>
              <a:t>Security-in-PR</a:t>
            </a:r>
            <a:endParaRPr lang="en-US" sz="1800" dirty="0"/>
          </a:p>
        </p:txBody>
      </p:sp>
      <p:sp>
        <p:nvSpPr>
          <p:cNvPr id="12" name="Shape 10"/>
          <p:cNvSpPr/>
          <p:nvPr/>
        </p:nvSpPr>
        <p:spPr>
          <a:xfrm>
            <a:off x="12026801" y="2589609"/>
            <a:ext cx="5308550" cy="6335316"/>
          </a:xfrm>
          <a:prstGeom prst="rect">
            <a:avLst/>
          </a:prstGeom>
          <a:solidFill>
            <a:srgbClr val="E6007E"/>
          </a:solidFill>
          <a:ln w="19050">
            <a:solidFill>
              <a:srgbClr val="E6007E"/>
            </a:solidFill>
            <a:prstDash val="solid"/>
          </a:ln>
        </p:spPr>
        <p:txBody>
          <a:bodyPr/>
          <a:lstStyle/>
          <a:p>
            <a:endParaRPr lang="de-DE"/>
          </a:p>
        </p:txBody>
      </p:sp>
      <p:sp>
        <p:nvSpPr>
          <p:cNvPr id="13" name="Text 11"/>
          <p:cNvSpPr/>
          <p:nvPr/>
        </p:nvSpPr>
        <p:spPr>
          <a:xfrm>
            <a:off x="12426851" y="3065859"/>
            <a:ext cx="4643704" cy="333375"/>
          </a:xfrm>
          <a:prstGeom prst="rect">
            <a:avLst/>
          </a:prstGeom>
          <a:noFill/>
          <a:ln/>
        </p:spPr>
        <p:txBody>
          <a:bodyPr wrap="square" lIns="25400" tIns="25400" rIns="25400" bIns="25400" rtlCol="0" anchor="t">
            <a:normAutofit/>
          </a:bodyPr>
          <a:lstStyle/>
          <a:p>
            <a:pPr marL="0" indent="0" algn="l">
              <a:buNone/>
            </a:pPr>
            <a:r>
              <a:rPr lang="en-US" sz="1800" kern="0" spc="360" dirty="0">
                <a:solidFill>
                  <a:srgbClr val="FFFFFF">
                    <a:alpha val="85000"/>
                  </a:srgbClr>
                </a:solidFill>
                <a:latin typeface="JetBrains Mono" pitchFamily="34" charset="0"/>
                <a:ea typeface="JetBrains Mono" pitchFamily="34" charset="-122"/>
                <a:cs typeface="JetBrains Mono" pitchFamily="34" charset="-120"/>
              </a:rPr>
              <a:t>PHASE 03 · DIE KUNST</a:t>
            </a:r>
            <a:endParaRPr lang="en-US" sz="1800" dirty="0"/>
          </a:p>
        </p:txBody>
      </p:sp>
      <p:sp>
        <p:nvSpPr>
          <p:cNvPr id="14" name="Text 12"/>
          <p:cNvSpPr/>
          <p:nvPr/>
        </p:nvSpPr>
        <p:spPr>
          <a:xfrm>
            <a:off x="12426851" y="4948833"/>
            <a:ext cx="4643704" cy="834330"/>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6600" b="1" kern="0" spc="-264" dirty="0">
                <a:solidFill>
                  <a:srgbClr val="FAFAFA"/>
                </a:solidFill>
                <a:latin typeface="Hermes Sans Bold"/>
                <a:ea typeface="Hermes Sans Bold"/>
                <a:cs typeface="Hermes Sans Bold"/>
              </a:rPr>
              <a:t>Run</a:t>
            </a:r>
            <a:endParaRPr lang="en-US" sz="6600" dirty="0"/>
          </a:p>
        </p:txBody>
      </p:sp>
      <p:sp>
        <p:nvSpPr>
          <p:cNvPr id="15" name="Text 13"/>
          <p:cNvSpPr/>
          <p:nvPr/>
        </p:nvSpPr>
        <p:spPr>
          <a:xfrm>
            <a:off x="12266831" y="7332613"/>
            <a:ext cx="4744670" cy="1154162"/>
          </a:xfrm>
          <a:prstGeom prst="rect">
            <a:avLst/>
          </a:prstGeom>
          <a:noFill/>
          <a:ln/>
        </p:spPr>
        <p:txBody>
          <a:bodyPr wrap="square" lIns="25400" tIns="25400" rIns="25400" bIns="25400" rtlCol="0" anchor="t">
            <a:normAutofit fontScale="92500"/>
          </a:bodyPr>
          <a:lstStyle/>
          <a:p>
            <a:pPr marL="0" indent="0" algn="l">
              <a:lnSpc>
                <a:spcPct val="135000"/>
              </a:lnSpc>
              <a:buNone/>
            </a:pPr>
            <a:r>
              <a:rPr lang="en-US" sz="1800" kern="0" spc="-12" dirty="0">
                <a:solidFill>
                  <a:srgbClr val="FFFFFF">
                    <a:alpha val="92000"/>
                  </a:srgbClr>
                </a:solidFill>
                <a:latin typeface="Hermes Sans Regular"/>
                <a:ea typeface="Hermes Sans Regular"/>
                <a:cs typeface="Hermes Sans Regular"/>
              </a:rPr>
              <a:t>AI-Governance, Prompt-Audit-Trails</a:t>
            </a:r>
            <a:endParaRPr lang="en-US" sz="1800" dirty="0"/>
          </a:p>
          <a:p>
            <a:pPr marL="0" indent="0" algn="l">
              <a:lnSpc>
                <a:spcPct val="135000"/>
              </a:lnSpc>
              <a:buNone/>
            </a:pPr>
            <a:r>
              <a:rPr lang="en-US" sz="1800" kern="0" spc="-12" dirty="0">
                <a:solidFill>
                  <a:srgbClr val="FFFFFF">
                    <a:alpha val="92000"/>
                  </a:srgbClr>
                </a:solidFill>
                <a:latin typeface="Hermes Sans Regular"/>
                <a:ea typeface="Hermes Sans Regular"/>
                <a:cs typeface="Hermes Sans Regular"/>
              </a:rPr>
              <a:t>NIS2 · DORA · ISO 27001</a:t>
            </a:r>
            <a:endParaRPr lang="en-US" sz="1800" dirty="0"/>
          </a:p>
          <a:p>
            <a:pPr marL="0" indent="0" algn="l">
              <a:lnSpc>
                <a:spcPct val="135000"/>
              </a:lnSpc>
              <a:buNone/>
            </a:pPr>
            <a:r>
              <a:rPr lang="en-US" sz="1800" kern="0" spc="-12" dirty="0">
                <a:solidFill>
                  <a:srgbClr val="FFFFFF">
                    <a:alpha val="92000"/>
                  </a:srgbClr>
                </a:solidFill>
                <a:latin typeface="Hermes Sans Regular"/>
                <a:ea typeface="Hermes Sans Regular"/>
                <a:cs typeface="Hermes Sans Regular"/>
              </a:rPr>
              <a:t>Cost-Guardrails, revisionssicher</a:t>
            </a:r>
            <a:endParaRPr lang="en-US" sz="1800" dirty="0"/>
          </a:p>
        </p:txBody>
      </p:sp>
      <p:pic>
        <p:nvPicPr>
          <p:cNvPr id="18" name="Grafik 17">
            <a:extLst>
              <a:ext uri="{FF2B5EF4-FFF2-40B4-BE49-F238E27FC236}">
                <a16:creationId xmlns:a16="http://schemas.microsoft.com/office/drawing/2014/main" id="{8519803F-8480-FA4E-5174-F1165572FF7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6" y="9275150"/>
            <a:ext cx="720393" cy="720393"/>
          </a:xfrm>
          <a:prstGeom prst="rect">
            <a:avLst/>
          </a:prstGeom>
        </p:spPr>
      </p:pic>
    </p:spTree>
    <p:extLst>
      <p:ext uri="{BB962C8B-B14F-4D97-AF65-F5344CB8AC3E}">
        <p14:creationId xmlns:p14="http://schemas.microsoft.com/office/powerpoint/2010/main" val="2831539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p:nvPr/>
        </p:nvSpPr>
        <p:spPr>
          <a:xfrm>
            <a:off x="952500" y="952500"/>
            <a:ext cx="16878300" cy="330200"/>
          </a:xfrm>
          <a:prstGeom prst="rect">
            <a:avLst/>
          </a:prstGeom>
          <a:noFill/>
          <a:ln/>
        </p:spPr>
        <p:txBody>
          <a:bodyPr wrap="square" lIns="0" tIns="0" rIns="0" bIns="0" rtlCol="0" anchor="ctr"/>
          <a:lstStyle/>
          <a:p>
            <a:pPr marL="0" indent="0" algn="l">
              <a:buNone/>
            </a:pPr>
            <a:r>
              <a:rPr lang="de-DE" sz="1800" kern="0" spc="324">
                <a:solidFill>
                  <a:srgbClr val="6A6A6A"/>
                </a:solidFill>
                <a:latin typeface="JetBrains Mono" pitchFamily="34" charset="0"/>
                <a:ea typeface="JetBrains Mono" pitchFamily="34" charset="-122"/>
                <a:cs typeface="JetBrains Mono" pitchFamily="34" charset="-120"/>
              </a:rPr>
              <a:t>ANWENDUNG · VOM PROMPT ZUR BESTELLUNG</a:t>
            </a:r>
          </a:p>
        </p:txBody>
      </p:sp>
      <p:sp>
        <p:nvSpPr>
          <p:cNvPr id="4" name="Subtitle"/>
          <p:cNvSpPr/>
          <p:nvPr/>
        </p:nvSpPr>
        <p:spPr>
          <a:xfrm>
            <a:off x="952500" y="1460500"/>
            <a:ext cx="15822584" cy="1651000"/>
          </a:xfrm>
          <a:prstGeom prst="rect">
            <a:avLst/>
          </a:prstGeom>
          <a:noFill/>
          <a:ln/>
        </p:spPr>
        <p:txBody>
          <a:bodyPr wrap="square" lIns="0" tIns="0" rIns="0" bIns="0" rtlCol="0" anchor="ctr"/>
          <a:lstStyle/>
          <a:p>
            <a:pPr>
              <a:lnSpc>
                <a:spcPct val="104000"/>
              </a:lnSpc>
            </a:pPr>
            <a:r>
              <a:rPr lang="de-DE" sz="5400" b="1" kern="0" spc="-162">
                <a:solidFill>
                  <a:srgbClr val="0A0A0A"/>
                </a:solidFill>
                <a:latin typeface="Hermes Sans Bold"/>
                <a:ea typeface="Hermes Sans Bold"/>
                <a:cs typeface="Hermes Sans Bold"/>
              </a:rPr>
              <a:t>Für </a:t>
            </a:r>
            <a:r>
              <a:rPr lang="de-DE" sz="5400" b="1" kern="0" spc="-162" err="1">
                <a:solidFill>
                  <a:srgbClr val="0A0A0A"/>
                </a:solidFill>
                <a:latin typeface="Hermes Sans Bold"/>
                <a:ea typeface="Hermes Sans Bold"/>
                <a:cs typeface="Hermes Sans Bold"/>
              </a:rPr>
              <a:t>gepromptete</a:t>
            </a:r>
            <a:r>
              <a:rPr lang="de-DE" sz="5400" b="1" kern="0" spc="-162">
                <a:solidFill>
                  <a:srgbClr val="0A0A0A"/>
                </a:solidFill>
                <a:latin typeface="Hermes Sans Bold"/>
                <a:ea typeface="Hermes Sans Bold"/>
                <a:cs typeface="Hermes Sans Bold"/>
              </a:rPr>
              <a:t> Anwendungen </a:t>
            </a:r>
            <a:br>
              <a:rPr lang="de-DE" sz="5400" b="1" kern="0" spc="-162">
                <a:solidFill>
                  <a:srgbClr val="0A0A0A"/>
                </a:solidFill>
                <a:latin typeface="Hermes Sans Bold"/>
                <a:ea typeface="Hermes Sans Bold"/>
                <a:cs typeface="Hermes Sans Bold"/>
              </a:rPr>
            </a:br>
            <a:r>
              <a:rPr lang="de-DE" sz="5400" b="1" kern="0" spc="-162">
                <a:solidFill>
                  <a:srgbClr val="E6007E"/>
                </a:solidFill>
                <a:latin typeface="Hermes Sans Bold"/>
                <a:ea typeface="Hermes Sans Bold"/>
                <a:cs typeface="Hermes Sans Bold"/>
              </a:rPr>
              <a:t>Gesichert mit Best-Practice </a:t>
            </a:r>
            <a:r>
              <a:rPr lang="de-DE" sz="5400" b="1" kern="0" spc="-162" err="1">
                <a:solidFill>
                  <a:srgbClr val="E6007E"/>
                </a:solidFill>
                <a:latin typeface="Hermes Sans Bold"/>
                <a:ea typeface="Hermes Sans Bold"/>
                <a:cs typeface="Hermes Sans Bold"/>
              </a:rPr>
              <a:t>Guardrails</a:t>
            </a:r>
            <a:endParaRPr lang="de-DE" sz="5400" b="1" kern="0" spc="-162">
              <a:solidFill>
                <a:srgbClr val="0A0A0A"/>
              </a:solidFill>
              <a:latin typeface="Hermes Sans Bold"/>
              <a:ea typeface="Hermes Sans Bold"/>
              <a:cs typeface="Hermes Sans Bold"/>
            </a:endParaRPr>
          </a:p>
        </p:txBody>
      </p:sp>
      <p:pic>
        <p:nvPicPr>
          <p:cNvPr id="5" name="Screenshot"/>
          <p:cNvPicPr>
            <a:picLocks noChangeAspect="1"/>
          </p:cNvPicPr>
          <p:nvPr/>
        </p:nvPicPr>
        <p:blipFill>
          <a:blip r:embed="rId2"/>
          <a:stretch>
            <a:fillRect/>
          </a:stretch>
        </p:blipFill>
        <p:spPr>
          <a:xfrm>
            <a:off x="952500" y="3479800"/>
            <a:ext cx="7206787" cy="6553200"/>
          </a:xfrm>
          <a:prstGeom prst="rect">
            <a:avLst/>
          </a:prstGeom>
          <a:ln w="12700">
            <a:solidFill>
              <a:srgbClr val="333333"/>
            </a:solidFill>
          </a:ln>
        </p:spPr>
      </p:pic>
      <p:sp>
        <p:nvSpPr>
          <p:cNvPr id="6" name="Benefit1H"/>
          <p:cNvSpPr/>
          <p:nvPr/>
        </p:nvSpPr>
        <p:spPr>
          <a:xfrm>
            <a:off x="9334500" y="3810000"/>
            <a:ext cx="8001000" cy="406400"/>
          </a:xfrm>
          <a:prstGeom prst="rect">
            <a:avLst/>
          </a:prstGeom>
          <a:noFill/>
          <a:ln/>
        </p:spPr>
        <p:txBody>
          <a:bodyPr wrap="square" lIns="0" tIns="0" rIns="0" bIns="0" rtlCol="0" anchor="b"/>
          <a:lstStyle/>
          <a:p>
            <a:pPr marL="0" indent="0" algn="l">
              <a:buNone/>
            </a:pPr>
            <a:r>
              <a:rPr lang="de-DE" sz="1800" kern="0" spc="396">
                <a:solidFill>
                  <a:srgbClr val="E6007E"/>
                </a:solidFill>
                <a:latin typeface="JetBrains Mono" pitchFamily="34" charset="0"/>
                <a:ea typeface="JetBrains Mono" pitchFamily="34" charset="-122"/>
                <a:cs typeface="JetBrains Mono" pitchFamily="34" charset="-120"/>
              </a:rPr>
              <a:t>PORTAL</a:t>
            </a:r>
          </a:p>
        </p:txBody>
      </p:sp>
      <p:sp>
        <p:nvSpPr>
          <p:cNvPr id="7" name="Benefit1T"/>
          <p:cNvSpPr/>
          <p:nvPr/>
        </p:nvSpPr>
        <p:spPr>
          <a:xfrm>
            <a:off x="9334500" y="4241800"/>
            <a:ext cx="8001000" cy="889000"/>
          </a:xfrm>
          <a:prstGeom prst="rect">
            <a:avLst/>
          </a:prstGeom>
          <a:noFill/>
          <a:ln/>
        </p:spPr>
        <p:txBody>
          <a:bodyPr wrap="square" lIns="0" tIns="0" rIns="0" bIns="0" rtlCol="0" anchor="t"/>
          <a:lstStyle/>
          <a:p>
            <a:pPr marL="0" indent="0" algn="l">
              <a:lnSpc>
                <a:spcPct val="118000"/>
              </a:lnSpc>
              <a:buNone/>
            </a:pPr>
            <a:r>
              <a:rPr lang="de-DE" sz="1600" kern="0" spc="-12">
                <a:solidFill>
                  <a:srgbClr val="333333"/>
                </a:solidFill>
                <a:latin typeface="Hermes Sans Regular"/>
                <a:ea typeface="Hermes Sans Regular"/>
                <a:cs typeface="Hermes Sans Regular"/>
              </a:rPr>
              <a:t>White-Label-Bestellkatalog im eigenen Branding. Fachbereiche bestellen VMs, Datenbanken oder KI-Services so einfach wie im Webshop.</a:t>
            </a:r>
          </a:p>
        </p:txBody>
      </p:sp>
      <p:sp>
        <p:nvSpPr>
          <p:cNvPr id="8" name="Benefit2H"/>
          <p:cNvSpPr/>
          <p:nvPr/>
        </p:nvSpPr>
        <p:spPr>
          <a:xfrm>
            <a:off x="9334500" y="5181600"/>
            <a:ext cx="8001000" cy="406400"/>
          </a:xfrm>
          <a:prstGeom prst="rect">
            <a:avLst/>
          </a:prstGeom>
          <a:noFill/>
          <a:ln/>
        </p:spPr>
        <p:txBody>
          <a:bodyPr wrap="square" lIns="0" tIns="0" rIns="0" bIns="0" rtlCol="0" anchor="b"/>
          <a:lstStyle/>
          <a:p>
            <a:pPr marL="0" indent="0" algn="l">
              <a:buNone/>
            </a:pPr>
            <a:r>
              <a:rPr lang="de-DE" sz="1800" kern="0" spc="396">
                <a:solidFill>
                  <a:srgbClr val="E6007E"/>
                </a:solidFill>
                <a:latin typeface="JetBrains Mono" pitchFamily="34" charset="0"/>
                <a:ea typeface="JetBrains Mono" pitchFamily="34" charset="-122"/>
                <a:cs typeface="JetBrains Mono" pitchFamily="34" charset="-120"/>
              </a:rPr>
              <a:t>INTEGRATION</a:t>
            </a:r>
          </a:p>
        </p:txBody>
      </p:sp>
      <p:sp>
        <p:nvSpPr>
          <p:cNvPr id="9" name="Benefit2T"/>
          <p:cNvSpPr/>
          <p:nvPr/>
        </p:nvSpPr>
        <p:spPr>
          <a:xfrm>
            <a:off x="9334500" y="5613400"/>
            <a:ext cx="8001000" cy="889000"/>
          </a:xfrm>
          <a:prstGeom prst="rect">
            <a:avLst/>
          </a:prstGeom>
          <a:noFill/>
          <a:ln/>
        </p:spPr>
        <p:txBody>
          <a:bodyPr wrap="square" lIns="0" tIns="0" rIns="0" bIns="0" rtlCol="0" anchor="t"/>
          <a:lstStyle/>
          <a:p>
            <a:pPr marL="0" indent="0" algn="l">
              <a:lnSpc>
                <a:spcPct val="118000"/>
              </a:lnSpc>
              <a:buNone/>
            </a:pPr>
            <a:r>
              <a:rPr lang="de-DE" sz="1600" kern="0" spc="-12">
                <a:solidFill>
                  <a:srgbClr val="333333"/>
                </a:solidFill>
                <a:latin typeface="Hermes Sans Regular"/>
                <a:ea typeface="Hermes Sans Regular"/>
                <a:cs typeface="Hermes Sans Regular"/>
              </a:rPr>
              <a:t>Genehmigungs-Workflows, Kostenstellen-Zuordnung und automatische Übergabe an ITSM-Systeme für Assets und Abrechnung.</a:t>
            </a:r>
          </a:p>
        </p:txBody>
      </p:sp>
      <p:sp>
        <p:nvSpPr>
          <p:cNvPr id="10" name="Benefit3H"/>
          <p:cNvSpPr/>
          <p:nvPr/>
        </p:nvSpPr>
        <p:spPr>
          <a:xfrm>
            <a:off x="9334500" y="6553200"/>
            <a:ext cx="8001000" cy="406400"/>
          </a:xfrm>
          <a:prstGeom prst="rect">
            <a:avLst/>
          </a:prstGeom>
          <a:noFill/>
          <a:ln/>
        </p:spPr>
        <p:txBody>
          <a:bodyPr wrap="square" lIns="0" tIns="0" rIns="0" bIns="0" rtlCol="0" anchor="b"/>
          <a:lstStyle/>
          <a:p>
            <a:pPr marL="0" indent="0" algn="l">
              <a:buNone/>
            </a:pPr>
            <a:r>
              <a:rPr lang="de-DE" sz="1800" kern="0" spc="396">
                <a:solidFill>
                  <a:srgbClr val="E6007E"/>
                </a:solidFill>
                <a:latin typeface="JetBrains Mono" pitchFamily="34" charset="0"/>
                <a:ea typeface="JetBrains Mono" pitchFamily="34" charset="-122"/>
                <a:cs typeface="JetBrains Mono" pitchFamily="34" charset="-120"/>
              </a:rPr>
              <a:t>TEMPLATES</a:t>
            </a:r>
          </a:p>
        </p:txBody>
      </p:sp>
      <p:sp>
        <p:nvSpPr>
          <p:cNvPr id="11" name="Benefit3T"/>
          <p:cNvSpPr/>
          <p:nvPr/>
        </p:nvSpPr>
        <p:spPr>
          <a:xfrm>
            <a:off x="9334500" y="6985000"/>
            <a:ext cx="8001000" cy="889000"/>
          </a:xfrm>
          <a:prstGeom prst="rect">
            <a:avLst/>
          </a:prstGeom>
          <a:noFill/>
          <a:ln/>
        </p:spPr>
        <p:txBody>
          <a:bodyPr wrap="square" lIns="0" tIns="0" rIns="0" bIns="0" rtlCol="0" anchor="t"/>
          <a:lstStyle/>
          <a:p>
            <a:pPr marL="0" indent="0" algn="l">
              <a:lnSpc>
                <a:spcPct val="118000"/>
              </a:lnSpc>
              <a:buNone/>
            </a:pPr>
            <a:r>
              <a:rPr lang="de-DE" sz="1600" kern="0" spc="-12">
                <a:solidFill>
                  <a:srgbClr val="333333"/>
                </a:solidFill>
                <a:latin typeface="Hermes Sans Regular"/>
                <a:ea typeface="Hermes Sans Regular"/>
                <a:cs typeface="Hermes Sans Regular"/>
              </a:rPr>
              <a:t>Jeder Service basiert auf von DIU kuratierten Best-Practice-Templates — sicher, compliant und reproduzierbar.</a:t>
            </a:r>
          </a:p>
        </p:txBody>
      </p:sp>
      <p:sp>
        <p:nvSpPr>
          <p:cNvPr id="12" name="Benefit4H"/>
          <p:cNvSpPr/>
          <p:nvPr/>
        </p:nvSpPr>
        <p:spPr>
          <a:xfrm>
            <a:off x="9334500" y="7924800"/>
            <a:ext cx="8001000" cy="406400"/>
          </a:xfrm>
          <a:prstGeom prst="rect">
            <a:avLst/>
          </a:prstGeom>
          <a:noFill/>
          <a:ln/>
        </p:spPr>
        <p:txBody>
          <a:bodyPr wrap="square" lIns="0" tIns="0" rIns="0" bIns="0" rtlCol="0" anchor="b"/>
          <a:lstStyle/>
          <a:p>
            <a:pPr marL="0" indent="0" algn="l">
              <a:buNone/>
            </a:pPr>
            <a:r>
              <a:rPr lang="de-DE" sz="1800" kern="0" spc="396">
                <a:solidFill>
                  <a:srgbClr val="E6007E"/>
                </a:solidFill>
                <a:latin typeface="JetBrains Mono" pitchFamily="34" charset="0"/>
                <a:ea typeface="JetBrains Mono" pitchFamily="34" charset="-122"/>
                <a:cs typeface="JetBrains Mono" pitchFamily="34" charset="-120"/>
              </a:rPr>
              <a:t>KONTROLLE</a:t>
            </a:r>
          </a:p>
        </p:txBody>
      </p:sp>
      <p:sp>
        <p:nvSpPr>
          <p:cNvPr id="13" name="Benefit4T"/>
          <p:cNvSpPr/>
          <p:nvPr/>
        </p:nvSpPr>
        <p:spPr>
          <a:xfrm>
            <a:off x="9334500" y="8356600"/>
            <a:ext cx="8001000" cy="889000"/>
          </a:xfrm>
          <a:prstGeom prst="rect">
            <a:avLst/>
          </a:prstGeom>
          <a:noFill/>
          <a:ln/>
        </p:spPr>
        <p:txBody>
          <a:bodyPr wrap="square" lIns="0" tIns="0" rIns="0" bIns="0" rtlCol="0" anchor="t"/>
          <a:lstStyle/>
          <a:p>
            <a:pPr marL="0" indent="0" algn="l">
              <a:lnSpc>
                <a:spcPct val="118000"/>
              </a:lnSpc>
              <a:buNone/>
            </a:pPr>
            <a:r>
              <a:rPr lang="de-DE" sz="1600" kern="0" spc="-12">
                <a:solidFill>
                  <a:srgbClr val="333333"/>
                </a:solidFill>
                <a:latin typeface="Hermes Sans Regular"/>
                <a:ea typeface="Hermes Sans Regular"/>
                <a:cs typeface="Hermes Sans Regular"/>
              </a:rPr>
              <a:t>Die IT definiert, was bestellt werden darf. Kein Wildwuchs, keine Schatten-IT, volle Kostentransparenz.</a:t>
            </a:r>
          </a:p>
        </p:txBody>
      </p:sp>
      <p:pic>
        <p:nvPicPr>
          <p:cNvPr id="2" name="Grafik 1">
            <a:extLst>
              <a:ext uri="{FF2B5EF4-FFF2-40B4-BE49-F238E27FC236}">
                <a16:creationId xmlns:a16="http://schemas.microsoft.com/office/drawing/2014/main" id="{9A6AEF8B-5319-5C2F-921F-610E6F4BD4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6" y="9275150"/>
            <a:ext cx="720393" cy="720393"/>
          </a:xfrm>
          <a:prstGeom prst="rect">
            <a:avLst/>
          </a:prstGeom>
        </p:spPr>
      </p:pic>
      <p:pic>
        <p:nvPicPr>
          <p:cNvPr id="16" name="Grafik 15">
            <a:extLst>
              <a:ext uri="{FF2B5EF4-FFF2-40B4-BE49-F238E27FC236}">
                <a16:creationId xmlns:a16="http://schemas.microsoft.com/office/drawing/2014/main" id="{4E1AECB6-CB5C-253E-310C-004074962AE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91682" y="3521407"/>
            <a:ext cx="288593" cy="288593"/>
          </a:xfrm>
          <a:prstGeom prst="rect">
            <a:avLst/>
          </a:prstGeom>
        </p:spPr>
      </p:pic>
      <p:sp>
        <p:nvSpPr>
          <p:cNvPr id="17" name="Textfeld 16">
            <a:extLst>
              <a:ext uri="{FF2B5EF4-FFF2-40B4-BE49-F238E27FC236}">
                <a16:creationId xmlns:a16="http://schemas.microsoft.com/office/drawing/2014/main" id="{54285B6E-6524-BB33-44C9-3FAA622809A6}"/>
              </a:ext>
            </a:extLst>
          </p:cNvPr>
          <p:cNvSpPr txBox="1"/>
          <p:nvPr/>
        </p:nvSpPr>
        <p:spPr>
          <a:xfrm>
            <a:off x="1382301" y="3520433"/>
            <a:ext cx="1143262" cy="261610"/>
          </a:xfrm>
          <a:prstGeom prst="rect">
            <a:avLst/>
          </a:prstGeom>
          <a:noFill/>
        </p:spPr>
        <p:txBody>
          <a:bodyPr wrap="none" rtlCol="0">
            <a:spAutoFit/>
          </a:bodyPr>
          <a:lstStyle/>
          <a:p>
            <a:r>
              <a:rPr lang="de-DE" sz="1100" b="1">
                <a:highlight>
                  <a:srgbClr val="FAFAFA"/>
                </a:highlight>
              </a:rPr>
              <a:t>  Service Katalog</a:t>
            </a:r>
          </a:p>
        </p:txBody>
      </p:sp>
    </p:spTree>
    <p:extLst>
      <p:ext uri="{BB962C8B-B14F-4D97-AF65-F5344CB8AC3E}">
        <p14:creationId xmlns:p14="http://schemas.microsoft.com/office/powerpoint/2010/main" val="2445788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15">
    <p:bg>
      <p:bgPr>
        <a:solidFill>
          <a:srgbClr val="0A0A0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dirty="0">
                <a:solidFill>
                  <a:srgbClr val="E6007E"/>
                </a:solidFill>
                <a:latin typeface="JetBrains Mono" pitchFamily="34" charset="0"/>
                <a:ea typeface="JetBrains Mono" pitchFamily="34" charset="-122"/>
                <a:cs typeface="JetBrains Mono" pitchFamily="34" charset="-120"/>
              </a:rPr>
              <a:t>JETZT ERLEBEN · </a:t>
            </a:r>
            <a:r>
              <a:rPr lang="en-US" kern="0" spc="324" dirty="0">
                <a:solidFill>
                  <a:srgbClr val="E6007E"/>
                </a:solidFill>
                <a:latin typeface="JetBrains Mono" pitchFamily="34" charset="0"/>
                <a:ea typeface="JetBrains Mono" pitchFamily="34" charset="-122"/>
                <a:cs typeface="JetBrains Mono" pitchFamily="34" charset="-120"/>
              </a:rPr>
              <a:t>STAND C14</a:t>
            </a:r>
            <a:r>
              <a:rPr lang="en-US" kern="0" spc="324">
                <a:solidFill>
                  <a:srgbClr val="E6007E"/>
                </a:solidFill>
                <a:latin typeface="JetBrains Mono" pitchFamily="34" charset="0"/>
                <a:ea typeface="JetBrains Mono" pitchFamily="34" charset="-122"/>
                <a:cs typeface="JetBrains Mono" pitchFamily="34" charset="-120"/>
              </a:rPr>
              <a:t> &amp; C15</a:t>
            </a:r>
            <a:endParaRPr lang="en-US" sz="1800" dirty="0"/>
          </a:p>
        </p:txBody>
      </p:sp>
      <p:sp>
        <p:nvSpPr>
          <p:cNvPr id="3" name="Text 1"/>
          <p:cNvSpPr/>
          <p:nvPr/>
        </p:nvSpPr>
        <p:spPr>
          <a:xfrm>
            <a:off x="952500" y="1247775"/>
            <a:ext cx="16874490" cy="2019300"/>
          </a:xfrm>
          <a:prstGeom prst="rect">
            <a:avLst/>
          </a:prstGeom>
          <a:noFill/>
          <a:ln/>
        </p:spPr>
        <p:txBody>
          <a:bodyPr wrap="square" lIns="25400" tIns="25400" rIns="25400" bIns="25400" rtlCol="0" anchor="t">
            <a:normAutofit fontScale="92500"/>
          </a:bodyPr>
          <a:lstStyle/>
          <a:p>
            <a:pPr marL="0" indent="0" algn="l">
              <a:lnSpc>
                <a:spcPct val="100000"/>
              </a:lnSpc>
              <a:buNone/>
            </a:pPr>
            <a:r>
              <a:rPr lang="en-US" sz="7800" b="1" kern="0" spc="-351" dirty="0">
                <a:solidFill>
                  <a:srgbClr val="FAFAFA"/>
                </a:solidFill>
                <a:latin typeface="Hermes Sans Bold"/>
                <a:ea typeface="Hermes Sans Bold"/>
                <a:cs typeface="Hermes Sans Bold"/>
              </a:rPr>
              <a:t>Plan · Build · Run. </a:t>
            </a:r>
            <a:r>
              <a:rPr lang="en-US" sz="7800" b="1" kern="0" spc="-351" dirty="0">
                <a:solidFill>
                  <a:srgbClr val="E6007E"/>
                </a:solidFill>
                <a:latin typeface="Hermes Sans Bold"/>
                <a:ea typeface="Hermes Sans Bold"/>
                <a:cs typeface="Hermes Sans Bold"/>
              </a:rPr>
              <a:t>Live nebenan.</a:t>
            </a:r>
            <a:endParaRPr lang="en-US" sz="7800" dirty="0"/>
          </a:p>
        </p:txBody>
      </p:sp>
      <p:sp>
        <p:nvSpPr>
          <p:cNvPr id="4" name="Text 2"/>
          <p:cNvSpPr/>
          <p:nvPr/>
        </p:nvSpPr>
        <p:spPr>
          <a:xfrm>
            <a:off x="952500" y="3457575"/>
            <a:ext cx="13735050" cy="762000"/>
          </a:xfrm>
          <a:prstGeom prst="rect">
            <a:avLst/>
          </a:prstGeom>
          <a:noFill/>
          <a:ln/>
        </p:spPr>
        <p:txBody>
          <a:bodyPr wrap="square" lIns="25400" tIns="25400" rIns="25400" bIns="25400" rtlCol="0" anchor="t">
            <a:normAutofit/>
          </a:bodyPr>
          <a:lstStyle/>
          <a:p>
            <a:pPr marL="0" indent="0" algn="l">
              <a:lnSpc>
                <a:spcPct val="120000"/>
              </a:lnSpc>
              <a:buNone/>
            </a:pPr>
            <a:r>
              <a:rPr lang="en-US" sz="2400" kern="0" spc="-12" dirty="0" err="1">
                <a:solidFill>
                  <a:srgbClr val="B8B8B8"/>
                </a:solidFill>
                <a:latin typeface="Hermes Sans Regular"/>
                <a:ea typeface="Hermes Sans Regular"/>
                <a:cs typeface="Hermes Sans Regular"/>
              </a:rPr>
              <a:t>Einladung</a:t>
            </a:r>
            <a:r>
              <a:rPr lang="en-US" sz="2400" kern="0" spc="-12" dirty="0">
                <a:solidFill>
                  <a:srgbClr val="B8B8B8"/>
                </a:solidFill>
                <a:latin typeface="Hermes Sans Regular"/>
                <a:ea typeface="Hermes Sans Regular"/>
                <a:cs typeface="Hermes Sans Regular"/>
              </a:rPr>
              <a:t>: </a:t>
            </a:r>
            <a:r>
              <a:rPr lang="en-US" sz="2400" kern="0" spc="-12" dirty="0" err="1">
                <a:solidFill>
                  <a:srgbClr val="B8B8B8"/>
                </a:solidFill>
                <a:latin typeface="Hermes Sans Regular"/>
                <a:ea typeface="Hermes Sans Regular"/>
                <a:cs typeface="Hermes Sans Regular"/>
              </a:rPr>
              <a:t>Kommt</a:t>
            </a:r>
            <a:r>
              <a:rPr lang="en-US" sz="2400" kern="0" spc="-12" dirty="0">
                <a:solidFill>
                  <a:srgbClr val="B8B8B8"/>
                </a:solidFill>
                <a:latin typeface="Hermes Sans Regular"/>
                <a:ea typeface="Hermes Sans Regular"/>
                <a:cs typeface="Hermes Sans Regular"/>
              </a:rPr>
              <a:t> mit einem </a:t>
            </a:r>
            <a:r>
              <a:rPr lang="en-US" sz="2400" kern="0" spc="-12" dirty="0" err="1">
                <a:solidFill>
                  <a:srgbClr val="B8B8B8"/>
                </a:solidFill>
                <a:latin typeface="Hermes Sans Regular"/>
                <a:ea typeface="Hermes Sans Regular"/>
                <a:cs typeface="Hermes Sans Regular"/>
              </a:rPr>
              <a:t>echten</a:t>
            </a:r>
            <a:r>
              <a:rPr lang="en-US" sz="2400" kern="0" spc="-12" dirty="0">
                <a:solidFill>
                  <a:srgbClr val="B8B8B8"/>
                </a:solidFill>
                <a:latin typeface="Hermes Sans Regular"/>
                <a:ea typeface="Hermes Sans Regular"/>
                <a:cs typeface="Hermes Sans Regular"/>
              </a:rPr>
              <a:t> </a:t>
            </a:r>
            <a:r>
              <a:rPr lang="en-US" sz="2400" kern="0" spc="-12" dirty="0" err="1">
                <a:solidFill>
                  <a:srgbClr val="B8B8B8"/>
                </a:solidFill>
                <a:latin typeface="Hermes Sans Regular"/>
                <a:ea typeface="Hermes Sans Regular"/>
                <a:cs typeface="Hermes Sans Regular"/>
              </a:rPr>
              <a:t>Szenario</a:t>
            </a:r>
            <a:r>
              <a:rPr lang="en-US" sz="2400" kern="0" spc="-12" dirty="0">
                <a:solidFill>
                  <a:srgbClr val="B8B8B8"/>
                </a:solidFill>
                <a:latin typeface="Hermes Sans Regular"/>
                <a:ea typeface="Hermes Sans Regular"/>
                <a:cs typeface="Hermes Sans Regular"/>
              </a:rPr>
              <a:t> </a:t>
            </a:r>
            <a:r>
              <a:rPr lang="en-US" sz="2400" kern="0" spc="-12" dirty="0" err="1">
                <a:solidFill>
                  <a:srgbClr val="B8B8B8"/>
                </a:solidFill>
                <a:latin typeface="Hermes Sans Regular"/>
                <a:ea typeface="Hermes Sans Regular"/>
                <a:cs typeface="Hermes Sans Regular"/>
              </a:rPr>
              <a:t>zu</a:t>
            </a:r>
            <a:r>
              <a:rPr lang="en-US" sz="2400" kern="0" spc="-12" dirty="0">
                <a:solidFill>
                  <a:srgbClr val="B8B8B8"/>
                </a:solidFill>
                <a:latin typeface="Hermes Sans Regular"/>
                <a:ea typeface="Hermes Sans Regular"/>
                <a:cs typeface="Hermes Sans Regular"/>
              </a:rPr>
              <a:t> </a:t>
            </a:r>
            <a:r>
              <a:rPr lang="en-US" sz="2400" kern="0" spc="-12" dirty="0" err="1">
                <a:solidFill>
                  <a:srgbClr val="B8B8B8"/>
                </a:solidFill>
                <a:latin typeface="Hermes Sans Regular"/>
                <a:ea typeface="Hermes Sans Regular"/>
                <a:cs typeface="Hermes Sans Regular"/>
              </a:rPr>
              <a:t>uns</a:t>
            </a:r>
            <a:r>
              <a:rPr lang="en-US" sz="2400" kern="0" spc="-12" dirty="0">
                <a:solidFill>
                  <a:srgbClr val="B8B8B8"/>
                </a:solidFill>
                <a:latin typeface="Hermes Sans Regular"/>
                <a:ea typeface="Hermes Sans Regular"/>
                <a:cs typeface="Hermes Sans Regular"/>
              </a:rPr>
              <a:t>!</a:t>
            </a:r>
            <a:endParaRPr lang="en-US" sz="2400" dirty="0"/>
          </a:p>
        </p:txBody>
      </p:sp>
      <p:sp>
        <p:nvSpPr>
          <p:cNvPr id="5" name="Shape 3"/>
          <p:cNvSpPr/>
          <p:nvPr/>
        </p:nvSpPr>
        <p:spPr>
          <a:xfrm>
            <a:off x="952500" y="5229225"/>
            <a:ext cx="8039100" cy="3448050"/>
          </a:xfrm>
          <a:prstGeom prst="rect">
            <a:avLst/>
          </a:prstGeom>
          <a:solidFill>
            <a:srgbClr val="1A1A1A"/>
          </a:solidFill>
          <a:ln w="28575">
            <a:solidFill>
              <a:srgbClr val="E6007E"/>
            </a:solidFill>
            <a:prstDash val="solid"/>
          </a:ln>
        </p:spPr>
        <p:txBody>
          <a:bodyPr/>
          <a:lstStyle/>
          <a:p>
            <a:endParaRPr lang="de-DE"/>
          </a:p>
        </p:txBody>
      </p:sp>
      <p:sp>
        <p:nvSpPr>
          <p:cNvPr id="6" name="Text 4"/>
          <p:cNvSpPr/>
          <p:nvPr/>
        </p:nvSpPr>
        <p:spPr>
          <a:xfrm>
            <a:off x="1400175" y="5715000"/>
            <a:ext cx="7358063" cy="333375"/>
          </a:xfrm>
          <a:prstGeom prst="rect">
            <a:avLst/>
          </a:prstGeom>
          <a:noFill/>
          <a:ln/>
        </p:spPr>
        <p:txBody>
          <a:bodyPr wrap="square" lIns="25400" tIns="25400" rIns="25400" bIns="25400" rtlCol="0" anchor="t">
            <a:normAutofit/>
          </a:bodyPr>
          <a:lstStyle/>
          <a:p>
            <a:pPr marL="0" indent="0" algn="l">
              <a:buNone/>
            </a:pPr>
            <a:r>
              <a:rPr lang="en-US" sz="1800" kern="0" spc="360" dirty="0">
                <a:solidFill>
                  <a:srgbClr val="E6007E"/>
                </a:solidFill>
                <a:latin typeface="JetBrains Mono" pitchFamily="34" charset="0"/>
                <a:ea typeface="JetBrains Mono" pitchFamily="34" charset="-122"/>
                <a:cs typeface="JetBrains Mono" pitchFamily="34" charset="-120"/>
              </a:rPr>
              <a:t>STAND C15 · BETA SYSTEMS</a:t>
            </a:r>
            <a:endParaRPr lang="en-US" sz="1800" dirty="0"/>
          </a:p>
        </p:txBody>
      </p:sp>
      <p:sp>
        <p:nvSpPr>
          <p:cNvPr id="7" name="Text 5"/>
          <p:cNvSpPr/>
          <p:nvPr/>
        </p:nvSpPr>
        <p:spPr>
          <a:xfrm>
            <a:off x="1400174" y="6818893"/>
            <a:ext cx="7358063" cy="571500"/>
          </a:xfrm>
          <a:prstGeom prst="rect">
            <a:avLst/>
          </a:prstGeom>
          <a:noFill/>
          <a:ln/>
        </p:spPr>
        <p:txBody>
          <a:bodyPr wrap="square" lIns="25400" tIns="25400" rIns="25400" bIns="25400" rtlCol="0" anchor="t">
            <a:normAutofit fontScale="85000" lnSpcReduction="20000"/>
          </a:bodyPr>
          <a:lstStyle/>
          <a:p>
            <a:pPr marL="0" indent="0" algn="l">
              <a:lnSpc>
                <a:spcPct val="100000"/>
              </a:lnSpc>
              <a:buNone/>
            </a:pPr>
            <a:r>
              <a:rPr lang="en-US" sz="4800" b="1" kern="0" spc="-126" dirty="0">
                <a:solidFill>
                  <a:srgbClr val="FAFAFA"/>
                </a:solidFill>
                <a:latin typeface="Hermes Sans Bold"/>
                <a:ea typeface="Hermes Sans Bold"/>
                <a:cs typeface="Hermes Sans Bold"/>
              </a:rPr>
              <a:t>Garancy Cloud</a:t>
            </a:r>
            <a:endParaRPr lang="en-US" sz="4200" dirty="0"/>
          </a:p>
        </p:txBody>
      </p:sp>
      <p:sp>
        <p:nvSpPr>
          <p:cNvPr id="8" name="Text 6"/>
          <p:cNvSpPr/>
          <p:nvPr/>
        </p:nvSpPr>
        <p:spPr>
          <a:xfrm>
            <a:off x="1400175" y="7705725"/>
            <a:ext cx="4512945" cy="304800"/>
          </a:xfrm>
          <a:prstGeom prst="rect">
            <a:avLst/>
          </a:prstGeom>
          <a:noFill/>
          <a:ln/>
        </p:spPr>
        <p:txBody>
          <a:bodyPr wrap="square" lIns="25400" tIns="25400" rIns="25400" bIns="25400" rtlCol="0" anchor="t">
            <a:normAutofit fontScale="77500" lnSpcReduction="20000"/>
          </a:bodyPr>
          <a:lstStyle/>
          <a:p>
            <a:pPr marL="0" indent="0" algn="l">
              <a:buNone/>
            </a:pPr>
            <a:r>
              <a:rPr lang="en-US" sz="1800" kern="0" spc="-12" dirty="0">
                <a:solidFill>
                  <a:srgbClr val="B8B8B8"/>
                </a:solidFill>
                <a:latin typeface="Hermes Sans Regular"/>
                <a:ea typeface="Hermes Sans Regular"/>
                <a:cs typeface="Hermes Sans Regular"/>
              </a:rPr>
              <a:t>IAM in der AWS European Sovereign Cloud.</a:t>
            </a:r>
            <a:endParaRPr lang="en-US" sz="1800" dirty="0"/>
          </a:p>
        </p:txBody>
      </p:sp>
      <p:sp>
        <p:nvSpPr>
          <p:cNvPr id="9" name="Shape 7"/>
          <p:cNvSpPr/>
          <p:nvPr/>
        </p:nvSpPr>
        <p:spPr>
          <a:xfrm>
            <a:off x="9296400" y="5229225"/>
            <a:ext cx="8039100" cy="3448050"/>
          </a:xfrm>
          <a:prstGeom prst="rect">
            <a:avLst/>
          </a:prstGeom>
          <a:solidFill>
            <a:srgbClr val="1A1A1A"/>
          </a:solidFill>
          <a:ln w="28575">
            <a:solidFill>
              <a:srgbClr val="E6007E"/>
            </a:solidFill>
            <a:prstDash val="solid"/>
          </a:ln>
        </p:spPr>
        <p:txBody>
          <a:bodyPr/>
          <a:lstStyle/>
          <a:p>
            <a:endParaRPr lang="de-DE"/>
          </a:p>
        </p:txBody>
      </p:sp>
      <p:sp>
        <p:nvSpPr>
          <p:cNvPr id="10" name="Text 8"/>
          <p:cNvSpPr/>
          <p:nvPr/>
        </p:nvSpPr>
        <p:spPr>
          <a:xfrm>
            <a:off x="9744075" y="5715000"/>
            <a:ext cx="7358063" cy="333375"/>
          </a:xfrm>
          <a:prstGeom prst="rect">
            <a:avLst/>
          </a:prstGeom>
          <a:noFill/>
          <a:ln/>
        </p:spPr>
        <p:txBody>
          <a:bodyPr wrap="square" lIns="25400" tIns="25400" rIns="25400" bIns="25400" rtlCol="0" anchor="t">
            <a:normAutofit/>
          </a:bodyPr>
          <a:lstStyle/>
          <a:p>
            <a:pPr marL="0" indent="0" algn="l">
              <a:buNone/>
            </a:pPr>
            <a:r>
              <a:rPr lang="en-US" sz="1800" kern="0" spc="360" dirty="0">
                <a:solidFill>
                  <a:srgbClr val="E6007E"/>
                </a:solidFill>
                <a:latin typeface="JetBrains Mono" pitchFamily="34" charset="0"/>
                <a:ea typeface="JetBrains Mono" pitchFamily="34" charset="-122"/>
                <a:cs typeface="JetBrains Mono" pitchFamily="34" charset="-120"/>
              </a:rPr>
              <a:t>STAND C14 · DIU</a:t>
            </a:r>
            <a:endParaRPr lang="en-US" sz="1800" dirty="0"/>
          </a:p>
        </p:txBody>
      </p:sp>
      <p:sp>
        <p:nvSpPr>
          <p:cNvPr id="11" name="Text 9"/>
          <p:cNvSpPr/>
          <p:nvPr/>
        </p:nvSpPr>
        <p:spPr>
          <a:xfrm>
            <a:off x="9744075" y="6818893"/>
            <a:ext cx="7358063" cy="571500"/>
          </a:xfrm>
          <a:prstGeom prst="rect">
            <a:avLst/>
          </a:prstGeom>
          <a:noFill/>
          <a:ln/>
        </p:spPr>
        <p:txBody>
          <a:bodyPr wrap="square" lIns="25400" tIns="25400" rIns="25400" bIns="25400" rtlCol="0" anchor="t">
            <a:normAutofit fontScale="85000" lnSpcReduction="20000"/>
          </a:bodyPr>
          <a:lstStyle/>
          <a:p>
            <a:pPr marL="0" indent="0" algn="l">
              <a:lnSpc>
                <a:spcPct val="100000"/>
              </a:lnSpc>
              <a:buNone/>
            </a:pPr>
            <a:r>
              <a:rPr lang="en-US" sz="4800" b="1" kern="0" spc="-126">
                <a:solidFill>
                  <a:srgbClr val="FAFAFA"/>
                </a:solidFill>
                <a:latin typeface="Hermes Sans Bold"/>
                <a:ea typeface="Hermes Sans Bold"/>
                <a:cs typeface="Hermes Sans Bold"/>
              </a:rPr>
              <a:t>AI Red Team &amp; Factory</a:t>
            </a:r>
            <a:endParaRPr lang="en-US" sz="4200" dirty="0"/>
          </a:p>
        </p:txBody>
      </p:sp>
      <p:sp>
        <p:nvSpPr>
          <p:cNvPr id="12" name="Text 10"/>
          <p:cNvSpPr/>
          <p:nvPr/>
        </p:nvSpPr>
        <p:spPr>
          <a:xfrm>
            <a:off x="9744075" y="6118713"/>
            <a:ext cx="7143750" cy="304800"/>
          </a:xfrm>
          <a:prstGeom prst="rect">
            <a:avLst/>
          </a:prstGeom>
          <a:noFill/>
          <a:ln/>
        </p:spPr>
        <p:txBody>
          <a:bodyPr wrap="square" lIns="25400" tIns="25400" rIns="25400" bIns="25400" rtlCol="0" anchor="t">
            <a:normAutofit fontScale="92500" lnSpcReduction="10000"/>
          </a:bodyPr>
          <a:lstStyle/>
          <a:p>
            <a:r>
              <a:rPr lang="en-US" sz="1800" kern="0" spc="-12" dirty="0">
                <a:solidFill>
                  <a:srgbClr val="B8B8B8"/>
                </a:solidFill>
                <a:latin typeface="Hermes Sans Regular"/>
                <a:ea typeface="Hermes Sans Regular"/>
                <a:cs typeface="Hermes Sans Regular"/>
              </a:rPr>
              <a:t>Continuous AI Security · </a:t>
            </a:r>
            <a:r>
              <a:rPr lang="en-US" kern="0" spc="-12" dirty="0">
                <a:solidFill>
                  <a:srgbClr val="B8B8B8"/>
                </a:solidFill>
                <a:latin typeface="Hermes Sans Regular"/>
                <a:ea typeface="Hermes Sans Regular"/>
                <a:cs typeface="Hermes Sans Regular"/>
              </a:rPr>
              <a:t>AI-Native Factory · AI DevOps</a:t>
            </a:r>
            <a:endParaRPr lang="en-US" sz="1800" dirty="0"/>
          </a:p>
        </p:txBody>
      </p:sp>
      <p:sp>
        <p:nvSpPr>
          <p:cNvPr id="13" name="Text 11"/>
          <p:cNvSpPr/>
          <p:nvPr/>
        </p:nvSpPr>
        <p:spPr>
          <a:xfrm>
            <a:off x="9744075" y="7625953"/>
            <a:ext cx="2825496" cy="333375"/>
          </a:xfrm>
          <a:prstGeom prst="rect">
            <a:avLst/>
          </a:prstGeom>
          <a:noFill/>
          <a:ln/>
        </p:spPr>
        <p:txBody>
          <a:bodyPr wrap="square" lIns="25400" tIns="25400" rIns="25400" bIns="25400" rtlCol="0" anchor="t">
            <a:normAutofit/>
          </a:bodyPr>
          <a:lstStyle/>
          <a:p>
            <a:pPr marL="0" indent="0" algn="l">
              <a:buNone/>
            </a:pPr>
            <a:r>
              <a:rPr lang="en-US" sz="1800" kern="0" spc="360" dirty="0">
                <a:solidFill>
                  <a:srgbClr val="8A8A8A"/>
                </a:solidFill>
                <a:latin typeface="JetBrains Mono" pitchFamily="34" charset="0"/>
                <a:ea typeface="JetBrains Mono" pitchFamily="34" charset="-122"/>
                <a:cs typeface="JetBrains Mono" pitchFamily="34" charset="-120"/>
              </a:rPr>
              <a:t>LIVE-DEMO SLOTS:</a:t>
            </a:r>
            <a:endParaRPr lang="en-US" sz="1800" dirty="0"/>
          </a:p>
        </p:txBody>
      </p:sp>
      <p:sp>
        <p:nvSpPr>
          <p:cNvPr id="14" name="Text 12"/>
          <p:cNvSpPr/>
          <p:nvPr/>
        </p:nvSpPr>
        <p:spPr>
          <a:xfrm>
            <a:off x="12347330" y="7659199"/>
            <a:ext cx="4270131" cy="302419"/>
          </a:xfrm>
          <a:prstGeom prst="rect">
            <a:avLst/>
          </a:prstGeom>
          <a:noFill/>
          <a:ln/>
        </p:spPr>
        <p:txBody>
          <a:bodyPr wrap="square" lIns="25400" tIns="25400" rIns="25400" bIns="25400" rtlCol="0" anchor="t">
            <a:normAutofit fontScale="47500" lnSpcReduction="20000"/>
          </a:bodyPr>
          <a:lstStyle/>
          <a:p>
            <a:r>
              <a:rPr lang="en-US" sz="3600" b="1" kern="0" spc="-72" dirty="0">
                <a:solidFill>
                  <a:srgbClr val="FAFAFA"/>
                </a:solidFill>
                <a:latin typeface="Hermes Sans Bold"/>
                <a:ea typeface="Hermes Sans Bold"/>
                <a:cs typeface="Hermes Sans Bold"/>
              </a:rPr>
              <a:t>DI 16:30 &amp; Mi 10:30 · 12:00 · 13:30</a:t>
            </a:r>
            <a:endParaRPr lang="en-US" sz="3600" dirty="0"/>
          </a:p>
        </p:txBody>
      </p:sp>
      <p:pic>
        <p:nvPicPr>
          <p:cNvPr id="18" name="Grafik 17">
            <a:extLst>
              <a:ext uri="{FF2B5EF4-FFF2-40B4-BE49-F238E27FC236}">
                <a16:creationId xmlns:a16="http://schemas.microsoft.com/office/drawing/2014/main" id="{A30FF23C-9265-2090-BF04-D96EF5A3B9C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7" y="9275151"/>
            <a:ext cx="720393" cy="720393"/>
          </a:xfrm>
          <a:prstGeom prst="rect">
            <a:avLst/>
          </a:prstGeom>
        </p:spPr>
      </p:pic>
    </p:spTree>
    <p:extLst>
      <p:ext uri="{BB962C8B-B14F-4D97-AF65-F5344CB8AC3E}">
        <p14:creationId xmlns:p14="http://schemas.microsoft.com/office/powerpoint/2010/main" val="3154719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DD820D3-9C35-452D-B7EF-4AFFF2BC02F2}"/>
              </a:ext>
            </a:extLst>
          </p:cNvPr>
          <p:cNvGrpSpPr/>
          <p:nvPr/>
        </p:nvGrpSpPr>
        <p:grpSpPr>
          <a:xfrm>
            <a:off x="14146877" y="2373736"/>
            <a:ext cx="3306141" cy="5866589"/>
            <a:chOff x="9431251" y="1582490"/>
            <a:chExt cx="2204094" cy="3911059"/>
          </a:xfrm>
        </p:grpSpPr>
        <p:sp>
          <p:nvSpPr>
            <p:cNvPr id="12" name="Rounded Rectangle 11">
              <a:extLst>
                <a:ext uri="{FF2B5EF4-FFF2-40B4-BE49-F238E27FC236}">
                  <a16:creationId xmlns:a16="http://schemas.microsoft.com/office/drawing/2014/main" id="{211B958C-095A-D310-2EDC-E90CF4B62885}"/>
                </a:ext>
              </a:extLst>
            </p:cNvPr>
            <p:cNvSpPr/>
            <p:nvPr/>
          </p:nvSpPr>
          <p:spPr>
            <a:xfrm>
              <a:off x="9431251" y="1582490"/>
              <a:ext cx="2204094" cy="3911059"/>
            </a:xfrm>
            <a:prstGeom prst="roundRect">
              <a:avLst>
                <a:gd name="adj" fmla="val 315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14" name="TextBox 13">
              <a:extLst>
                <a:ext uri="{FF2B5EF4-FFF2-40B4-BE49-F238E27FC236}">
                  <a16:creationId xmlns:a16="http://schemas.microsoft.com/office/drawing/2014/main" id="{2137FA59-7C79-6873-CD8A-FF25EE8B20E6}"/>
                </a:ext>
              </a:extLst>
            </p:cNvPr>
            <p:cNvSpPr txBox="1"/>
            <p:nvPr/>
          </p:nvSpPr>
          <p:spPr>
            <a:xfrm>
              <a:off x="9651651" y="1826448"/>
              <a:ext cx="602943" cy="307777"/>
            </a:xfrm>
            <a:prstGeom prst="rect">
              <a:avLst/>
            </a:prstGeom>
            <a:noFill/>
          </p:spPr>
          <p:txBody>
            <a:bodyPr wrap="none">
              <a:spAutoFit/>
            </a:bodyPr>
            <a:lstStyle/>
            <a:p>
              <a:pPr defTabSz="1371600">
                <a:defRPr/>
              </a:pPr>
              <a:r>
                <a:rPr lang="de-DE" sz="2400" dirty="0">
                  <a:solidFill>
                    <a:srgbClr val="000000"/>
                  </a:solidFill>
                  <a:latin typeface="TT Hoves Pro Medium" panose="020B0003020000020203" pitchFamily="34" charset="77"/>
                </a:rPr>
                <a:t>Cloud</a:t>
              </a:r>
            </a:p>
          </p:txBody>
        </p:sp>
      </p:grpSp>
      <p:grpSp>
        <p:nvGrpSpPr>
          <p:cNvPr id="21" name="Group 20">
            <a:extLst>
              <a:ext uri="{FF2B5EF4-FFF2-40B4-BE49-F238E27FC236}">
                <a16:creationId xmlns:a16="http://schemas.microsoft.com/office/drawing/2014/main" id="{78605B86-9B34-9A22-5254-CE31EA7B5546}"/>
              </a:ext>
            </a:extLst>
          </p:cNvPr>
          <p:cNvGrpSpPr/>
          <p:nvPr/>
        </p:nvGrpSpPr>
        <p:grpSpPr>
          <a:xfrm>
            <a:off x="1652160" y="2322671"/>
            <a:ext cx="2618388" cy="5866589"/>
            <a:chOff x="642937" y="1548447"/>
            <a:chExt cx="2204095" cy="3911059"/>
          </a:xfrm>
        </p:grpSpPr>
        <p:sp>
          <p:nvSpPr>
            <p:cNvPr id="10" name="Rounded Rectangle 9">
              <a:extLst>
                <a:ext uri="{FF2B5EF4-FFF2-40B4-BE49-F238E27FC236}">
                  <a16:creationId xmlns:a16="http://schemas.microsoft.com/office/drawing/2014/main" id="{38A35DBB-3090-AF76-84C7-7C1F85460882}"/>
                </a:ext>
              </a:extLst>
            </p:cNvPr>
            <p:cNvSpPr/>
            <p:nvPr/>
          </p:nvSpPr>
          <p:spPr>
            <a:xfrm>
              <a:off x="642937" y="1548447"/>
              <a:ext cx="2204095" cy="3911059"/>
            </a:xfrm>
            <a:prstGeom prst="roundRect">
              <a:avLst>
                <a:gd name="adj" fmla="val 315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16" name="TextBox 15">
              <a:extLst>
                <a:ext uri="{FF2B5EF4-FFF2-40B4-BE49-F238E27FC236}">
                  <a16:creationId xmlns:a16="http://schemas.microsoft.com/office/drawing/2014/main" id="{BD913E10-B6A5-FD9F-1636-E1C80C024A47}"/>
                </a:ext>
              </a:extLst>
            </p:cNvPr>
            <p:cNvSpPr txBox="1"/>
            <p:nvPr/>
          </p:nvSpPr>
          <p:spPr>
            <a:xfrm>
              <a:off x="1031102" y="1889453"/>
              <a:ext cx="1464912" cy="553998"/>
            </a:xfrm>
            <a:prstGeom prst="rect">
              <a:avLst/>
            </a:prstGeom>
            <a:noFill/>
          </p:spPr>
          <p:txBody>
            <a:bodyPr wrap="square">
              <a:spAutoFit/>
            </a:bodyPr>
            <a:lstStyle/>
            <a:p>
              <a:pPr algn="r" defTabSz="1371600">
                <a:defRPr/>
              </a:pPr>
              <a:r>
                <a:rPr lang="de-DE" sz="2400" dirty="0">
                  <a:solidFill>
                    <a:srgbClr val="000000"/>
                  </a:solidFill>
                  <a:latin typeface="TT Hoves Pro Medium" panose="020B0003020000020203" pitchFamily="34" charset="77"/>
                </a:rPr>
                <a:t>Angriffs-</a:t>
              </a:r>
            </a:p>
            <a:p>
              <a:pPr algn="r" defTabSz="1371600">
                <a:defRPr/>
              </a:pPr>
              <a:r>
                <a:rPr lang="de-DE" sz="2400" dirty="0" err="1">
                  <a:solidFill>
                    <a:srgbClr val="000000"/>
                  </a:solidFill>
                  <a:latin typeface="TT Hoves Pro Medium" panose="020B0003020000020203" pitchFamily="34" charset="77"/>
                </a:rPr>
                <a:t>vektoren</a:t>
              </a:r>
              <a:endParaRPr lang="de-DE" sz="2400" dirty="0">
                <a:solidFill>
                  <a:srgbClr val="000000"/>
                </a:solidFill>
                <a:latin typeface="TT Hoves Pro Medium" panose="020B0003020000020203" pitchFamily="34" charset="77"/>
              </a:endParaRPr>
            </a:p>
          </p:txBody>
        </p:sp>
      </p:grpSp>
      <p:sp>
        <p:nvSpPr>
          <p:cNvPr id="61" name="Rectangle 60">
            <a:extLst>
              <a:ext uri="{FF2B5EF4-FFF2-40B4-BE49-F238E27FC236}">
                <a16:creationId xmlns:a16="http://schemas.microsoft.com/office/drawing/2014/main" id="{333A930E-976E-3964-E5D7-8EB7C2B80E2D}"/>
              </a:ext>
            </a:extLst>
          </p:cNvPr>
          <p:cNvSpPr/>
          <p:nvPr/>
        </p:nvSpPr>
        <p:spPr>
          <a:xfrm>
            <a:off x="7775972" y="5190185"/>
            <a:ext cx="319565"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30" name="TextBox 29">
            <a:extLst>
              <a:ext uri="{FF2B5EF4-FFF2-40B4-BE49-F238E27FC236}">
                <a16:creationId xmlns:a16="http://schemas.microsoft.com/office/drawing/2014/main" id="{8DBAC7ED-C2A5-C88D-8C9A-3D4B82C6213E}"/>
              </a:ext>
            </a:extLst>
          </p:cNvPr>
          <p:cNvSpPr txBox="1"/>
          <p:nvPr/>
        </p:nvSpPr>
        <p:spPr>
          <a:xfrm>
            <a:off x="5646286" y="4759327"/>
            <a:ext cx="1358129" cy="346249"/>
          </a:xfrm>
          <a:prstGeom prst="rect">
            <a:avLst/>
          </a:prstGeom>
          <a:noFill/>
        </p:spPr>
        <p:txBody>
          <a:bodyPr wrap="none">
            <a:spAutoFit/>
          </a:bodyPr>
          <a:lstStyle/>
          <a:p>
            <a:pPr defTabSz="1371600">
              <a:defRPr/>
            </a:pPr>
            <a:r>
              <a:rPr lang="de-DE" sz="1650" dirty="0">
                <a:solidFill>
                  <a:srgbClr val="000000"/>
                </a:solidFill>
                <a:latin typeface="TT Hoves Pro Regular" panose="020B0604030504040204"/>
              </a:rPr>
              <a:t>SAP S/4HANA</a:t>
            </a:r>
          </a:p>
        </p:txBody>
      </p:sp>
      <p:sp>
        <p:nvSpPr>
          <p:cNvPr id="55" name="Rectangle 54">
            <a:extLst>
              <a:ext uri="{FF2B5EF4-FFF2-40B4-BE49-F238E27FC236}">
                <a16:creationId xmlns:a16="http://schemas.microsoft.com/office/drawing/2014/main" id="{91F563B1-EBE9-3765-2E03-0692954E9648}"/>
              </a:ext>
            </a:extLst>
          </p:cNvPr>
          <p:cNvSpPr/>
          <p:nvPr/>
        </p:nvSpPr>
        <p:spPr>
          <a:xfrm>
            <a:off x="5782412" y="5190185"/>
            <a:ext cx="2037473" cy="1944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32" name="TextBox 31">
            <a:extLst>
              <a:ext uri="{FF2B5EF4-FFF2-40B4-BE49-F238E27FC236}">
                <a16:creationId xmlns:a16="http://schemas.microsoft.com/office/drawing/2014/main" id="{8FFE8105-09A2-ECA8-7A38-0EE7265A666D}"/>
              </a:ext>
            </a:extLst>
          </p:cNvPr>
          <p:cNvSpPr txBox="1"/>
          <p:nvPr/>
        </p:nvSpPr>
        <p:spPr>
          <a:xfrm>
            <a:off x="10116140" y="4761986"/>
            <a:ext cx="2168542" cy="346249"/>
          </a:xfrm>
          <a:prstGeom prst="rect">
            <a:avLst/>
          </a:prstGeom>
          <a:noFill/>
        </p:spPr>
        <p:txBody>
          <a:bodyPr wrap="none">
            <a:spAutoFit/>
          </a:bodyPr>
          <a:lstStyle/>
          <a:p>
            <a:pPr defTabSz="1371600">
              <a:defRPr/>
            </a:pPr>
            <a:r>
              <a:rPr lang="de-DE" sz="1650" dirty="0">
                <a:solidFill>
                  <a:srgbClr val="000000"/>
                </a:solidFill>
                <a:latin typeface="TT Hoves Pro Regular" panose="020B0604030504040204"/>
              </a:rPr>
              <a:t>SharePoint On-</a:t>
            </a:r>
            <a:r>
              <a:rPr lang="de-DE" sz="1650" dirty="0" err="1">
                <a:solidFill>
                  <a:srgbClr val="000000"/>
                </a:solidFill>
                <a:latin typeface="TT Hoves Pro Regular" panose="020B0604030504040204"/>
              </a:rPr>
              <a:t>Premise</a:t>
            </a:r>
            <a:endParaRPr lang="de-DE" sz="1650" dirty="0">
              <a:solidFill>
                <a:srgbClr val="000000"/>
              </a:solidFill>
              <a:latin typeface="TT Hoves Pro Regular" panose="020B0604030504040204"/>
            </a:endParaRPr>
          </a:p>
        </p:txBody>
      </p:sp>
      <p:sp>
        <p:nvSpPr>
          <p:cNvPr id="56" name="Rectangle 55">
            <a:extLst>
              <a:ext uri="{FF2B5EF4-FFF2-40B4-BE49-F238E27FC236}">
                <a16:creationId xmlns:a16="http://schemas.microsoft.com/office/drawing/2014/main" id="{BA4BE5F3-C9FB-F266-16D7-66670A8B2324}"/>
              </a:ext>
            </a:extLst>
          </p:cNvPr>
          <p:cNvSpPr/>
          <p:nvPr/>
        </p:nvSpPr>
        <p:spPr>
          <a:xfrm>
            <a:off x="10270742" y="5173688"/>
            <a:ext cx="2093969" cy="1944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62" name="Rectangle 61">
            <a:extLst>
              <a:ext uri="{FF2B5EF4-FFF2-40B4-BE49-F238E27FC236}">
                <a16:creationId xmlns:a16="http://schemas.microsoft.com/office/drawing/2014/main" id="{9D57A518-71D9-AA8A-F1B1-8EA562E2341D}"/>
              </a:ext>
            </a:extLst>
          </p:cNvPr>
          <p:cNvSpPr/>
          <p:nvPr/>
        </p:nvSpPr>
        <p:spPr>
          <a:xfrm>
            <a:off x="12353315" y="5173688"/>
            <a:ext cx="274443"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37" name="TextBox 36">
            <a:extLst>
              <a:ext uri="{FF2B5EF4-FFF2-40B4-BE49-F238E27FC236}">
                <a16:creationId xmlns:a16="http://schemas.microsoft.com/office/drawing/2014/main" id="{ED88E3F5-79A3-ED45-C4D9-08D6B7C50B64}"/>
              </a:ext>
            </a:extLst>
          </p:cNvPr>
          <p:cNvSpPr txBox="1"/>
          <p:nvPr/>
        </p:nvSpPr>
        <p:spPr>
          <a:xfrm>
            <a:off x="10145498" y="5437340"/>
            <a:ext cx="1869166" cy="346249"/>
          </a:xfrm>
          <a:prstGeom prst="rect">
            <a:avLst/>
          </a:prstGeom>
          <a:noFill/>
        </p:spPr>
        <p:txBody>
          <a:bodyPr wrap="none">
            <a:spAutoFit/>
          </a:bodyPr>
          <a:lstStyle/>
          <a:p>
            <a:pPr defTabSz="1371600">
              <a:defRPr/>
            </a:pPr>
            <a:r>
              <a:rPr lang="de-DE" sz="1650" dirty="0">
                <a:solidFill>
                  <a:srgbClr val="000000"/>
                </a:solidFill>
                <a:latin typeface="TT Hoves Pro Regular" panose="020B0604030504040204"/>
              </a:rPr>
              <a:t>Microsoft Exchange</a:t>
            </a:r>
          </a:p>
        </p:txBody>
      </p:sp>
      <p:sp>
        <p:nvSpPr>
          <p:cNvPr id="58" name="Rectangle 57">
            <a:extLst>
              <a:ext uri="{FF2B5EF4-FFF2-40B4-BE49-F238E27FC236}">
                <a16:creationId xmlns:a16="http://schemas.microsoft.com/office/drawing/2014/main" id="{824B0DB7-3F53-A383-32AE-B2404990529B}"/>
              </a:ext>
            </a:extLst>
          </p:cNvPr>
          <p:cNvSpPr/>
          <p:nvPr/>
        </p:nvSpPr>
        <p:spPr>
          <a:xfrm>
            <a:off x="10270742" y="5825883"/>
            <a:ext cx="2093969" cy="1944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63" name="Rectangle 62">
            <a:extLst>
              <a:ext uri="{FF2B5EF4-FFF2-40B4-BE49-F238E27FC236}">
                <a16:creationId xmlns:a16="http://schemas.microsoft.com/office/drawing/2014/main" id="{1329984C-E68A-26DE-06B2-8B9F514B64A7}"/>
              </a:ext>
            </a:extLst>
          </p:cNvPr>
          <p:cNvSpPr/>
          <p:nvPr/>
        </p:nvSpPr>
        <p:spPr>
          <a:xfrm>
            <a:off x="12353315" y="5825883"/>
            <a:ext cx="274443"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33" name="TextBox 32">
            <a:extLst>
              <a:ext uri="{FF2B5EF4-FFF2-40B4-BE49-F238E27FC236}">
                <a16:creationId xmlns:a16="http://schemas.microsoft.com/office/drawing/2014/main" id="{1C87BEE9-B7EC-8097-F3F7-C22E9DA5E110}"/>
              </a:ext>
            </a:extLst>
          </p:cNvPr>
          <p:cNvSpPr txBox="1"/>
          <p:nvPr/>
        </p:nvSpPr>
        <p:spPr>
          <a:xfrm>
            <a:off x="5646286" y="5476811"/>
            <a:ext cx="1558953" cy="346249"/>
          </a:xfrm>
          <a:prstGeom prst="rect">
            <a:avLst/>
          </a:prstGeom>
          <a:noFill/>
        </p:spPr>
        <p:txBody>
          <a:bodyPr wrap="none" rtlCol="0">
            <a:spAutoFit/>
          </a:bodyPr>
          <a:lstStyle/>
          <a:p>
            <a:pPr defTabSz="1371600">
              <a:defRPr/>
            </a:pPr>
            <a:r>
              <a:rPr lang="de-DE" sz="1650" dirty="0" err="1">
                <a:solidFill>
                  <a:srgbClr val="13161A"/>
                </a:solidFill>
                <a:latin typeface="TT Hoves Pro Regular" panose="020B0604030504040204"/>
              </a:rPr>
              <a:t>Active</a:t>
            </a:r>
            <a:r>
              <a:rPr lang="de-DE" sz="1650" dirty="0">
                <a:solidFill>
                  <a:srgbClr val="13161A"/>
                </a:solidFill>
                <a:latin typeface="TT Hoves Pro Regular" panose="020B0604030504040204"/>
              </a:rPr>
              <a:t> Directory</a:t>
            </a:r>
          </a:p>
        </p:txBody>
      </p:sp>
      <p:sp>
        <p:nvSpPr>
          <p:cNvPr id="57" name="Rectangle 56">
            <a:extLst>
              <a:ext uri="{FF2B5EF4-FFF2-40B4-BE49-F238E27FC236}">
                <a16:creationId xmlns:a16="http://schemas.microsoft.com/office/drawing/2014/main" id="{B364D4EF-D24A-3C27-1277-8235C906F070}"/>
              </a:ext>
            </a:extLst>
          </p:cNvPr>
          <p:cNvSpPr/>
          <p:nvPr/>
        </p:nvSpPr>
        <p:spPr>
          <a:xfrm>
            <a:off x="5774746" y="5824334"/>
            <a:ext cx="872084" cy="194402"/>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64" name="Rectangle 63">
            <a:extLst>
              <a:ext uri="{FF2B5EF4-FFF2-40B4-BE49-F238E27FC236}">
                <a16:creationId xmlns:a16="http://schemas.microsoft.com/office/drawing/2014/main" id="{AABA037C-4B8D-0B85-C951-88EA9B915218}"/>
              </a:ext>
            </a:extLst>
          </p:cNvPr>
          <p:cNvSpPr/>
          <p:nvPr/>
        </p:nvSpPr>
        <p:spPr>
          <a:xfrm>
            <a:off x="6646829" y="5824335"/>
            <a:ext cx="1448708"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40" name="TextBox 39">
            <a:extLst>
              <a:ext uri="{FF2B5EF4-FFF2-40B4-BE49-F238E27FC236}">
                <a16:creationId xmlns:a16="http://schemas.microsoft.com/office/drawing/2014/main" id="{3F7BE9AB-1451-B805-A68A-7AA75CD9E3F4}"/>
              </a:ext>
            </a:extLst>
          </p:cNvPr>
          <p:cNvSpPr txBox="1"/>
          <p:nvPr/>
        </p:nvSpPr>
        <p:spPr>
          <a:xfrm>
            <a:off x="10128731" y="6150928"/>
            <a:ext cx="736099" cy="346249"/>
          </a:xfrm>
          <a:prstGeom prst="rect">
            <a:avLst/>
          </a:prstGeom>
          <a:noFill/>
        </p:spPr>
        <p:txBody>
          <a:bodyPr wrap="none">
            <a:spAutoFit/>
          </a:bodyPr>
          <a:lstStyle/>
          <a:p>
            <a:pPr defTabSz="1371600">
              <a:defRPr/>
            </a:pPr>
            <a:r>
              <a:rPr lang="de-DE" sz="1650" dirty="0" err="1">
                <a:solidFill>
                  <a:srgbClr val="000000"/>
                </a:solidFill>
                <a:latin typeface="TT Hoves Pro Regular" panose="020B0604030504040204"/>
              </a:rPr>
              <a:t>GitLab</a:t>
            </a:r>
            <a:endParaRPr lang="de-DE" sz="1650" dirty="0">
              <a:solidFill>
                <a:srgbClr val="000000"/>
              </a:solidFill>
              <a:latin typeface="TT Hoves Pro Regular" panose="020B0604030504040204"/>
            </a:endParaRPr>
          </a:p>
        </p:txBody>
      </p:sp>
      <p:sp>
        <p:nvSpPr>
          <p:cNvPr id="60" name="Rectangle 59">
            <a:extLst>
              <a:ext uri="{FF2B5EF4-FFF2-40B4-BE49-F238E27FC236}">
                <a16:creationId xmlns:a16="http://schemas.microsoft.com/office/drawing/2014/main" id="{D117AEB7-EC7D-490B-091D-DCCED8DFF0CC}"/>
              </a:ext>
            </a:extLst>
          </p:cNvPr>
          <p:cNvSpPr/>
          <p:nvPr/>
        </p:nvSpPr>
        <p:spPr>
          <a:xfrm>
            <a:off x="10270742" y="6476834"/>
            <a:ext cx="1638656" cy="1944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65" name="Rectangle 64">
            <a:extLst>
              <a:ext uri="{FF2B5EF4-FFF2-40B4-BE49-F238E27FC236}">
                <a16:creationId xmlns:a16="http://schemas.microsoft.com/office/drawing/2014/main" id="{0382B992-3F40-6384-3CB4-41D711E6DF73}"/>
              </a:ext>
            </a:extLst>
          </p:cNvPr>
          <p:cNvSpPr/>
          <p:nvPr/>
        </p:nvSpPr>
        <p:spPr>
          <a:xfrm>
            <a:off x="11909398" y="6476834"/>
            <a:ext cx="718361"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35" name="TextBox 34">
            <a:extLst>
              <a:ext uri="{FF2B5EF4-FFF2-40B4-BE49-F238E27FC236}">
                <a16:creationId xmlns:a16="http://schemas.microsoft.com/office/drawing/2014/main" id="{70EE7A02-D6DF-46A1-D025-B46954EC50DD}"/>
              </a:ext>
            </a:extLst>
          </p:cNvPr>
          <p:cNvSpPr txBox="1"/>
          <p:nvPr/>
        </p:nvSpPr>
        <p:spPr>
          <a:xfrm>
            <a:off x="5646286" y="6127933"/>
            <a:ext cx="1584793" cy="346249"/>
          </a:xfrm>
          <a:prstGeom prst="rect">
            <a:avLst/>
          </a:prstGeom>
          <a:noFill/>
        </p:spPr>
        <p:txBody>
          <a:bodyPr wrap="none">
            <a:spAutoFit/>
          </a:bodyPr>
          <a:lstStyle/>
          <a:p>
            <a:pPr defTabSz="1371600">
              <a:defRPr/>
            </a:pPr>
            <a:r>
              <a:rPr lang="de-DE" sz="1650" dirty="0">
                <a:solidFill>
                  <a:srgbClr val="000000"/>
                </a:solidFill>
                <a:latin typeface="TT Hoves Pro Regular" panose="020B0604030504040204"/>
              </a:rPr>
              <a:t>Oracle Database</a:t>
            </a:r>
          </a:p>
        </p:txBody>
      </p:sp>
      <p:sp>
        <p:nvSpPr>
          <p:cNvPr id="59" name="Rectangle 58">
            <a:extLst>
              <a:ext uri="{FF2B5EF4-FFF2-40B4-BE49-F238E27FC236}">
                <a16:creationId xmlns:a16="http://schemas.microsoft.com/office/drawing/2014/main" id="{F5278272-D617-AEB3-16E8-65323906E0A9}"/>
              </a:ext>
            </a:extLst>
          </p:cNvPr>
          <p:cNvSpPr/>
          <p:nvPr/>
        </p:nvSpPr>
        <p:spPr>
          <a:xfrm>
            <a:off x="5774745" y="6471414"/>
            <a:ext cx="1839051" cy="1944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66" name="Rectangle 65">
            <a:extLst>
              <a:ext uri="{FF2B5EF4-FFF2-40B4-BE49-F238E27FC236}">
                <a16:creationId xmlns:a16="http://schemas.microsoft.com/office/drawing/2014/main" id="{95D7C88C-2CCB-0384-988E-3A1C2A217FE2}"/>
              </a:ext>
            </a:extLst>
          </p:cNvPr>
          <p:cNvSpPr/>
          <p:nvPr/>
        </p:nvSpPr>
        <p:spPr>
          <a:xfrm>
            <a:off x="7600245" y="6471414"/>
            <a:ext cx="495291"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42" name="TextBox 41">
            <a:extLst>
              <a:ext uri="{FF2B5EF4-FFF2-40B4-BE49-F238E27FC236}">
                <a16:creationId xmlns:a16="http://schemas.microsoft.com/office/drawing/2014/main" id="{7960DDB6-ADE2-3DF2-112C-11A1CDA7DB48}"/>
              </a:ext>
            </a:extLst>
          </p:cNvPr>
          <p:cNvSpPr txBox="1"/>
          <p:nvPr/>
        </p:nvSpPr>
        <p:spPr>
          <a:xfrm>
            <a:off x="14477477" y="3252179"/>
            <a:ext cx="1462132" cy="346249"/>
          </a:xfrm>
          <a:prstGeom prst="rect">
            <a:avLst/>
          </a:prstGeom>
          <a:noFill/>
        </p:spPr>
        <p:txBody>
          <a:bodyPr wrap="none">
            <a:spAutoFit/>
          </a:bodyPr>
          <a:lstStyle/>
          <a:p>
            <a:pPr defTabSz="1371600">
              <a:defRPr/>
            </a:pPr>
            <a:r>
              <a:rPr lang="de-DE" sz="1650" dirty="0">
                <a:solidFill>
                  <a:srgbClr val="000000"/>
                </a:solidFill>
                <a:latin typeface="TT Hoves Pro Regular" panose="020B0604030504040204"/>
              </a:rPr>
              <a:t>SuccessFactors</a:t>
            </a:r>
          </a:p>
        </p:txBody>
      </p:sp>
      <p:sp>
        <p:nvSpPr>
          <p:cNvPr id="67" name="Rectangle 66">
            <a:extLst>
              <a:ext uri="{FF2B5EF4-FFF2-40B4-BE49-F238E27FC236}">
                <a16:creationId xmlns:a16="http://schemas.microsoft.com/office/drawing/2014/main" id="{7396513A-44C4-1921-2E9E-5E433D97AD8F}"/>
              </a:ext>
            </a:extLst>
          </p:cNvPr>
          <p:cNvSpPr/>
          <p:nvPr/>
        </p:nvSpPr>
        <p:spPr>
          <a:xfrm>
            <a:off x="14631319" y="3723374"/>
            <a:ext cx="2076956" cy="1944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68" name="Rectangle 67">
            <a:extLst>
              <a:ext uri="{FF2B5EF4-FFF2-40B4-BE49-F238E27FC236}">
                <a16:creationId xmlns:a16="http://schemas.microsoft.com/office/drawing/2014/main" id="{6DC0249E-20C5-CCE0-D5A5-2D7F8140CAB9}"/>
              </a:ext>
            </a:extLst>
          </p:cNvPr>
          <p:cNvSpPr/>
          <p:nvPr/>
        </p:nvSpPr>
        <p:spPr>
          <a:xfrm>
            <a:off x="16708274" y="3723374"/>
            <a:ext cx="274443"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46" name="TextBox 45">
            <a:extLst>
              <a:ext uri="{FF2B5EF4-FFF2-40B4-BE49-F238E27FC236}">
                <a16:creationId xmlns:a16="http://schemas.microsoft.com/office/drawing/2014/main" id="{D55E06C6-8B2A-07F4-6570-C3AC548E9D6E}"/>
              </a:ext>
            </a:extLst>
          </p:cNvPr>
          <p:cNvSpPr txBox="1"/>
          <p:nvPr/>
        </p:nvSpPr>
        <p:spPr>
          <a:xfrm>
            <a:off x="14477477" y="5495747"/>
            <a:ext cx="1153264" cy="346249"/>
          </a:xfrm>
          <a:prstGeom prst="rect">
            <a:avLst/>
          </a:prstGeom>
          <a:noFill/>
        </p:spPr>
        <p:txBody>
          <a:bodyPr wrap="none" rtlCol="0">
            <a:spAutoFit/>
          </a:bodyPr>
          <a:lstStyle/>
          <a:p>
            <a:pPr defTabSz="1371600">
              <a:defRPr/>
            </a:pPr>
            <a:r>
              <a:rPr lang="de-DE" sz="1650" dirty="0" err="1">
                <a:solidFill>
                  <a:srgbClr val="13161A"/>
                </a:solidFill>
                <a:latin typeface="TT Hoves Pro Regular" panose="020B0604030504040204"/>
              </a:rPr>
              <a:t>Confluence</a:t>
            </a:r>
            <a:endParaRPr lang="de-DE" sz="1650" dirty="0">
              <a:solidFill>
                <a:srgbClr val="13161A"/>
              </a:solidFill>
              <a:latin typeface="TT Hoves Pro Regular" panose="020B0604030504040204"/>
            </a:endParaRPr>
          </a:p>
        </p:txBody>
      </p:sp>
      <p:sp>
        <p:nvSpPr>
          <p:cNvPr id="69" name="Rectangle 68">
            <a:extLst>
              <a:ext uri="{FF2B5EF4-FFF2-40B4-BE49-F238E27FC236}">
                <a16:creationId xmlns:a16="http://schemas.microsoft.com/office/drawing/2014/main" id="{6459B5F8-E709-148A-9814-255D945D16A4}"/>
              </a:ext>
            </a:extLst>
          </p:cNvPr>
          <p:cNvSpPr/>
          <p:nvPr/>
        </p:nvSpPr>
        <p:spPr>
          <a:xfrm>
            <a:off x="14631319" y="5966942"/>
            <a:ext cx="2076956" cy="1944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70" name="Rectangle 69">
            <a:extLst>
              <a:ext uri="{FF2B5EF4-FFF2-40B4-BE49-F238E27FC236}">
                <a16:creationId xmlns:a16="http://schemas.microsoft.com/office/drawing/2014/main" id="{228A729A-E968-BD09-C788-9BEC5D829294}"/>
              </a:ext>
            </a:extLst>
          </p:cNvPr>
          <p:cNvSpPr/>
          <p:nvPr/>
        </p:nvSpPr>
        <p:spPr>
          <a:xfrm>
            <a:off x="16708274" y="5966942"/>
            <a:ext cx="274443"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47" name="TextBox 46">
            <a:extLst>
              <a:ext uri="{FF2B5EF4-FFF2-40B4-BE49-F238E27FC236}">
                <a16:creationId xmlns:a16="http://schemas.microsoft.com/office/drawing/2014/main" id="{C83E84DF-760E-6CB8-D71F-A298C9B57018}"/>
              </a:ext>
            </a:extLst>
          </p:cNvPr>
          <p:cNvSpPr txBox="1"/>
          <p:nvPr/>
        </p:nvSpPr>
        <p:spPr>
          <a:xfrm>
            <a:off x="14477477" y="6244798"/>
            <a:ext cx="1202124" cy="346249"/>
          </a:xfrm>
          <a:prstGeom prst="rect">
            <a:avLst/>
          </a:prstGeom>
          <a:noFill/>
        </p:spPr>
        <p:txBody>
          <a:bodyPr wrap="none" rtlCol="0">
            <a:spAutoFit/>
          </a:bodyPr>
          <a:lstStyle/>
          <a:p>
            <a:pPr defTabSz="1371600">
              <a:defRPr/>
            </a:pPr>
            <a:r>
              <a:rPr lang="de-DE" sz="1650" dirty="0">
                <a:solidFill>
                  <a:srgbClr val="13161A"/>
                </a:solidFill>
                <a:latin typeface="TT Hoves Pro Regular" panose="020B0604030504040204"/>
              </a:rPr>
              <a:t>ServiceNow</a:t>
            </a:r>
          </a:p>
        </p:txBody>
      </p:sp>
      <p:sp>
        <p:nvSpPr>
          <p:cNvPr id="71" name="Rectangle 70">
            <a:extLst>
              <a:ext uri="{FF2B5EF4-FFF2-40B4-BE49-F238E27FC236}">
                <a16:creationId xmlns:a16="http://schemas.microsoft.com/office/drawing/2014/main" id="{BEDD56B7-D8E4-4FF3-9A66-2B6699C49D9C}"/>
              </a:ext>
            </a:extLst>
          </p:cNvPr>
          <p:cNvSpPr/>
          <p:nvPr/>
        </p:nvSpPr>
        <p:spPr>
          <a:xfrm>
            <a:off x="14631319" y="6718329"/>
            <a:ext cx="2076956" cy="1944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72" name="Rectangle 71">
            <a:extLst>
              <a:ext uri="{FF2B5EF4-FFF2-40B4-BE49-F238E27FC236}">
                <a16:creationId xmlns:a16="http://schemas.microsoft.com/office/drawing/2014/main" id="{1FDE3280-33EA-7053-8916-69B396170C1D}"/>
              </a:ext>
            </a:extLst>
          </p:cNvPr>
          <p:cNvSpPr/>
          <p:nvPr/>
        </p:nvSpPr>
        <p:spPr>
          <a:xfrm>
            <a:off x="16708274" y="6718329"/>
            <a:ext cx="274443"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43" name="TextBox 42">
            <a:extLst>
              <a:ext uri="{FF2B5EF4-FFF2-40B4-BE49-F238E27FC236}">
                <a16:creationId xmlns:a16="http://schemas.microsoft.com/office/drawing/2014/main" id="{C7E8FCBD-2EC9-46F6-4F80-8FD1839F378A}"/>
              </a:ext>
            </a:extLst>
          </p:cNvPr>
          <p:cNvSpPr txBox="1"/>
          <p:nvPr/>
        </p:nvSpPr>
        <p:spPr>
          <a:xfrm>
            <a:off x="14477477" y="4001230"/>
            <a:ext cx="1056828" cy="346249"/>
          </a:xfrm>
          <a:prstGeom prst="rect">
            <a:avLst/>
          </a:prstGeom>
          <a:noFill/>
        </p:spPr>
        <p:txBody>
          <a:bodyPr wrap="none" rtlCol="0">
            <a:spAutoFit/>
          </a:bodyPr>
          <a:lstStyle/>
          <a:p>
            <a:pPr defTabSz="1371600">
              <a:defRPr/>
            </a:pPr>
            <a:r>
              <a:rPr lang="de-DE" sz="1650" dirty="0">
                <a:solidFill>
                  <a:srgbClr val="13161A"/>
                </a:solidFill>
                <a:latin typeface="TT Hoves Pro Regular" panose="020B0604030504040204"/>
              </a:rPr>
              <a:t>Salesforce</a:t>
            </a:r>
          </a:p>
        </p:txBody>
      </p:sp>
      <p:sp>
        <p:nvSpPr>
          <p:cNvPr id="73" name="Rectangle 72">
            <a:extLst>
              <a:ext uri="{FF2B5EF4-FFF2-40B4-BE49-F238E27FC236}">
                <a16:creationId xmlns:a16="http://schemas.microsoft.com/office/drawing/2014/main" id="{A62DC5C1-9453-4139-8E2C-9EA21AA5A16D}"/>
              </a:ext>
            </a:extLst>
          </p:cNvPr>
          <p:cNvSpPr/>
          <p:nvPr/>
        </p:nvSpPr>
        <p:spPr>
          <a:xfrm>
            <a:off x="14631318" y="4472424"/>
            <a:ext cx="1634247" cy="1944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74" name="Rectangle 73">
            <a:extLst>
              <a:ext uri="{FF2B5EF4-FFF2-40B4-BE49-F238E27FC236}">
                <a16:creationId xmlns:a16="http://schemas.microsoft.com/office/drawing/2014/main" id="{985119CA-3D2F-5DF4-624B-00146C88C9DF}"/>
              </a:ext>
            </a:extLst>
          </p:cNvPr>
          <p:cNvSpPr/>
          <p:nvPr/>
        </p:nvSpPr>
        <p:spPr>
          <a:xfrm>
            <a:off x="16265566" y="4472424"/>
            <a:ext cx="717152"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44" name="TextBox 43">
            <a:extLst>
              <a:ext uri="{FF2B5EF4-FFF2-40B4-BE49-F238E27FC236}">
                <a16:creationId xmlns:a16="http://schemas.microsoft.com/office/drawing/2014/main" id="{4569A7F0-50A7-A1E4-25C7-886B521089F8}"/>
              </a:ext>
            </a:extLst>
          </p:cNvPr>
          <p:cNvSpPr txBox="1"/>
          <p:nvPr/>
        </p:nvSpPr>
        <p:spPr>
          <a:xfrm>
            <a:off x="14477477" y="4746371"/>
            <a:ext cx="470450" cy="346249"/>
          </a:xfrm>
          <a:prstGeom prst="rect">
            <a:avLst/>
          </a:prstGeom>
          <a:noFill/>
        </p:spPr>
        <p:txBody>
          <a:bodyPr wrap="none" rtlCol="0">
            <a:spAutoFit/>
          </a:bodyPr>
          <a:lstStyle/>
          <a:p>
            <a:pPr defTabSz="1371600">
              <a:defRPr/>
            </a:pPr>
            <a:r>
              <a:rPr lang="de-DE" sz="1650" dirty="0">
                <a:solidFill>
                  <a:srgbClr val="13161A"/>
                </a:solidFill>
                <a:latin typeface="TT Hoves Pro Regular" panose="020B0604030504040204"/>
              </a:rPr>
              <a:t>Jira</a:t>
            </a:r>
          </a:p>
        </p:txBody>
      </p:sp>
      <p:sp>
        <p:nvSpPr>
          <p:cNvPr id="75" name="Rectangle 74">
            <a:extLst>
              <a:ext uri="{FF2B5EF4-FFF2-40B4-BE49-F238E27FC236}">
                <a16:creationId xmlns:a16="http://schemas.microsoft.com/office/drawing/2014/main" id="{2E22CA5D-6FF5-ED2B-FE2F-7BFEE7147F6E}"/>
              </a:ext>
            </a:extLst>
          </p:cNvPr>
          <p:cNvSpPr/>
          <p:nvPr/>
        </p:nvSpPr>
        <p:spPr>
          <a:xfrm>
            <a:off x="14631319" y="5217566"/>
            <a:ext cx="1856108" cy="192389"/>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76" name="Rectangle 75">
            <a:extLst>
              <a:ext uri="{FF2B5EF4-FFF2-40B4-BE49-F238E27FC236}">
                <a16:creationId xmlns:a16="http://schemas.microsoft.com/office/drawing/2014/main" id="{2088193C-10B0-7E86-A5E2-8CB14C169928}"/>
              </a:ext>
            </a:extLst>
          </p:cNvPr>
          <p:cNvSpPr/>
          <p:nvPr/>
        </p:nvSpPr>
        <p:spPr>
          <a:xfrm>
            <a:off x="16487426" y="5217566"/>
            <a:ext cx="495291" cy="192389"/>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48" name="TextBox 47">
            <a:extLst>
              <a:ext uri="{FF2B5EF4-FFF2-40B4-BE49-F238E27FC236}">
                <a16:creationId xmlns:a16="http://schemas.microsoft.com/office/drawing/2014/main" id="{DB36D9E8-B7AF-75B8-9727-07F59972B974}"/>
              </a:ext>
            </a:extLst>
          </p:cNvPr>
          <p:cNvSpPr txBox="1"/>
          <p:nvPr/>
        </p:nvSpPr>
        <p:spPr>
          <a:xfrm>
            <a:off x="14477477" y="6993848"/>
            <a:ext cx="582532" cy="346249"/>
          </a:xfrm>
          <a:prstGeom prst="rect">
            <a:avLst/>
          </a:prstGeom>
          <a:noFill/>
        </p:spPr>
        <p:txBody>
          <a:bodyPr wrap="none" rtlCol="0">
            <a:spAutoFit/>
          </a:bodyPr>
          <a:lstStyle/>
          <a:p>
            <a:pPr defTabSz="1371600">
              <a:defRPr/>
            </a:pPr>
            <a:r>
              <a:rPr lang="de-DE" sz="1650" dirty="0">
                <a:solidFill>
                  <a:srgbClr val="13161A"/>
                </a:solidFill>
                <a:latin typeface="TT Hoves Pro Regular" panose="020B0604030504040204"/>
              </a:rPr>
              <a:t>AWS</a:t>
            </a:r>
          </a:p>
        </p:txBody>
      </p:sp>
      <p:sp>
        <p:nvSpPr>
          <p:cNvPr id="77" name="Rectangle 76">
            <a:extLst>
              <a:ext uri="{FF2B5EF4-FFF2-40B4-BE49-F238E27FC236}">
                <a16:creationId xmlns:a16="http://schemas.microsoft.com/office/drawing/2014/main" id="{3AA6261E-9157-0031-21AE-47205B46D98A}"/>
              </a:ext>
            </a:extLst>
          </p:cNvPr>
          <p:cNvSpPr/>
          <p:nvPr/>
        </p:nvSpPr>
        <p:spPr>
          <a:xfrm>
            <a:off x="14631319" y="7465046"/>
            <a:ext cx="1312163" cy="1944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78" name="Rectangle 77">
            <a:extLst>
              <a:ext uri="{FF2B5EF4-FFF2-40B4-BE49-F238E27FC236}">
                <a16:creationId xmlns:a16="http://schemas.microsoft.com/office/drawing/2014/main" id="{D19CC333-7217-E191-93E4-9E5EEF056B60}"/>
              </a:ext>
            </a:extLst>
          </p:cNvPr>
          <p:cNvSpPr/>
          <p:nvPr/>
        </p:nvSpPr>
        <p:spPr>
          <a:xfrm>
            <a:off x="15943481" y="7465046"/>
            <a:ext cx="1039236" cy="1944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7" name="Rounded Rectangle 6">
            <a:extLst>
              <a:ext uri="{FF2B5EF4-FFF2-40B4-BE49-F238E27FC236}">
                <a16:creationId xmlns:a16="http://schemas.microsoft.com/office/drawing/2014/main" id="{298B1BBB-D8AE-8BF9-950D-C9EEEBAD22FD}"/>
              </a:ext>
            </a:extLst>
          </p:cNvPr>
          <p:cNvSpPr/>
          <p:nvPr/>
        </p:nvSpPr>
        <p:spPr>
          <a:xfrm>
            <a:off x="5212414" y="3470172"/>
            <a:ext cx="7992596" cy="3993516"/>
          </a:xfrm>
          <a:prstGeom prst="roundRect">
            <a:avLst>
              <a:gd name="adj" fmla="val 2164"/>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9" name="TextBox 8">
            <a:extLst>
              <a:ext uri="{FF2B5EF4-FFF2-40B4-BE49-F238E27FC236}">
                <a16:creationId xmlns:a16="http://schemas.microsoft.com/office/drawing/2014/main" id="{00571BE7-F2A8-5027-7696-D10F1BB93E7A}"/>
              </a:ext>
            </a:extLst>
          </p:cNvPr>
          <p:cNvSpPr txBox="1"/>
          <p:nvPr/>
        </p:nvSpPr>
        <p:spPr>
          <a:xfrm>
            <a:off x="5646285" y="3908437"/>
            <a:ext cx="1624932" cy="461665"/>
          </a:xfrm>
          <a:prstGeom prst="rect">
            <a:avLst/>
          </a:prstGeom>
          <a:noFill/>
        </p:spPr>
        <p:txBody>
          <a:bodyPr wrap="none">
            <a:spAutoFit/>
          </a:bodyPr>
          <a:lstStyle>
            <a:defPPr>
              <a:defRPr lang="en-VN"/>
            </a:defPPr>
            <a:lvl1pPr>
              <a:buNone/>
              <a:defRPr sz="1600">
                <a:solidFill>
                  <a:srgbClr val="000000"/>
                </a:solidFill>
                <a:effectLst/>
                <a:latin typeface="TT Hoves Pro Medium" panose="020B0003020000020203" pitchFamily="34" charset="77"/>
              </a:defRPr>
            </a:lvl1pPr>
          </a:lstStyle>
          <a:p>
            <a:pPr defTabSz="1371600">
              <a:defRPr/>
            </a:pPr>
            <a:r>
              <a:rPr lang="de-DE" sz="2400" dirty="0">
                <a:latin typeface="TT Hoves Pro" panose="020B0003020000020203" pitchFamily="34" charset="77"/>
              </a:rPr>
              <a:t>On </a:t>
            </a:r>
            <a:r>
              <a:rPr lang="de-DE" sz="2400" dirty="0" err="1">
                <a:latin typeface="TT Hoves Pro" panose="020B0003020000020203" pitchFamily="34" charset="77"/>
              </a:rPr>
              <a:t>Premise</a:t>
            </a:r>
            <a:endParaRPr lang="de-DE" sz="2400" dirty="0">
              <a:latin typeface="TT Hoves Pro" panose="020B0003020000020203" pitchFamily="34" charset="77"/>
            </a:endParaRPr>
          </a:p>
        </p:txBody>
      </p:sp>
      <p:sp>
        <p:nvSpPr>
          <p:cNvPr id="50" name="TextBox 49">
            <a:extLst>
              <a:ext uri="{FF2B5EF4-FFF2-40B4-BE49-F238E27FC236}">
                <a16:creationId xmlns:a16="http://schemas.microsoft.com/office/drawing/2014/main" id="{A207CCB5-A9E9-2F5E-CDE6-D5ADB11A1512}"/>
              </a:ext>
            </a:extLst>
          </p:cNvPr>
          <p:cNvSpPr txBox="1"/>
          <p:nvPr/>
        </p:nvSpPr>
        <p:spPr>
          <a:xfrm>
            <a:off x="8274758" y="6642864"/>
            <a:ext cx="1738488" cy="600164"/>
          </a:xfrm>
          <a:prstGeom prst="rect">
            <a:avLst/>
          </a:prstGeom>
          <a:noFill/>
        </p:spPr>
        <p:txBody>
          <a:bodyPr wrap="none">
            <a:spAutoFit/>
          </a:bodyPr>
          <a:lstStyle/>
          <a:p>
            <a:pPr algn="ctr" defTabSz="1371600">
              <a:defRPr/>
            </a:pPr>
            <a:r>
              <a:rPr lang="de-DE" sz="1650" dirty="0">
                <a:solidFill>
                  <a:srgbClr val="000000"/>
                </a:solidFill>
                <a:latin typeface="TT Hoves Pro Regular" panose="020B0609020204030204"/>
              </a:rPr>
              <a:t>Identitäten,</a:t>
            </a:r>
          </a:p>
          <a:p>
            <a:pPr algn="ctr" defTabSz="1371600">
              <a:defRPr/>
            </a:pPr>
            <a:r>
              <a:rPr lang="de-DE" sz="1650" dirty="0">
                <a:solidFill>
                  <a:srgbClr val="000000"/>
                </a:solidFill>
                <a:latin typeface="TT Hoves Pro Regular" panose="020B0609020204030204"/>
              </a:rPr>
              <a:t>Rollen und Rechte</a:t>
            </a:r>
          </a:p>
        </p:txBody>
      </p:sp>
      <p:grpSp>
        <p:nvGrpSpPr>
          <p:cNvPr id="15" name="Graphic 88">
            <a:extLst>
              <a:ext uri="{FF2B5EF4-FFF2-40B4-BE49-F238E27FC236}">
                <a16:creationId xmlns:a16="http://schemas.microsoft.com/office/drawing/2014/main" id="{F5E9BAC7-0E41-C014-ED01-E263EC3263A8}"/>
              </a:ext>
            </a:extLst>
          </p:cNvPr>
          <p:cNvGrpSpPr/>
          <p:nvPr/>
        </p:nvGrpSpPr>
        <p:grpSpPr>
          <a:xfrm>
            <a:off x="8562113" y="4981572"/>
            <a:ext cx="1159656" cy="1403730"/>
            <a:chOff x="5708075" y="3321048"/>
            <a:chExt cx="773104" cy="935820"/>
          </a:xfrm>
          <a:solidFill>
            <a:schemeClr val="bg1"/>
          </a:solidFill>
        </p:grpSpPr>
        <p:sp>
          <p:nvSpPr>
            <p:cNvPr id="17" name="Freeform 16">
              <a:extLst>
                <a:ext uri="{FF2B5EF4-FFF2-40B4-BE49-F238E27FC236}">
                  <a16:creationId xmlns:a16="http://schemas.microsoft.com/office/drawing/2014/main" id="{F7D119BF-F6FE-1F18-C8D5-7031783B56B6}"/>
                </a:ext>
              </a:extLst>
            </p:cNvPr>
            <p:cNvSpPr/>
            <p:nvPr/>
          </p:nvSpPr>
          <p:spPr>
            <a:xfrm>
              <a:off x="5708075" y="3321048"/>
              <a:ext cx="773104" cy="935820"/>
            </a:xfrm>
            <a:custGeom>
              <a:avLst/>
              <a:gdLst>
                <a:gd name="connsiteX0" fmla="*/ 386552 w 773104"/>
                <a:gd name="connsiteY0" fmla="*/ 935820 h 935820"/>
                <a:gd name="connsiteX1" fmla="*/ 109335 w 773104"/>
                <a:gd name="connsiteY1" fmla="*/ 740788 h 935820"/>
                <a:gd name="connsiteX2" fmla="*/ 0 w 773104"/>
                <a:gd name="connsiteY2" fmla="*/ 402641 h 935820"/>
                <a:gd name="connsiteX3" fmla="*/ 0 w 773104"/>
                <a:gd name="connsiteY3" fmla="*/ 146751 h 935820"/>
                <a:gd name="connsiteX4" fmla="*/ 386552 w 773104"/>
                <a:gd name="connsiteY4" fmla="*/ 0 h 935820"/>
                <a:gd name="connsiteX5" fmla="*/ 773105 w 773104"/>
                <a:gd name="connsiteY5" fmla="*/ 146751 h 935820"/>
                <a:gd name="connsiteX6" fmla="*/ 773105 w 773104"/>
                <a:gd name="connsiteY6" fmla="*/ 402641 h 935820"/>
                <a:gd name="connsiteX7" fmla="*/ 663770 w 773104"/>
                <a:gd name="connsiteY7" fmla="*/ 740788 h 935820"/>
                <a:gd name="connsiteX8" fmla="*/ 386552 w 773104"/>
                <a:gd name="connsiteY8" fmla="*/ 935820 h 93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104" h="935820">
                  <a:moveTo>
                    <a:pt x="386552" y="935820"/>
                  </a:moveTo>
                  <a:cubicBezTo>
                    <a:pt x="274591" y="907269"/>
                    <a:pt x="182205" y="842238"/>
                    <a:pt x="109335" y="740788"/>
                  </a:cubicBezTo>
                  <a:cubicBezTo>
                    <a:pt x="36465" y="639338"/>
                    <a:pt x="0" y="526563"/>
                    <a:pt x="0" y="402641"/>
                  </a:cubicBezTo>
                  <a:lnTo>
                    <a:pt x="0" y="146751"/>
                  </a:lnTo>
                  <a:lnTo>
                    <a:pt x="386552" y="0"/>
                  </a:lnTo>
                  <a:lnTo>
                    <a:pt x="773105" y="146751"/>
                  </a:lnTo>
                  <a:lnTo>
                    <a:pt x="773105" y="402641"/>
                  </a:lnTo>
                  <a:cubicBezTo>
                    <a:pt x="773105" y="526563"/>
                    <a:pt x="736640" y="639278"/>
                    <a:pt x="663770" y="740788"/>
                  </a:cubicBezTo>
                  <a:cubicBezTo>
                    <a:pt x="590899" y="842298"/>
                    <a:pt x="498454" y="907328"/>
                    <a:pt x="386552" y="935820"/>
                  </a:cubicBezTo>
                  <a:close/>
                </a:path>
              </a:pathLst>
            </a:custGeom>
            <a:grpFill/>
            <a:ln w="9525" cap="flat">
              <a:solidFill>
                <a:schemeClr val="tx1"/>
              </a:solid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19" name="Freeform 18">
              <a:extLst>
                <a:ext uri="{FF2B5EF4-FFF2-40B4-BE49-F238E27FC236}">
                  <a16:creationId xmlns:a16="http://schemas.microsoft.com/office/drawing/2014/main" id="{2853D9F4-8579-164F-DF1A-9C37F25D2939}"/>
                </a:ext>
              </a:extLst>
            </p:cNvPr>
            <p:cNvSpPr/>
            <p:nvPr/>
          </p:nvSpPr>
          <p:spPr>
            <a:xfrm>
              <a:off x="5936353" y="3589276"/>
              <a:ext cx="322395" cy="328371"/>
            </a:xfrm>
            <a:custGeom>
              <a:avLst/>
              <a:gdLst>
                <a:gd name="connsiteX0" fmla="*/ 322396 w 322395"/>
                <a:gd name="connsiteY0" fmla="*/ 0 h 328371"/>
                <a:gd name="connsiteX1" fmla="*/ 322396 w 322395"/>
                <a:gd name="connsiteY1" fmla="*/ 112775 h 328371"/>
                <a:gd name="connsiteX2" fmla="*/ 285214 w 322395"/>
                <a:gd name="connsiteY2" fmla="*/ 112775 h 328371"/>
                <a:gd name="connsiteX3" fmla="*/ 285214 w 322395"/>
                <a:gd name="connsiteY3" fmla="*/ 67296 h 328371"/>
                <a:gd name="connsiteX4" fmla="*/ 283364 w 322395"/>
                <a:gd name="connsiteY4" fmla="*/ 66521 h 328371"/>
                <a:gd name="connsiteX5" fmla="*/ 228279 w 322395"/>
                <a:gd name="connsiteY5" fmla="*/ 122670 h 328371"/>
                <a:gd name="connsiteX6" fmla="*/ 201900 w 322395"/>
                <a:gd name="connsiteY6" fmla="*/ 95907 h 328371"/>
                <a:gd name="connsiteX7" fmla="*/ 257045 w 322395"/>
                <a:gd name="connsiteY7" fmla="*/ 39757 h 328371"/>
                <a:gd name="connsiteX8" fmla="*/ 256269 w 322395"/>
                <a:gd name="connsiteY8" fmla="*/ 37969 h 328371"/>
                <a:gd name="connsiteX9" fmla="*/ 211568 w 322395"/>
                <a:gd name="connsiteY9" fmla="*/ 37969 h 328371"/>
                <a:gd name="connsiteX10" fmla="*/ 211568 w 322395"/>
                <a:gd name="connsiteY10" fmla="*/ 60 h 328371"/>
                <a:gd name="connsiteX11" fmla="*/ 322396 w 322395"/>
                <a:gd name="connsiteY11" fmla="*/ 60 h 328371"/>
                <a:gd name="connsiteX12" fmla="*/ 179818 w 322395"/>
                <a:gd name="connsiteY12" fmla="*/ 0 h 328371"/>
                <a:gd name="connsiteX13" fmla="*/ 179818 w 322395"/>
                <a:gd name="connsiteY13" fmla="*/ 145201 h 328371"/>
                <a:gd name="connsiteX14" fmla="*/ 322396 w 322395"/>
                <a:gd name="connsiteY14" fmla="*/ 145201 h 328371"/>
                <a:gd name="connsiteX15" fmla="*/ 322396 w 322395"/>
                <a:gd name="connsiteY15" fmla="*/ 183111 h 328371"/>
                <a:gd name="connsiteX16" fmla="*/ 213478 w 322395"/>
                <a:gd name="connsiteY16" fmla="*/ 183111 h 328371"/>
                <a:gd name="connsiteX17" fmla="*/ 211330 w 322395"/>
                <a:gd name="connsiteY17" fmla="*/ 188475 h 328371"/>
                <a:gd name="connsiteX18" fmla="*/ 288258 w 322395"/>
                <a:gd name="connsiteY18" fmla="*/ 266858 h 328371"/>
                <a:gd name="connsiteX19" fmla="*/ 261939 w 322395"/>
                <a:gd name="connsiteY19" fmla="*/ 293621 h 328371"/>
                <a:gd name="connsiteX20" fmla="*/ 184891 w 322395"/>
                <a:gd name="connsiteY20" fmla="*/ 215239 h 328371"/>
                <a:gd name="connsiteX21" fmla="*/ 179699 w 322395"/>
                <a:gd name="connsiteY21" fmla="*/ 217384 h 328371"/>
                <a:gd name="connsiteX22" fmla="*/ 179699 w 322395"/>
                <a:gd name="connsiteY22" fmla="*/ 328371 h 328371"/>
                <a:gd name="connsiteX23" fmla="*/ 142518 w 322395"/>
                <a:gd name="connsiteY23" fmla="*/ 328371 h 328371"/>
                <a:gd name="connsiteX24" fmla="*/ 142518 w 322395"/>
                <a:gd name="connsiteY24" fmla="*/ 217384 h 328371"/>
                <a:gd name="connsiteX25" fmla="*/ 137325 w 322395"/>
                <a:gd name="connsiteY25" fmla="*/ 215239 h 328371"/>
                <a:gd name="connsiteX26" fmla="*/ 60397 w 322395"/>
                <a:gd name="connsiteY26" fmla="*/ 293621 h 328371"/>
                <a:gd name="connsiteX27" fmla="*/ 34018 w 322395"/>
                <a:gd name="connsiteY27" fmla="*/ 266858 h 328371"/>
                <a:gd name="connsiteX28" fmla="*/ 111066 w 322395"/>
                <a:gd name="connsiteY28" fmla="*/ 188475 h 328371"/>
                <a:gd name="connsiteX29" fmla="*/ 108917 w 322395"/>
                <a:gd name="connsiteY29" fmla="*/ 183111 h 328371"/>
                <a:gd name="connsiteX30" fmla="*/ 0 w 322395"/>
                <a:gd name="connsiteY30" fmla="*/ 183111 h 328371"/>
                <a:gd name="connsiteX31" fmla="*/ 0 w 322395"/>
                <a:gd name="connsiteY31" fmla="*/ 145201 h 328371"/>
                <a:gd name="connsiteX32" fmla="*/ 108917 w 322395"/>
                <a:gd name="connsiteY32" fmla="*/ 145201 h 328371"/>
                <a:gd name="connsiteX33" fmla="*/ 111066 w 322395"/>
                <a:gd name="connsiteY33" fmla="*/ 139956 h 328371"/>
                <a:gd name="connsiteX34" fmla="*/ 34018 w 322395"/>
                <a:gd name="connsiteY34" fmla="*/ 61514 h 328371"/>
                <a:gd name="connsiteX35" fmla="*/ 60397 w 322395"/>
                <a:gd name="connsiteY35" fmla="*/ 34631 h 328371"/>
                <a:gd name="connsiteX36" fmla="*/ 137325 w 322395"/>
                <a:gd name="connsiteY36" fmla="*/ 113133 h 328371"/>
                <a:gd name="connsiteX37" fmla="*/ 142518 w 322395"/>
                <a:gd name="connsiteY37" fmla="*/ 110987 h 328371"/>
                <a:gd name="connsiteX38" fmla="*/ 142518 w 322395"/>
                <a:gd name="connsiteY38" fmla="*/ 0 h 328371"/>
                <a:gd name="connsiteX39" fmla="*/ 179699 w 322395"/>
                <a:gd name="connsiteY39" fmla="*/ 0 h 32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2395" h="328371">
                  <a:moveTo>
                    <a:pt x="322396" y="0"/>
                  </a:moveTo>
                  <a:lnTo>
                    <a:pt x="322396" y="112775"/>
                  </a:lnTo>
                  <a:lnTo>
                    <a:pt x="285214" y="112775"/>
                  </a:lnTo>
                  <a:lnTo>
                    <a:pt x="285214" y="67296"/>
                  </a:lnTo>
                  <a:lnTo>
                    <a:pt x="283364" y="66521"/>
                  </a:lnTo>
                  <a:lnTo>
                    <a:pt x="228279" y="122670"/>
                  </a:lnTo>
                  <a:lnTo>
                    <a:pt x="201900" y="95907"/>
                  </a:lnTo>
                  <a:lnTo>
                    <a:pt x="257045" y="39757"/>
                  </a:lnTo>
                  <a:lnTo>
                    <a:pt x="256269" y="37969"/>
                  </a:lnTo>
                  <a:lnTo>
                    <a:pt x="211568" y="37969"/>
                  </a:lnTo>
                  <a:lnTo>
                    <a:pt x="211568" y="60"/>
                  </a:lnTo>
                  <a:lnTo>
                    <a:pt x="322396" y="60"/>
                  </a:lnTo>
                  <a:close/>
                  <a:moveTo>
                    <a:pt x="179818" y="0"/>
                  </a:moveTo>
                  <a:lnTo>
                    <a:pt x="179818" y="145201"/>
                  </a:lnTo>
                  <a:lnTo>
                    <a:pt x="322396" y="145201"/>
                  </a:lnTo>
                  <a:lnTo>
                    <a:pt x="322396" y="183111"/>
                  </a:lnTo>
                  <a:lnTo>
                    <a:pt x="213478" y="183111"/>
                  </a:lnTo>
                  <a:lnTo>
                    <a:pt x="211330" y="188475"/>
                  </a:lnTo>
                  <a:lnTo>
                    <a:pt x="288258" y="266858"/>
                  </a:lnTo>
                  <a:lnTo>
                    <a:pt x="261939" y="293621"/>
                  </a:lnTo>
                  <a:lnTo>
                    <a:pt x="184891" y="215239"/>
                  </a:lnTo>
                  <a:lnTo>
                    <a:pt x="179699" y="217384"/>
                  </a:lnTo>
                  <a:lnTo>
                    <a:pt x="179699" y="328371"/>
                  </a:lnTo>
                  <a:lnTo>
                    <a:pt x="142518" y="328371"/>
                  </a:lnTo>
                  <a:lnTo>
                    <a:pt x="142518" y="217384"/>
                  </a:lnTo>
                  <a:lnTo>
                    <a:pt x="137325" y="215239"/>
                  </a:lnTo>
                  <a:lnTo>
                    <a:pt x="60397" y="293621"/>
                  </a:lnTo>
                  <a:lnTo>
                    <a:pt x="34018" y="266858"/>
                  </a:lnTo>
                  <a:lnTo>
                    <a:pt x="111066" y="188475"/>
                  </a:lnTo>
                  <a:lnTo>
                    <a:pt x="108917" y="183111"/>
                  </a:lnTo>
                  <a:lnTo>
                    <a:pt x="0" y="183111"/>
                  </a:lnTo>
                  <a:lnTo>
                    <a:pt x="0" y="145201"/>
                  </a:lnTo>
                  <a:lnTo>
                    <a:pt x="108917" y="145201"/>
                  </a:lnTo>
                  <a:lnTo>
                    <a:pt x="111066" y="139956"/>
                  </a:lnTo>
                  <a:lnTo>
                    <a:pt x="34018" y="61514"/>
                  </a:lnTo>
                  <a:lnTo>
                    <a:pt x="60397" y="34631"/>
                  </a:lnTo>
                  <a:lnTo>
                    <a:pt x="137325" y="113133"/>
                  </a:lnTo>
                  <a:lnTo>
                    <a:pt x="142518" y="110987"/>
                  </a:lnTo>
                  <a:lnTo>
                    <a:pt x="142518" y="0"/>
                  </a:lnTo>
                  <a:lnTo>
                    <a:pt x="179699" y="0"/>
                  </a:lnTo>
                  <a:close/>
                </a:path>
              </a:pathLst>
            </a:custGeom>
            <a:solidFill>
              <a:schemeClr val="tx1"/>
            </a:solidFill>
            <a:ln w="9525"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grpSp>
      <p:sp>
        <p:nvSpPr>
          <p:cNvPr id="3" name="Footer Placeholder 2">
            <a:extLst>
              <a:ext uri="{FF2B5EF4-FFF2-40B4-BE49-F238E27FC236}">
                <a16:creationId xmlns:a16="http://schemas.microsoft.com/office/drawing/2014/main" id="{211D6D06-1CD7-DA6C-1FA0-BD984068004D}"/>
              </a:ext>
            </a:extLst>
          </p:cNvPr>
          <p:cNvSpPr>
            <a:spLocks noGrp="1"/>
          </p:cNvSpPr>
          <p:nvPr>
            <p:ph type="ftr" sz="quarter" idx="10"/>
          </p:nvPr>
        </p:nvSpPr>
        <p:spPr/>
        <p:txBody>
          <a:bodyPr/>
          <a:lstStyle/>
          <a:p>
            <a:pPr defTabSz="1371600">
              <a:defRPr/>
            </a:pPr>
            <a:r>
              <a:rPr lang="de-DE" dirty="0">
                <a:solidFill>
                  <a:srgbClr val="13161A">
                    <a:lumMod val="50000"/>
                    <a:lumOff val="50000"/>
                  </a:srgbClr>
                </a:solidFill>
              </a:rPr>
              <a:t>Identity </a:t>
            </a:r>
            <a:r>
              <a:rPr lang="de-DE" dirty="0" err="1">
                <a:solidFill>
                  <a:srgbClr val="13161A">
                    <a:lumMod val="50000"/>
                    <a:lumOff val="50000"/>
                  </a:srgbClr>
                </a:solidFill>
              </a:rPr>
              <a:t>first</a:t>
            </a:r>
            <a:r>
              <a:rPr lang="de-DE" dirty="0">
                <a:solidFill>
                  <a:srgbClr val="13161A">
                    <a:lumMod val="50000"/>
                    <a:lumOff val="50000"/>
                  </a:srgbClr>
                </a:solidFill>
              </a:rPr>
              <a:t> – mit </a:t>
            </a:r>
            <a:r>
              <a:rPr lang="de-DE" dirty="0" err="1">
                <a:solidFill>
                  <a:srgbClr val="13161A">
                    <a:lumMod val="50000"/>
                    <a:lumOff val="50000"/>
                  </a:srgbClr>
                </a:solidFill>
              </a:rPr>
              <a:t>Garancy</a:t>
            </a:r>
            <a:r>
              <a:rPr lang="de-DE" dirty="0">
                <a:solidFill>
                  <a:srgbClr val="13161A">
                    <a:lumMod val="50000"/>
                    <a:lumOff val="50000"/>
                  </a:srgbClr>
                </a:solidFill>
              </a:rPr>
              <a:t>. Die souveräne Software für Identity Management – von Mittelstand bis Enterprise</a:t>
            </a:r>
          </a:p>
        </p:txBody>
      </p:sp>
      <p:grpSp>
        <p:nvGrpSpPr>
          <p:cNvPr id="85" name="Group 84">
            <a:extLst>
              <a:ext uri="{FF2B5EF4-FFF2-40B4-BE49-F238E27FC236}">
                <a16:creationId xmlns:a16="http://schemas.microsoft.com/office/drawing/2014/main" id="{20974546-52B3-EB3C-0BB0-A085A69F163C}"/>
              </a:ext>
            </a:extLst>
          </p:cNvPr>
          <p:cNvGrpSpPr/>
          <p:nvPr/>
        </p:nvGrpSpPr>
        <p:grpSpPr>
          <a:xfrm>
            <a:off x="6289930" y="7981094"/>
            <a:ext cx="2878277" cy="346248"/>
            <a:chOff x="4193286" y="5320734"/>
            <a:chExt cx="1918851" cy="230832"/>
          </a:xfrm>
        </p:grpSpPr>
        <p:sp>
          <p:nvSpPr>
            <p:cNvPr id="94" name="TextBox 93">
              <a:extLst>
                <a:ext uri="{FF2B5EF4-FFF2-40B4-BE49-F238E27FC236}">
                  <a16:creationId xmlns:a16="http://schemas.microsoft.com/office/drawing/2014/main" id="{EB807ADE-6460-C0AF-10C4-9A9641A7BD45}"/>
                </a:ext>
              </a:extLst>
            </p:cNvPr>
            <p:cNvSpPr txBox="1"/>
            <p:nvPr/>
          </p:nvSpPr>
          <p:spPr>
            <a:xfrm>
              <a:off x="4322886" y="5320734"/>
              <a:ext cx="1789251" cy="230832"/>
            </a:xfrm>
            <a:prstGeom prst="rect">
              <a:avLst/>
            </a:prstGeom>
            <a:noFill/>
          </p:spPr>
          <p:txBody>
            <a:bodyPr wrap="none">
              <a:spAutoFit/>
            </a:bodyPr>
            <a:lstStyle/>
            <a:p>
              <a:pPr defTabSz="1371600">
                <a:defRPr/>
              </a:pPr>
              <a:r>
                <a:rPr lang="de-DE" sz="1650" dirty="0">
                  <a:solidFill>
                    <a:srgbClr val="13161A"/>
                  </a:solidFill>
                  <a:latin typeface="TT Hoves Pro Regular" panose="020B0604030504040204"/>
                </a:rPr>
                <a:t>Tatsächlich benötigte Rechte </a:t>
              </a:r>
            </a:p>
          </p:txBody>
        </p:sp>
        <p:sp>
          <p:nvSpPr>
            <p:cNvPr id="99" name="Rectangle 98">
              <a:extLst>
                <a:ext uri="{FF2B5EF4-FFF2-40B4-BE49-F238E27FC236}">
                  <a16:creationId xmlns:a16="http://schemas.microsoft.com/office/drawing/2014/main" id="{58C3FF45-D854-2483-F1DD-5CF72A5058CB}"/>
                </a:ext>
              </a:extLst>
            </p:cNvPr>
            <p:cNvSpPr/>
            <p:nvPr/>
          </p:nvSpPr>
          <p:spPr>
            <a:xfrm>
              <a:off x="4193286" y="5386139"/>
              <a:ext cx="129600" cy="129600"/>
            </a:xfrm>
            <a:prstGeom prst="rect">
              <a:avLst/>
            </a:prstGeom>
            <a:solidFill>
              <a:srgbClr val="0FBC5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grpSp>
      <p:grpSp>
        <p:nvGrpSpPr>
          <p:cNvPr id="86" name="Group 85">
            <a:extLst>
              <a:ext uri="{FF2B5EF4-FFF2-40B4-BE49-F238E27FC236}">
                <a16:creationId xmlns:a16="http://schemas.microsoft.com/office/drawing/2014/main" id="{66AD023A-AFD6-79E9-B64F-D6F9BD1E70D3}"/>
              </a:ext>
            </a:extLst>
          </p:cNvPr>
          <p:cNvGrpSpPr/>
          <p:nvPr/>
        </p:nvGrpSpPr>
        <p:grpSpPr>
          <a:xfrm>
            <a:off x="9631516" y="7981094"/>
            <a:ext cx="2349791" cy="346248"/>
            <a:chOff x="6421009" y="5320734"/>
            <a:chExt cx="1566527" cy="230832"/>
          </a:xfrm>
        </p:grpSpPr>
        <p:sp>
          <p:nvSpPr>
            <p:cNvPr id="91" name="TextBox 90">
              <a:extLst>
                <a:ext uri="{FF2B5EF4-FFF2-40B4-BE49-F238E27FC236}">
                  <a16:creationId xmlns:a16="http://schemas.microsoft.com/office/drawing/2014/main" id="{42860B31-0634-28A2-694D-E964C28B0BE6}"/>
                </a:ext>
              </a:extLst>
            </p:cNvPr>
            <p:cNvSpPr txBox="1"/>
            <p:nvPr/>
          </p:nvSpPr>
          <p:spPr>
            <a:xfrm>
              <a:off x="6552741" y="5320734"/>
              <a:ext cx="1434795" cy="230832"/>
            </a:xfrm>
            <a:prstGeom prst="rect">
              <a:avLst/>
            </a:prstGeom>
            <a:noFill/>
          </p:spPr>
          <p:txBody>
            <a:bodyPr wrap="none">
              <a:spAutoFit/>
            </a:bodyPr>
            <a:lstStyle/>
            <a:p>
              <a:pPr defTabSz="1371600">
                <a:defRPr/>
              </a:pPr>
              <a:r>
                <a:rPr lang="de-DE" sz="1650" dirty="0">
                  <a:solidFill>
                    <a:srgbClr val="13161A"/>
                  </a:solidFill>
                  <a:latin typeface="TT Hoves Pro Regular" panose="020B0604030504040204"/>
                </a:rPr>
                <a:t>Nicht benötigte Rechte</a:t>
              </a:r>
            </a:p>
          </p:txBody>
        </p:sp>
        <p:sp>
          <p:nvSpPr>
            <p:cNvPr id="100" name="Rectangle 99">
              <a:extLst>
                <a:ext uri="{FF2B5EF4-FFF2-40B4-BE49-F238E27FC236}">
                  <a16:creationId xmlns:a16="http://schemas.microsoft.com/office/drawing/2014/main" id="{F389487C-9638-6822-07CD-C86F3ECFF80C}"/>
                </a:ext>
              </a:extLst>
            </p:cNvPr>
            <p:cNvSpPr/>
            <p:nvPr/>
          </p:nvSpPr>
          <p:spPr>
            <a:xfrm>
              <a:off x="6421009" y="5386139"/>
              <a:ext cx="129600" cy="129600"/>
            </a:xfrm>
            <a:prstGeom prst="rect">
              <a:avLst/>
            </a:prstGeom>
            <a:solidFill>
              <a:srgbClr val="F3353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grpSp>
      <p:grpSp>
        <p:nvGrpSpPr>
          <p:cNvPr id="84" name="Group 83">
            <a:extLst>
              <a:ext uri="{FF2B5EF4-FFF2-40B4-BE49-F238E27FC236}">
                <a16:creationId xmlns:a16="http://schemas.microsoft.com/office/drawing/2014/main" id="{35AD7543-3A80-400A-62CC-C40077F7D56B}"/>
              </a:ext>
            </a:extLst>
          </p:cNvPr>
          <p:cNvGrpSpPr/>
          <p:nvPr/>
        </p:nvGrpSpPr>
        <p:grpSpPr>
          <a:xfrm>
            <a:off x="4540063" y="931071"/>
            <a:ext cx="9337301" cy="7809519"/>
            <a:chOff x="3026708" y="620714"/>
            <a:chExt cx="6224867" cy="5206346"/>
          </a:xfrm>
        </p:grpSpPr>
        <p:sp>
          <p:nvSpPr>
            <p:cNvPr id="88" name="Rounded Rectangle 87">
              <a:extLst>
                <a:ext uri="{FF2B5EF4-FFF2-40B4-BE49-F238E27FC236}">
                  <a16:creationId xmlns:a16="http://schemas.microsoft.com/office/drawing/2014/main" id="{A38DEEE2-77B7-B02B-7A50-B8A04E4D1547}"/>
                </a:ext>
              </a:extLst>
            </p:cNvPr>
            <p:cNvSpPr/>
            <p:nvPr/>
          </p:nvSpPr>
          <p:spPr>
            <a:xfrm>
              <a:off x="3026708" y="620714"/>
              <a:ext cx="6224867" cy="5206346"/>
            </a:xfrm>
            <a:prstGeom prst="roundRect">
              <a:avLst>
                <a:gd name="adj" fmla="val 606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90" name="TextBox 89">
              <a:extLst>
                <a:ext uri="{FF2B5EF4-FFF2-40B4-BE49-F238E27FC236}">
                  <a16:creationId xmlns:a16="http://schemas.microsoft.com/office/drawing/2014/main" id="{DE4F0FAB-10AB-5BFF-7375-C091EBA2F9DE}"/>
                </a:ext>
              </a:extLst>
            </p:cNvPr>
            <p:cNvSpPr txBox="1"/>
            <p:nvPr/>
          </p:nvSpPr>
          <p:spPr>
            <a:xfrm>
              <a:off x="3690449" y="1333027"/>
              <a:ext cx="4811103" cy="492443"/>
            </a:xfrm>
            <a:prstGeom prst="rect">
              <a:avLst/>
            </a:prstGeom>
            <a:noFill/>
          </p:spPr>
          <p:txBody>
            <a:bodyPr wrap="none">
              <a:spAutoFit/>
            </a:bodyPr>
            <a:lstStyle/>
            <a:p>
              <a:pPr algn="ctr" defTabSz="1371600">
                <a:defRPr/>
              </a:pPr>
              <a:r>
                <a:rPr lang="de-DE" sz="2100" dirty="0">
                  <a:solidFill>
                    <a:srgbClr val="8B9196"/>
                  </a:solidFill>
                  <a:latin typeface="TT Hoves Pro Regular" panose="020B0604030504040204"/>
                </a:rPr>
                <a:t>Firewall, Backup, Intrusion </a:t>
              </a:r>
              <a:r>
                <a:rPr lang="de-DE" sz="2100" dirty="0" err="1">
                  <a:solidFill>
                    <a:srgbClr val="8B9196"/>
                  </a:solidFill>
                  <a:latin typeface="TT Hoves Pro Regular" panose="020B0604030504040204"/>
                </a:rPr>
                <a:t>Detection</a:t>
              </a:r>
              <a:r>
                <a:rPr lang="de-DE" sz="2100" dirty="0">
                  <a:solidFill>
                    <a:srgbClr val="8B9196"/>
                  </a:solidFill>
                  <a:latin typeface="TT Hoves Pro Regular" panose="020B0604030504040204"/>
                </a:rPr>
                <a:t>, MFA, Mitarbeiter-Training,</a:t>
              </a:r>
            </a:p>
            <a:p>
              <a:pPr algn="ctr" defTabSz="1371600">
                <a:defRPr/>
              </a:pPr>
              <a:r>
                <a:rPr lang="de-DE" sz="2100" dirty="0">
                  <a:solidFill>
                    <a:srgbClr val="8B9196"/>
                  </a:solidFill>
                  <a:latin typeface="TT Hoves Pro Regular" panose="020B0604030504040204"/>
                </a:rPr>
                <a:t>Sicherheitsaudits, </a:t>
              </a:r>
              <a:r>
                <a:rPr lang="de-DE" sz="2100" dirty="0" err="1">
                  <a:solidFill>
                    <a:srgbClr val="8B9196"/>
                  </a:solidFill>
                  <a:latin typeface="TT Hoves Pro Regular" panose="020B0604030504040204"/>
                </a:rPr>
                <a:t>Incident</a:t>
              </a:r>
              <a:r>
                <a:rPr lang="de-DE" sz="2100" dirty="0">
                  <a:solidFill>
                    <a:srgbClr val="8B9196"/>
                  </a:solidFill>
                  <a:latin typeface="TT Hoves Pro Regular" panose="020B0604030504040204"/>
                </a:rPr>
                <a:t> Response Plan, ...</a:t>
              </a:r>
            </a:p>
          </p:txBody>
        </p:sp>
        <p:sp>
          <p:nvSpPr>
            <p:cNvPr id="101" name="Title 1">
              <a:extLst>
                <a:ext uri="{FF2B5EF4-FFF2-40B4-BE49-F238E27FC236}">
                  <a16:creationId xmlns:a16="http://schemas.microsoft.com/office/drawing/2014/main" id="{4B2597E9-FB74-195B-9527-C982F8B49A1E}"/>
                </a:ext>
              </a:extLst>
            </p:cNvPr>
            <p:cNvSpPr txBox="1">
              <a:spLocks/>
            </p:cNvSpPr>
            <p:nvPr/>
          </p:nvSpPr>
          <p:spPr>
            <a:xfrm>
              <a:off x="3735690" y="1009862"/>
              <a:ext cx="4743222" cy="332399"/>
            </a:xfrm>
            <a:prstGeom prst="rect">
              <a:avLst/>
            </a:prstGeom>
          </p:spPr>
          <p:txBody>
            <a:bodyPr vert="horz" wrap="none" lIns="0" tIns="0" rIns="0" bIns="0" rtlCol="0" anchor="t" anchorCtr="0">
              <a:spAutoFit/>
            </a:bodyPr>
            <a:lstStyle>
              <a:lvl1pPr algn="l" defTabSz="914400" rtl="0" eaLnBrk="1" latinLnBrk="0" hangingPunct="1">
                <a:lnSpc>
                  <a:spcPct val="90000"/>
                </a:lnSpc>
                <a:spcBef>
                  <a:spcPct val="0"/>
                </a:spcBef>
                <a:buNone/>
                <a:defRPr sz="3900" b="0" i="0" kern="1200">
                  <a:solidFill>
                    <a:schemeClr val="tx1"/>
                  </a:solidFill>
                  <a:latin typeface="+mj-lt"/>
                  <a:ea typeface="+mj-ea"/>
                  <a:cs typeface="+mj-cs"/>
                </a:defRPr>
              </a:lvl1pPr>
            </a:lstStyle>
            <a:p>
              <a:pPr algn="ctr" defTabSz="1371600">
                <a:defRPr/>
              </a:pPr>
              <a:r>
                <a:rPr lang="de-DE" sz="3600" dirty="0">
                  <a:solidFill>
                    <a:srgbClr val="13161A"/>
                  </a:solidFill>
                  <a:latin typeface="TT Hoves Pro Regular" panose="020B0609020204030204"/>
                </a:rPr>
                <a:t>Schutzmaßnahmen Ihrer Firmendaten</a:t>
              </a:r>
            </a:p>
          </p:txBody>
        </p:sp>
      </p:grpSp>
      <p:sp>
        <p:nvSpPr>
          <p:cNvPr id="102" name="TextBox 101">
            <a:extLst>
              <a:ext uri="{FF2B5EF4-FFF2-40B4-BE49-F238E27FC236}">
                <a16:creationId xmlns:a16="http://schemas.microsoft.com/office/drawing/2014/main" id="{026E5570-59FE-26EE-76A8-20F38CA7F4A0}"/>
              </a:ext>
            </a:extLst>
          </p:cNvPr>
          <p:cNvSpPr txBox="1"/>
          <p:nvPr/>
        </p:nvSpPr>
        <p:spPr>
          <a:xfrm>
            <a:off x="1999632" y="3889228"/>
            <a:ext cx="1744388" cy="346249"/>
          </a:xfrm>
          <a:prstGeom prst="rect">
            <a:avLst/>
          </a:prstGeom>
          <a:noFill/>
        </p:spPr>
        <p:txBody>
          <a:bodyPr wrap="none">
            <a:spAutoFit/>
          </a:bodyPr>
          <a:lstStyle/>
          <a:p>
            <a:pPr algn="r" defTabSz="1371600">
              <a:defRPr/>
            </a:pPr>
            <a:r>
              <a:rPr lang="de-DE" sz="1650" dirty="0" err="1">
                <a:solidFill>
                  <a:srgbClr val="000000"/>
                </a:solidFill>
                <a:latin typeface="TT Hoves Pro Regular" panose="020B0604030504040204"/>
              </a:rPr>
              <a:t>Social</a:t>
            </a:r>
            <a:r>
              <a:rPr lang="de-DE" sz="1650" dirty="0">
                <a:solidFill>
                  <a:srgbClr val="000000"/>
                </a:solidFill>
                <a:latin typeface="TT Hoves Pro Regular" panose="020B0604030504040204"/>
              </a:rPr>
              <a:t> Engineering</a:t>
            </a:r>
          </a:p>
        </p:txBody>
      </p:sp>
      <p:sp>
        <p:nvSpPr>
          <p:cNvPr id="103" name="TextBox 102">
            <a:extLst>
              <a:ext uri="{FF2B5EF4-FFF2-40B4-BE49-F238E27FC236}">
                <a16:creationId xmlns:a16="http://schemas.microsoft.com/office/drawing/2014/main" id="{84FE8A3B-6088-A427-829E-68DE6F79641C}"/>
              </a:ext>
            </a:extLst>
          </p:cNvPr>
          <p:cNvSpPr txBox="1"/>
          <p:nvPr/>
        </p:nvSpPr>
        <p:spPr>
          <a:xfrm>
            <a:off x="3104102" y="4584818"/>
            <a:ext cx="639919" cy="346249"/>
          </a:xfrm>
          <a:prstGeom prst="rect">
            <a:avLst/>
          </a:prstGeom>
          <a:noFill/>
        </p:spPr>
        <p:txBody>
          <a:bodyPr wrap="none">
            <a:spAutoFit/>
          </a:bodyPr>
          <a:lstStyle/>
          <a:p>
            <a:pPr algn="r" defTabSz="1371600">
              <a:defRPr/>
            </a:pPr>
            <a:r>
              <a:rPr lang="de-DE" sz="1650" dirty="0" err="1">
                <a:solidFill>
                  <a:srgbClr val="000000"/>
                </a:solidFill>
                <a:latin typeface="TT Hoves Pro Regular" panose="020B0604030504040204"/>
              </a:rPr>
              <a:t>DDos</a:t>
            </a:r>
            <a:endParaRPr lang="de-DE" sz="1650" dirty="0">
              <a:solidFill>
                <a:srgbClr val="000000"/>
              </a:solidFill>
              <a:latin typeface="TT Hoves Pro Regular" panose="020B0604030504040204"/>
            </a:endParaRPr>
          </a:p>
        </p:txBody>
      </p:sp>
      <p:sp>
        <p:nvSpPr>
          <p:cNvPr id="104" name="TextBox 103">
            <a:extLst>
              <a:ext uri="{FF2B5EF4-FFF2-40B4-BE49-F238E27FC236}">
                <a16:creationId xmlns:a16="http://schemas.microsoft.com/office/drawing/2014/main" id="{99C70387-7011-85A6-C4C7-EEB0A266C23E}"/>
              </a:ext>
            </a:extLst>
          </p:cNvPr>
          <p:cNvSpPr txBox="1"/>
          <p:nvPr/>
        </p:nvSpPr>
        <p:spPr>
          <a:xfrm>
            <a:off x="2839606" y="5280409"/>
            <a:ext cx="904415" cy="346249"/>
          </a:xfrm>
          <a:prstGeom prst="rect">
            <a:avLst/>
          </a:prstGeom>
          <a:noFill/>
        </p:spPr>
        <p:txBody>
          <a:bodyPr wrap="none">
            <a:spAutoFit/>
          </a:bodyPr>
          <a:lstStyle/>
          <a:p>
            <a:pPr algn="r" defTabSz="1371600">
              <a:defRPr/>
            </a:pPr>
            <a:r>
              <a:rPr lang="de-DE" sz="1650" dirty="0">
                <a:solidFill>
                  <a:srgbClr val="000000"/>
                </a:solidFill>
                <a:latin typeface="TT Hoves Pro Regular" panose="020B0604030504040204"/>
              </a:rPr>
              <a:t>Phishing</a:t>
            </a:r>
          </a:p>
        </p:txBody>
      </p:sp>
      <p:sp>
        <p:nvSpPr>
          <p:cNvPr id="105" name="TextBox 104">
            <a:extLst>
              <a:ext uri="{FF2B5EF4-FFF2-40B4-BE49-F238E27FC236}">
                <a16:creationId xmlns:a16="http://schemas.microsoft.com/office/drawing/2014/main" id="{B0AE7708-CB1C-D88C-C7C1-5FAD36161D45}"/>
              </a:ext>
            </a:extLst>
          </p:cNvPr>
          <p:cNvSpPr txBox="1"/>
          <p:nvPr/>
        </p:nvSpPr>
        <p:spPr>
          <a:xfrm>
            <a:off x="3078454" y="5975999"/>
            <a:ext cx="665567" cy="346249"/>
          </a:xfrm>
          <a:prstGeom prst="rect">
            <a:avLst/>
          </a:prstGeom>
          <a:noFill/>
        </p:spPr>
        <p:txBody>
          <a:bodyPr wrap="none">
            <a:spAutoFit/>
          </a:bodyPr>
          <a:lstStyle/>
          <a:p>
            <a:pPr algn="r" defTabSz="1371600">
              <a:defRPr/>
            </a:pPr>
            <a:r>
              <a:rPr lang="de-DE" sz="1650" dirty="0" err="1">
                <a:solidFill>
                  <a:srgbClr val="13161A"/>
                </a:solidFill>
                <a:latin typeface="TT Hoves Pro Regular" panose="020B0604030504040204"/>
              </a:rPr>
              <a:t>MitM</a:t>
            </a:r>
            <a:endParaRPr lang="de-DE" sz="1650" dirty="0">
              <a:solidFill>
                <a:srgbClr val="13161A"/>
              </a:solidFill>
              <a:latin typeface="TT Hoves Pro Regular" panose="020B0604030504040204"/>
            </a:endParaRPr>
          </a:p>
        </p:txBody>
      </p:sp>
      <p:sp>
        <p:nvSpPr>
          <p:cNvPr id="106" name="TextBox 105">
            <a:extLst>
              <a:ext uri="{FF2B5EF4-FFF2-40B4-BE49-F238E27FC236}">
                <a16:creationId xmlns:a16="http://schemas.microsoft.com/office/drawing/2014/main" id="{151F6692-38E5-5C31-E84C-F7E887A53E49}"/>
              </a:ext>
            </a:extLst>
          </p:cNvPr>
          <p:cNvSpPr txBox="1"/>
          <p:nvPr/>
        </p:nvSpPr>
        <p:spPr>
          <a:xfrm>
            <a:off x="2564082" y="6671590"/>
            <a:ext cx="1179938" cy="346249"/>
          </a:xfrm>
          <a:prstGeom prst="rect">
            <a:avLst/>
          </a:prstGeom>
          <a:noFill/>
        </p:spPr>
        <p:txBody>
          <a:bodyPr wrap="none">
            <a:spAutoFit/>
          </a:bodyPr>
          <a:lstStyle/>
          <a:p>
            <a:pPr algn="r" defTabSz="1371600">
              <a:defRPr/>
            </a:pPr>
            <a:r>
              <a:rPr lang="de-DE" sz="1650" dirty="0">
                <a:solidFill>
                  <a:srgbClr val="000000"/>
                </a:solidFill>
                <a:latin typeface="TT Hoves Pro Regular" panose="020B0604030504040204"/>
              </a:rPr>
              <a:t>Brute Force</a:t>
            </a:r>
          </a:p>
        </p:txBody>
      </p:sp>
      <p:sp>
        <p:nvSpPr>
          <p:cNvPr id="107" name="TextBox 106">
            <a:extLst>
              <a:ext uri="{FF2B5EF4-FFF2-40B4-BE49-F238E27FC236}">
                <a16:creationId xmlns:a16="http://schemas.microsoft.com/office/drawing/2014/main" id="{95E4C595-EC1E-95F6-A0DA-45121023CB54}"/>
              </a:ext>
            </a:extLst>
          </p:cNvPr>
          <p:cNvSpPr txBox="1"/>
          <p:nvPr/>
        </p:nvSpPr>
        <p:spPr>
          <a:xfrm>
            <a:off x="2318631" y="7367180"/>
            <a:ext cx="1425390" cy="346249"/>
          </a:xfrm>
          <a:prstGeom prst="rect">
            <a:avLst/>
          </a:prstGeom>
          <a:noFill/>
        </p:spPr>
        <p:txBody>
          <a:bodyPr wrap="none">
            <a:spAutoFit/>
          </a:bodyPr>
          <a:lstStyle/>
          <a:p>
            <a:pPr algn="r" defTabSz="1371600">
              <a:defRPr/>
            </a:pPr>
            <a:r>
              <a:rPr lang="de-DE" sz="1650" dirty="0">
                <a:solidFill>
                  <a:srgbClr val="13161A"/>
                </a:solidFill>
                <a:latin typeface="TT Hoves Pro Regular" panose="020B0604030504040204"/>
              </a:rPr>
              <a:t>Code </a:t>
            </a:r>
            <a:r>
              <a:rPr lang="de-DE" sz="1650" dirty="0" err="1">
                <a:solidFill>
                  <a:srgbClr val="13161A"/>
                </a:solidFill>
                <a:latin typeface="TT Hoves Pro Regular" panose="020B0604030504040204"/>
              </a:rPr>
              <a:t>Injection</a:t>
            </a:r>
            <a:endParaRPr lang="de-DE" sz="1650" dirty="0">
              <a:solidFill>
                <a:srgbClr val="13161A"/>
              </a:solidFill>
              <a:latin typeface="TT Hoves Pro Regular" panose="020B0604030504040204"/>
            </a:endParaRPr>
          </a:p>
        </p:txBody>
      </p:sp>
      <p:pic>
        <p:nvPicPr>
          <p:cNvPr id="81" name="Picture 80">
            <a:extLst>
              <a:ext uri="{FF2B5EF4-FFF2-40B4-BE49-F238E27FC236}">
                <a16:creationId xmlns:a16="http://schemas.microsoft.com/office/drawing/2014/main" id="{1EBEFE47-AC31-61CB-DABD-893FAC9170F2}"/>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114779" y="5210306"/>
            <a:ext cx="1502994" cy="544095"/>
          </a:xfrm>
          <a:prstGeom prst="rect">
            <a:avLst/>
          </a:prstGeom>
        </p:spPr>
      </p:pic>
      <p:pic>
        <p:nvPicPr>
          <p:cNvPr id="1026" name="Picture 2" descr="2 Way Arrow Images – Browse 29,526 Stock Photos, Vectors, and Video | Adobe  Stock">
            <a:extLst>
              <a:ext uri="{FF2B5EF4-FFF2-40B4-BE49-F238E27FC236}">
                <a16:creationId xmlns:a16="http://schemas.microsoft.com/office/drawing/2014/main" id="{347FA434-C91D-1D18-3DD3-43E5947AA110}"/>
              </a:ext>
            </a:extLst>
          </p:cNvPr>
          <p:cNvPicPr>
            <a:picLocks noChangeAspect="1" noChangeArrowheads="1"/>
          </p:cNvPicPr>
          <p:nvPr/>
        </p:nvPicPr>
        <p:blipFill>
          <a:blip r:embed="rId4">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958358" y="5190185"/>
            <a:ext cx="1558194" cy="6341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3682407-5878-E343-B63E-9C62C8909167}"/>
              </a:ext>
            </a:extLst>
          </p:cNvPr>
          <p:cNvGrpSpPr/>
          <p:nvPr/>
        </p:nvGrpSpPr>
        <p:grpSpPr>
          <a:xfrm>
            <a:off x="804664" y="2083625"/>
            <a:ext cx="3605975" cy="6374526"/>
            <a:chOff x="528393" y="1445620"/>
            <a:chExt cx="2403983" cy="4249684"/>
          </a:xfrm>
        </p:grpSpPr>
        <p:sp>
          <p:nvSpPr>
            <p:cNvPr id="2" name="Rounded Rectangle 9">
              <a:extLst>
                <a:ext uri="{FF2B5EF4-FFF2-40B4-BE49-F238E27FC236}">
                  <a16:creationId xmlns:a16="http://schemas.microsoft.com/office/drawing/2014/main" id="{8505D202-6937-283A-660C-DD8D9C4F5B59}"/>
                </a:ext>
              </a:extLst>
            </p:cNvPr>
            <p:cNvSpPr/>
            <p:nvPr/>
          </p:nvSpPr>
          <p:spPr>
            <a:xfrm>
              <a:off x="528393" y="1445620"/>
              <a:ext cx="2403983" cy="4249684"/>
            </a:xfrm>
            <a:prstGeom prst="roundRect">
              <a:avLst>
                <a:gd name="adj" fmla="val 315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endParaRPr lang="de-DE" sz="2700" dirty="0">
                <a:solidFill>
                  <a:srgbClr val="FFFFFF"/>
                </a:solidFill>
                <a:latin typeface="TT Hoves Pro Regular" panose="020B0604030504040204"/>
              </a:endParaRPr>
            </a:p>
          </p:txBody>
        </p:sp>
        <p:sp>
          <p:nvSpPr>
            <p:cNvPr id="4" name="TextBox 3">
              <a:extLst>
                <a:ext uri="{FF2B5EF4-FFF2-40B4-BE49-F238E27FC236}">
                  <a16:creationId xmlns:a16="http://schemas.microsoft.com/office/drawing/2014/main" id="{1239AAE2-8151-6861-0A0C-B454CB2E8A6A}"/>
                </a:ext>
              </a:extLst>
            </p:cNvPr>
            <p:cNvSpPr txBox="1"/>
            <p:nvPr/>
          </p:nvSpPr>
          <p:spPr>
            <a:xfrm>
              <a:off x="611945" y="1582490"/>
              <a:ext cx="451918" cy="338554"/>
            </a:xfrm>
            <a:prstGeom prst="rect">
              <a:avLst/>
            </a:prstGeom>
            <a:noFill/>
          </p:spPr>
          <p:txBody>
            <a:bodyPr wrap="square" rtlCol="0">
              <a:spAutoFit/>
            </a:bodyPr>
            <a:lstStyle/>
            <a:p>
              <a:pPr defTabSz="1371600"/>
              <a:r>
                <a:rPr lang="de-DE" sz="2700" dirty="0">
                  <a:solidFill>
                    <a:srgbClr val="13161A"/>
                  </a:solidFill>
                  <a:latin typeface="TT Hoves Pro Regular" panose="020B0604030504040204"/>
                </a:rPr>
                <a:t>AI</a:t>
              </a:r>
            </a:p>
          </p:txBody>
        </p:sp>
      </p:grpSp>
    </p:spTree>
    <p:extLst>
      <p:ext uri="{BB962C8B-B14F-4D97-AF65-F5344CB8AC3E}">
        <p14:creationId xmlns:p14="http://schemas.microsoft.com/office/powerpoint/2010/main" val="248538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childTnLst>
                          </p:cTn>
                        </p:par>
                        <p:par>
                          <p:cTn id="11" fill="hold">
                            <p:stCondLst>
                              <p:cond delay="250"/>
                            </p:stCondLst>
                            <p:childTnLst>
                              <p:par>
                                <p:cTn id="12" presetID="10" presetClass="entr" presetSubtype="0" fill="hold" grpId="0" nodeType="afterEffect">
                                  <p:stCondLst>
                                    <p:cond delay="25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250"/>
                                        <p:tgtEl>
                                          <p:spTgt spid="30"/>
                                        </p:tgtEl>
                                      </p:cBhvr>
                                    </p:animEffect>
                                  </p:childTnLst>
                                </p:cTn>
                              </p:par>
                            </p:childTnLst>
                          </p:cTn>
                        </p:par>
                        <p:par>
                          <p:cTn id="15" fill="hold">
                            <p:stCondLst>
                              <p:cond delay="750"/>
                            </p:stCondLst>
                            <p:childTnLst>
                              <p:par>
                                <p:cTn id="16" presetID="10" presetClass="entr" presetSubtype="0" fill="hold" grpId="0" nodeType="afterEffect">
                                  <p:stCondLst>
                                    <p:cond delay="25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250"/>
                                        <p:tgtEl>
                                          <p:spTgt spid="33"/>
                                        </p:tgtEl>
                                      </p:cBhvr>
                                    </p:animEffect>
                                  </p:childTnLst>
                                </p:cTn>
                              </p:par>
                            </p:childTnLst>
                          </p:cTn>
                        </p:par>
                        <p:par>
                          <p:cTn id="19" fill="hold">
                            <p:stCondLst>
                              <p:cond delay="1250"/>
                            </p:stCondLst>
                            <p:childTnLst>
                              <p:par>
                                <p:cTn id="20" presetID="10" presetClass="entr" presetSubtype="0" fill="hold" grpId="0" nodeType="afterEffect">
                                  <p:stCondLst>
                                    <p:cond delay="25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250"/>
                                        <p:tgtEl>
                                          <p:spTgt spid="35"/>
                                        </p:tgtEl>
                                      </p:cBhvr>
                                    </p:animEffect>
                                  </p:childTnLst>
                                </p:cTn>
                              </p:par>
                            </p:childTnLst>
                          </p:cTn>
                        </p:par>
                        <p:par>
                          <p:cTn id="23" fill="hold">
                            <p:stCondLst>
                              <p:cond delay="1750"/>
                            </p:stCondLst>
                            <p:childTnLst>
                              <p:par>
                                <p:cTn id="24" presetID="10" presetClass="entr" presetSubtype="0" fill="hold" grpId="0" nodeType="after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250"/>
                                        <p:tgtEl>
                                          <p:spTgt spid="32"/>
                                        </p:tgtEl>
                                      </p:cBhvr>
                                    </p:animEffect>
                                  </p:childTnLst>
                                </p:cTn>
                              </p:par>
                            </p:childTnLst>
                          </p:cTn>
                        </p:par>
                        <p:par>
                          <p:cTn id="27" fill="hold">
                            <p:stCondLst>
                              <p:cond delay="2250"/>
                            </p:stCondLst>
                            <p:childTnLst>
                              <p:par>
                                <p:cTn id="28" presetID="10" presetClass="entr" presetSubtype="0" fill="hold" grpId="0" nodeType="afterEffect">
                                  <p:stCondLst>
                                    <p:cond delay="25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250"/>
                                        <p:tgtEl>
                                          <p:spTgt spid="37"/>
                                        </p:tgtEl>
                                      </p:cBhvr>
                                    </p:animEffect>
                                  </p:childTnLst>
                                </p:cTn>
                              </p:par>
                            </p:childTnLst>
                          </p:cTn>
                        </p:par>
                        <p:par>
                          <p:cTn id="31" fill="hold">
                            <p:stCondLst>
                              <p:cond delay="2750"/>
                            </p:stCondLst>
                            <p:childTnLst>
                              <p:par>
                                <p:cTn id="32" presetID="10" presetClass="entr" presetSubtype="0" fill="hold" grpId="0" nodeType="afterEffect">
                                  <p:stCondLst>
                                    <p:cond delay="25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25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250"/>
                                        <p:tgtEl>
                                          <p:spTgt spid="38"/>
                                        </p:tgtEl>
                                      </p:cBhvr>
                                    </p:animEffect>
                                  </p:childTnLst>
                                </p:cTn>
                              </p:par>
                            </p:childTnLst>
                          </p:cTn>
                        </p:par>
                        <p:par>
                          <p:cTn id="45" fill="hold">
                            <p:stCondLst>
                              <p:cond delay="250"/>
                            </p:stCondLst>
                            <p:childTnLst>
                              <p:par>
                                <p:cTn id="46" presetID="10" presetClass="entr" presetSubtype="0" fill="hold" grpId="0" nodeType="afterEffect">
                                  <p:stCondLst>
                                    <p:cond delay="25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250"/>
                                        <p:tgtEl>
                                          <p:spTgt spid="42"/>
                                        </p:tgtEl>
                                      </p:cBhvr>
                                    </p:animEffect>
                                  </p:childTnLst>
                                </p:cTn>
                              </p:par>
                            </p:childTnLst>
                          </p:cTn>
                        </p:par>
                        <p:par>
                          <p:cTn id="49" fill="hold">
                            <p:stCondLst>
                              <p:cond delay="750"/>
                            </p:stCondLst>
                            <p:childTnLst>
                              <p:par>
                                <p:cTn id="50" presetID="10" presetClass="entr" presetSubtype="0" fill="hold" grpId="0" nodeType="afterEffect">
                                  <p:stCondLst>
                                    <p:cond delay="25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250"/>
                                        <p:tgtEl>
                                          <p:spTgt spid="43"/>
                                        </p:tgtEl>
                                      </p:cBhvr>
                                    </p:animEffect>
                                  </p:childTnLst>
                                </p:cTn>
                              </p:par>
                            </p:childTnLst>
                          </p:cTn>
                        </p:par>
                        <p:par>
                          <p:cTn id="53" fill="hold">
                            <p:stCondLst>
                              <p:cond delay="1250"/>
                            </p:stCondLst>
                            <p:childTnLst>
                              <p:par>
                                <p:cTn id="54" presetID="10" presetClass="entr" presetSubtype="0" fill="hold" grpId="0" nodeType="afterEffect">
                                  <p:stCondLst>
                                    <p:cond delay="25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250"/>
                                        <p:tgtEl>
                                          <p:spTgt spid="44"/>
                                        </p:tgtEl>
                                      </p:cBhvr>
                                    </p:animEffect>
                                  </p:childTnLst>
                                </p:cTn>
                              </p:par>
                            </p:childTnLst>
                          </p:cTn>
                        </p:par>
                        <p:par>
                          <p:cTn id="57" fill="hold">
                            <p:stCondLst>
                              <p:cond delay="1750"/>
                            </p:stCondLst>
                            <p:childTnLst>
                              <p:par>
                                <p:cTn id="58" presetID="10" presetClass="entr" presetSubtype="0" fill="hold" grpId="0" nodeType="afterEffect">
                                  <p:stCondLst>
                                    <p:cond delay="25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250"/>
                                        <p:tgtEl>
                                          <p:spTgt spid="46"/>
                                        </p:tgtEl>
                                      </p:cBhvr>
                                    </p:animEffect>
                                  </p:childTnLst>
                                </p:cTn>
                              </p:par>
                            </p:childTnLst>
                          </p:cTn>
                        </p:par>
                        <p:par>
                          <p:cTn id="61" fill="hold">
                            <p:stCondLst>
                              <p:cond delay="2250"/>
                            </p:stCondLst>
                            <p:childTnLst>
                              <p:par>
                                <p:cTn id="62" presetID="10" presetClass="entr" presetSubtype="0" fill="hold" grpId="0" nodeType="afterEffect">
                                  <p:stCondLst>
                                    <p:cond delay="25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250"/>
                                        <p:tgtEl>
                                          <p:spTgt spid="47"/>
                                        </p:tgtEl>
                                      </p:cBhvr>
                                    </p:animEffect>
                                  </p:childTnLst>
                                </p:cTn>
                              </p:par>
                            </p:childTnLst>
                          </p:cTn>
                        </p:par>
                        <p:par>
                          <p:cTn id="65" fill="hold">
                            <p:stCondLst>
                              <p:cond delay="2750"/>
                            </p:stCondLst>
                            <p:childTnLst>
                              <p:par>
                                <p:cTn id="66" presetID="10" presetClass="entr" presetSubtype="0" fill="hold" grpId="0" nodeType="afterEffect">
                                  <p:stCondLst>
                                    <p:cond delay="25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250"/>
                                        <p:tgtEl>
                                          <p:spTgt spid="4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Effect transition="in" filter="barn(inVertical)">
                                      <p:cBhvr>
                                        <p:cTn id="73" dur="500"/>
                                        <p:tgtEl>
                                          <p:spTgt spid="10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250"/>
                                        <p:tgtEl>
                                          <p:spTgt spid="21"/>
                                        </p:tgtEl>
                                      </p:cBhvr>
                                    </p:animEffect>
                                  </p:childTnLst>
                                </p:cTn>
                              </p:par>
                            </p:childTnLst>
                          </p:cTn>
                        </p:par>
                        <p:par>
                          <p:cTn id="79" fill="hold">
                            <p:stCondLst>
                              <p:cond delay="250"/>
                            </p:stCondLst>
                            <p:childTnLst>
                              <p:par>
                                <p:cTn id="80" presetID="10" presetClass="entr" presetSubtype="0" fill="hold" grpId="0" nodeType="afterEffect">
                                  <p:stCondLst>
                                    <p:cond delay="250"/>
                                  </p:stCondLst>
                                  <p:childTnLst>
                                    <p:set>
                                      <p:cBhvr>
                                        <p:cTn id="81" dur="1" fill="hold">
                                          <p:stCondLst>
                                            <p:cond delay="0"/>
                                          </p:stCondLst>
                                        </p:cTn>
                                        <p:tgtEl>
                                          <p:spTgt spid="102"/>
                                        </p:tgtEl>
                                        <p:attrNameLst>
                                          <p:attrName>style.visibility</p:attrName>
                                        </p:attrNameLst>
                                      </p:cBhvr>
                                      <p:to>
                                        <p:strVal val="visible"/>
                                      </p:to>
                                    </p:set>
                                    <p:animEffect transition="in" filter="fade">
                                      <p:cBhvr>
                                        <p:cTn id="82" dur="250"/>
                                        <p:tgtEl>
                                          <p:spTgt spid="102"/>
                                        </p:tgtEl>
                                      </p:cBhvr>
                                    </p:animEffect>
                                  </p:childTnLst>
                                </p:cTn>
                              </p:par>
                            </p:childTnLst>
                          </p:cTn>
                        </p:par>
                        <p:par>
                          <p:cTn id="83" fill="hold">
                            <p:stCondLst>
                              <p:cond delay="750"/>
                            </p:stCondLst>
                            <p:childTnLst>
                              <p:par>
                                <p:cTn id="84" presetID="10" presetClass="entr" presetSubtype="0" fill="hold" grpId="0" nodeType="afterEffect">
                                  <p:stCondLst>
                                    <p:cond delay="250"/>
                                  </p:stCondLst>
                                  <p:childTnLst>
                                    <p:set>
                                      <p:cBhvr>
                                        <p:cTn id="85" dur="1" fill="hold">
                                          <p:stCondLst>
                                            <p:cond delay="0"/>
                                          </p:stCondLst>
                                        </p:cTn>
                                        <p:tgtEl>
                                          <p:spTgt spid="103"/>
                                        </p:tgtEl>
                                        <p:attrNameLst>
                                          <p:attrName>style.visibility</p:attrName>
                                        </p:attrNameLst>
                                      </p:cBhvr>
                                      <p:to>
                                        <p:strVal val="visible"/>
                                      </p:to>
                                    </p:set>
                                    <p:animEffect transition="in" filter="fade">
                                      <p:cBhvr>
                                        <p:cTn id="86" dur="250"/>
                                        <p:tgtEl>
                                          <p:spTgt spid="103"/>
                                        </p:tgtEl>
                                      </p:cBhvr>
                                    </p:animEffect>
                                  </p:childTnLst>
                                </p:cTn>
                              </p:par>
                            </p:childTnLst>
                          </p:cTn>
                        </p:par>
                        <p:par>
                          <p:cTn id="87" fill="hold">
                            <p:stCondLst>
                              <p:cond delay="1250"/>
                            </p:stCondLst>
                            <p:childTnLst>
                              <p:par>
                                <p:cTn id="88" presetID="10" presetClass="entr" presetSubtype="0" fill="hold" grpId="0" nodeType="afterEffect">
                                  <p:stCondLst>
                                    <p:cond delay="250"/>
                                  </p:stCondLst>
                                  <p:childTnLst>
                                    <p:set>
                                      <p:cBhvr>
                                        <p:cTn id="89" dur="1" fill="hold">
                                          <p:stCondLst>
                                            <p:cond delay="0"/>
                                          </p:stCondLst>
                                        </p:cTn>
                                        <p:tgtEl>
                                          <p:spTgt spid="104"/>
                                        </p:tgtEl>
                                        <p:attrNameLst>
                                          <p:attrName>style.visibility</p:attrName>
                                        </p:attrNameLst>
                                      </p:cBhvr>
                                      <p:to>
                                        <p:strVal val="visible"/>
                                      </p:to>
                                    </p:set>
                                    <p:animEffect transition="in" filter="fade">
                                      <p:cBhvr>
                                        <p:cTn id="90" dur="250"/>
                                        <p:tgtEl>
                                          <p:spTgt spid="104"/>
                                        </p:tgtEl>
                                      </p:cBhvr>
                                    </p:animEffect>
                                  </p:childTnLst>
                                </p:cTn>
                              </p:par>
                            </p:childTnLst>
                          </p:cTn>
                        </p:par>
                        <p:par>
                          <p:cTn id="91" fill="hold">
                            <p:stCondLst>
                              <p:cond delay="1750"/>
                            </p:stCondLst>
                            <p:childTnLst>
                              <p:par>
                                <p:cTn id="92" presetID="10" presetClass="entr" presetSubtype="0" fill="hold" grpId="0" nodeType="afterEffect">
                                  <p:stCondLst>
                                    <p:cond delay="250"/>
                                  </p:stCondLst>
                                  <p:childTnLst>
                                    <p:set>
                                      <p:cBhvr>
                                        <p:cTn id="93" dur="1" fill="hold">
                                          <p:stCondLst>
                                            <p:cond delay="0"/>
                                          </p:stCondLst>
                                        </p:cTn>
                                        <p:tgtEl>
                                          <p:spTgt spid="105"/>
                                        </p:tgtEl>
                                        <p:attrNameLst>
                                          <p:attrName>style.visibility</p:attrName>
                                        </p:attrNameLst>
                                      </p:cBhvr>
                                      <p:to>
                                        <p:strVal val="visible"/>
                                      </p:to>
                                    </p:set>
                                    <p:animEffect transition="in" filter="fade">
                                      <p:cBhvr>
                                        <p:cTn id="94" dur="250"/>
                                        <p:tgtEl>
                                          <p:spTgt spid="105"/>
                                        </p:tgtEl>
                                      </p:cBhvr>
                                    </p:animEffect>
                                  </p:childTnLst>
                                </p:cTn>
                              </p:par>
                            </p:childTnLst>
                          </p:cTn>
                        </p:par>
                        <p:par>
                          <p:cTn id="95" fill="hold">
                            <p:stCondLst>
                              <p:cond delay="2250"/>
                            </p:stCondLst>
                            <p:childTnLst>
                              <p:par>
                                <p:cTn id="96" presetID="10" presetClass="entr" presetSubtype="0" fill="hold" grpId="0" nodeType="afterEffect">
                                  <p:stCondLst>
                                    <p:cond delay="250"/>
                                  </p:stCondLst>
                                  <p:childTnLst>
                                    <p:set>
                                      <p:cBhvr>
                                        <p:cTn id="97" dur="1" fill="hold">
                                          <p:stCondLst>
                                            <p:cond delay="0"/>
                                          </p:stCondLst>
                                        </p:cTn>
                                        <p:tgtEl>
                                          <p:spTgt spid="106"/>
                                        </p:tgtEl>
                                        <p:attrNameLst>
                                          <p:attrName>style.visibility</p:attrName>
                                        </p:attrNameLst>
                                      </p:cBhvr>
                                      <p:to>
                                        <p:strVal val="visible"/>
                                      </p:to>
                                    </p:set>
                                    <p:animEffect transition="in" filter="fade">
                                      <p:cBhvr>
                                        <p:cTn id="98" dur="250"/>
                                        <p:tgtEl>
                                          <p:spTgt spid="106"/>
                                        </p:tgtEl>
                                      </p:cBhvr>
                                    </p:animEffect>
                                  </p:childTnLst>
                                </p:cTn>
                              </p:par>
                            </p:childTnLst>
                          </p:cTn>
                        </p:par>
                        <p:par>
                          <p:cTn id="99" fill="hold">
                            <p:stCondLst>
                              <p:cond delay="2750"/>
                            </p:stCondLst>
                            <p:childTnLst>
                              <p:par>
                                <p:cTn id="100" presetID="10" presetClass="entr" presetSubtype="0" fill="hold" grpId="0" nodeType="afterEffect">
                                  <p:stCondLst>
                                    <p:cond delay="250"/>
                                  </p:stCondLst>
                                  <p:childTnLst>
                                    <p:set>
                                      <p:cBhvr>
                                        <p:cTn id="101" dur="1" fill="hold">
                                          <p:stCondLst>
                                            <p:cond delay="0"/>
                                          </p:stCondLst>
                                        </p:cTn>
                                        <p:tgtEl>
                                          <p:spTgt spid="107"/>
                                        </p:tgtEl>
                                        <p:attrNameLst>
                                          <p:attrName>style.visibility</p:attrName>
                                        </p:attrNameLst>
                                      </p:cBhvr>
                                      <p:to>
                                        <p:strVal val="visible"/>
                                      </p:to>
                                    </p:set>
                                    <p:animEffect transition="in" filter="fade">
                                      <p:cBhvr>
                                        <p:cTn id="102" dur="250"/>
                                        <p:tgtEl>
                                          <p:spTgt spid="107"/>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81"/>
                                        </p:tgtEl>
                                        <p:attrNameLst>
                                          <p:attrName>style.visibility</p:attrName>
                                        </p:attrNameLst>
                                      </p:cBhvr>
                                      <p:to>
                                        <p:strVal val="visible"/>
                                      </p:to>
                                    </p:set>
                                    <p:animEffect transition="in" filter="wipe(left)">
                                      <p:cBhvr>
                                        <p:cTn id="111" dur="500"/>
                                        <p:tgtEl>
                                          <p:spTgt spid="8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fade">
                                      <p:cBhvr>
                                        <p:cTn id="116" dur="500"/>
                                        <p:tgtEl>
                                          <p:spTgt spid="85"/>
                                        </p:tgtEl>
                                      </p:cBhvr>
                                    </p:animEffect>
                                  </p:childTnLst>
                                </p:cTn>
                              </p:par>
                              <p:par>
                                <p:cTn id="117" presetID="10" presetClass="entr" presetSubtype="0" fill="hold" nodeType="withEffect">
                                  <p:stCondLst>
                                    <p:cond delay="0"/>
                                  </p:stCondLst>
                                  <p:childTnLst>
                                    <p:set>
                                      <p:cBhvr>
                                        <p:cTn id="118" dur="1" fill="hold">
                                          <p:stCondLst>
                                            <p:cond delay="0"/>
                                          </p:stCondLst>
                                        </p:cTn>
                                        <p:tgtEl>
                                          <p:spTgt spid="86"/>
                                        </p:tgtEl>
                                        <p:attrNameLst>
                                          <p:attrName>style.visibility</p:attrName>
                                        </p:attrNameLst>
                                      </p:cBhvr>
                                      <p:to>
                                        <p:strVal val="visible"/>
                                      </p:to>
                                    </p:set>
                                    <p:animEffect transition="in" filter="fade">
                                      <p:cBhvr>
                                        <p:cTn id="119" dur="500"/>
                                        <p:tgtEl>
                                          <p:spTgt spid="86"/>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wipe(left)">
                                      <p:cBhvr>
                                        <p:cTn id="124" dur="500"/>
                                        <p:tgtEl>
                                          <p:spTgt spid="55"/>
                                        </p:tgtEl>
                                      </p:cBhvr>
                                    </p:animEffect>
                                  </p:childTnLst>
                                </p:cTn>
                              </p:par>
                            </p:childTnLst>
                          </p:cTn>
                        </p:par>
                        <p:par>
                          <p:cTn id="125" fill="hold">
                            <p:stCondLst>
                              <p:cond delay="500"/>
                            </p:stCondLst>
                            <p:childTnLst>
                              <p:par>
                                <p:cTn id="126" presetID="22" presetClass="entr" presetSubtype="8" fill="hold" grpId="0" nodeType="after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wipe(left)">
                                      <p:cBhvr>
                                        <p:cTn id="128" dur="500"/>
                                        <p:tgtEl>
                                          <p:spTgt spid="61"/>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57"/>
                                        </p:tgtEl>
                                        <p:attrNameLst>
                                          <p:attrName>style.visibility</p:attrName>
                                        </p:attrNameLst>
                                      </p:cBhvr>
                                      <p:to>
                                        <p:strVal val="visible"/>
                                      </p:to>
                                    </p:set>
                                    <p:animEffect transition="in" filter="wipe(left)">
                                      <p:cBhvr>
                                        <p:cTn id="131" dur="500"/>
                                        <p:tgtEl>
                                          <p:spTgt spid="57"/>
                                        </p:tgtEl>
                                      </p:cBhvr>
                                    </p:animEffect>
                                  </p:childTnLst>
                                </p:cTn>
                              </p:par>
                            </p:childTnLst>
                          </p:cTn>
                        </p:par>
                        <p:par>
                          <p:cTn id="132" fill="hold">
                            <p:stCondLst>
                              <p:cond delay="1000"/>
                            </p:stCondLst>
                            <p:childTnLst>
                              <p:par>
                                <p:cTn id="133" presetID="22" presetClass="entr" presetSubtype="8" fill="hold" grpId="0" nodeType="afterEffect">
                                  <p:stCondLst>
                                    <p:cond delay="0"/>
                                  </p:stCondLst>
                                  <p:childTnLst>
                                    <p:set>
                                      <p:cBhvr>
                                        <p:cTn id="134" dur="1" fill="hold">
                                          <p:stCondLst>
                                            <p:cond delay="0"/>
                                          </p:stCondLst>
                                        </p:cTn>
                                        <p:tgtEl>
                                          <p:spTgt spid="64"/>
                                        </p:tgtEl>
                                        <p:attrNameLst>
                                          <p:attrName>style.visibility</p:attrName>
                                        </p:attrNameLst>
                                      </p:cBhvr>
                                      <p:to>
                                        <p:strVal val="visible"/>
                                      </p:to>
                                    </p:set>
                                    <p:animEffect transition="in" filter="wipe(left)">
                                      <p:cBhvr>
                                        <p:cTn id="135" dur="500"/>
                                        <p:tgtEl>
                                          <p:spTgt spid="64"/>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59"/>
                                        </p:tgtEl>
                                        <p:attrNameLst>
                                          <p:attrName>style.visibility</p:attrName>
                                        </p:attrNameLst>
                                      </p:cBhvr>
                                      <p:to>
                                        <p:strVal val="visible"/>
                                      </p:to>
                                    </p:set>
                                    <p:animEffect transition="in" filter="wipe(left)">
                                      <p:cBhvr>
                                        <p:cTn id="138" dur="500"/>
                                        <p:tgtEl>
                                          <p:spTgt spid="59"/>
                                        </p:tgtEl>
                                      </p:cBhvr>
                                    </p:animEffect>
                                  </p:childTnLst>
                                </p:cTn>
                              </p:par>
                            </p:childTnLst>
                          </p:cTn>
                        </p:par>
                        <p:par>
                          <p:cTn id="139" fill="hold">
                            <p:stCondLst>
                              <p:cond delay="1500"/>
                            </p:stCondLst>
                            <p:childTnLst>
                              <p:par>
                                <p:cTn id="140" presetID="22" presetClass="entr" presetSubtype="8" fill="hold" grpId="0" nodeType="afterEffect">
                                  <p:stCondLst>
                                    <p:cond delay="0"/>
                                  </p:stCondLst>
                                  <p:childTnLst>
                                    <p:set>
                                      <p:cBhvr>
                                        <p:cTn id="141" dur="1" fill="hold">
                                          <p:stCondLst>
                                            <p:cond delay="0"/>
                                          </p:stCondLst>
                                        </p:cTn>
                                        <p:tgtEl>
                                          <p:spTgt spid="66"/>
                                        </p:tgtEl>
                                        <p:attrNameLst>
                                          <p:attrName>style.visibility</p:attrName>
                                        </p:attrNameLst>
                                      </p:cBhvr>
                                      <p:to>
                                        <p:strVal val="visible"/>
                                      </p:to>
                                    </p:set>
                                    <p:animEffect transition="in" filter="wipe(left)">
                                      <p:cBhvr>
                                        <p:cTn id="142" dur="500"/>
                                        <p:tgtEl>
                                          <p:spTgt spid="66"/>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wipe(left)">
                                      <p:cBhvr>
                                        <p:cTn id="145" dur="500"/>
                                        <p:tgtEl>
                                          <p:spTgt spid="56"/>
                                        </p:tgtEl>
                                      </p:cBhvr>
                                    </p:animEffect>
                                  </p:childTnLst>
                                </p:cTn>
                              </p:par>
                            </p:childTnLst>
                          </p:cTn>
                        </p:par>
                        <p:par>
                          <p:cTn id="146" fill="hold">
                            <p:stCondLst>
                              <p:cond delay="2000"/>
                            </p:stCondLst>
                            <p:childTnLst>
                              <p:par>
                                <p:cTn id="147" presetID="22" presetClass="entr" presetSubtype="8" fill="hold" grpId="0" nodeType="afterEffect">
                                  <p:stCondLst>
                                    <p:cond delay="0"/>
                                  </p:stCondLst>
                                  <p:childTnLst>
                                    <p:set>
                                      <p:cBhvr>
                                        <p:cTn id="148" dur="1" fill="hold">
                                          <p:stCondLst>
                                            <p:cond delay="0"/>
                                          </p:stCondLst>
                                        </p:cTn>
                                        <p:tgtEl>
                                          <p:spTgt spid="62"/>
                                        </p:tgtEl>
                                        <p:attrNameLst>
                                          <p:attrName>style.visibility</p:attrName>
                                        </p:attrNameLst>
                                      </p:cBhvr>
                                      <p:to>
                                        <p:strVal val="visible"/>
                                      </p:to>
                                    </p:set>
                                    <p:animEffect transition="in" filter="wipe(left)">
                                      <p:cBhvr>
                                        <p:cTn id="149" dur="500"/>
                                        <p:tgtEl>
                                          <p:spTgt spid="62"/>
                                        </p:tgtEl>
                                      </p:cBhvr>
                                    </p:animEffect>
                                  </p:childTnLst>
                                </p:cTn>
                              </p:par>
                              <p:par>
                                <p:cTn id="150" presetID="22" presetClass="entr" presetSubtype="8" fill="hold" grpId="0" nodeType="withEffect">
                                  <p:stCondLst>
                                    <p:cond delay="0"/>
                                  </p:stCondLst>
                                  <p:childTnLst>
                                    <p:set>
                                      <p:cBhvr>
                                        <p:cTn id="151" dur="1" fill="hold">
                                          <p:stCondLst>
                                            <p:cond delay="0"/>
                                          </p:stCondLst>
                                        </p:cTn>
                                        <p:tgtEl>
                                          <p:spTgt spid="58"/>
                                        </p:tgtEl>
                                        <p:attrNameLst>
                                          <p:attrName>style.visibility</p:attrName>
                                        </p:attrNameLst>
                                      </p:cBhvr>
                                      <p:to>
                                        <p:strVal val="visible"/>
                                      </p:to>
                                    </p:set>
                                    <p:animEffect transition="in" filter="wipe(left)">
                                      <p:cBhvr>
                                        <p:cTn id="152" dur="500"/>
                                        <p:tgtEl>
                                          <p:spTgt spid="58"/>
                                        </p:tgtEl>
                                      </p:cBhvr>
                                    </p:animEffect>
                                  </p:childTnLst>
                                </p:cTn>
                              </p:par>
                            </p:childTnLst>
                          </p:cTn>
                        </p:par>
                        <p:par>
                          <p:cTn id="153" fill="hold">
                            <p:stCondLst>
                              <p:cond delay="2500"/>
                            </p:stCondLst>
                            <p:childTnLst>
                              <p:par>
                                <p:cTn id="154" presetID="22" presetClass="entr" presetSubtype="8" fill="hold" grpId="0" nodeType="afterEffect">
                                  <p:stCondLst>
                                    <p:cond delay="0"/>
                                  </p:stCondLst>
                                  <p:childTnLst>
                                    <p:set>
                                      <p:cBhvr>
                                        <p:cTn id="155" dur="1" fill="hold">
                                          <p:stCondLst>
                                            <p:cond delay="0"/>
                                          </p:stCondLst>
                                        </p:cTn>
                                        <p:tgtEl>
                                          <p:spTgt spid="63"/>
                                        </p:tgtEl>
                                        <p:attrNameLst>
                                          <p:attrName>style.visibility</p:attrName>
                                        </p:attrNameLst>
                                      </p:cBhvr>
                                      <p:to>
                                        <p:strVal val="visible"/>
                                      </p:to>
                                    </p:set>
                                    <p:animEffect transition="in" filter="wipe(left)">
                                      <p:cBhvr>
                                        <p:cTn id="156" dur="500"/>
                                        <p:tgtEl>
                                          <p:spTgt spid="63"/>
                                        </p:tgtEl>
                                      </p:cBhvr>
                                    </p:animEffect>
                                  </p:childTnLst>
                                </p:cTn>
                              </p:par>
                              <p:par>
                                <p:cTn id="157" presetID="22" presetClass="entr" presetSubtype="8" fill="hold" grpId="0" nodeType="withEffect">
                                  <p:stCondLst>
                                    <p:cond delay="0"/>
                                  </p:stCondLst>
                                  <p:childTnLst>
                                    <p:set>
                                      <p:cBhvr>
                                        <p:cTn id="158" dur="1" fill="hold">
                                          <p:stCondLst>
                                            <p:cond delay="0"/>
                                          </p:stCondLst>
                                        </p:cTn>
                                        <p:tgtEl>
                                          <p:spTgt spid="60"/>
                                        </p:tgtEl>
                                        <p:attrNameLst>
                                          <p:attrName>style.visibility</p:attrName>
                                        </p:attrNameLst>
                                      </p:cBhvr>
                                      <p:to>
                                        <p:strVal val="visible"/>
                                      </p:to>
                                    </p:set>
                                    <p:animEffect transition="in" filter="wipe(left)">
                                      <p:cBhvr>
                                        <p:cTn id="159" dur="500"/>
                                        <p:tgtEl>
                                          <p:spTgt spid="60"/>
                                        </p:tgtEl>
                                      </p:cBhvr>
                                    </p:animEffect>
                                  </p:childTnLst>
                                </p:cTn>
                              </p:par>
                            </p:childTnLst>
                          </p:cTn>
                        </p:par>
                        <p:par>
                          <p:cTn id="160" fill="hold">
                            <p:stCondLst>
                              <p:cond delay="3000"/>
                            </p:stCondLst>
                            <p:childTnLst>
                              <p:par>
                                <p:cTn id="161" presetID="22" presetClass="entr" presetSubtype="8" fill="hold" grpId="0" nodeType="afterEffect">
                                  <p:stCondLst>
                                    <p:cond delay="0"/>
                                  </p:stCondLst>
                                  <p:childTnLst>
                                    <p:set>
                                      <p:cBhvr>
                                        <p:cTn id="162" dur="1" fill="hold">
                                          <p:stCondLst>
                                            <p:cond delay="0"/>
                                          </p:stCondLst>
                                        </p:cTn>
                                        <p:tgtEl>
                                          <p:spTgt spid="65"/>
                                        </p:tgtEl>
                                        <p:attrNameLst>
                                          <p:attrName>style.visibility</p:attrName>
                                        </p:attrNameLst>
                                      </p:cBhvr>
                                      <p:to>
                                        <p:strVal val="visible"/>
                                      </p:to>
                                    </p:set>
                                    <p:animEffect transition="in" filter="wipe(left)">
                                      <p:cBhvr>
                                        <p:cTn id="163" dur="500"/>
                                        <p:tgtEl>
                                          <p:spTgt spid="65"/>
                                        </p:tgtEl>
                                      </p:cBhvr>
                                    </p:animEffect>
                                  </p:childTnLst>
                                </p:cTn>
                              </p:par>
                              <p:par>
                                <p:cTn id="164" presetID="22" presetClass="entr" presetSubtype="8" fill="hold" grpId="0" nodeType="withEffect">
                                  <p:stCondLst>
                                    <p:cond delay="0"/>
                                  </p:stCondLst>
                                  <p:childTnLst>
                                    <p:set>
                                      <p:cBhvr>
                                        <p:cTn id="165" dur="1" fill="hold">
                                          <p:stCondLst>
                                            <p:cond delay="0"/>
                                          </p:stCondLst>
                                        </p:cTn>
                                        <p:tgtEl>
                                          <p:spTgt spid="67"/>
                                        </p:tgtEl>
                                        <p:attrNameLst>
                                          <p:attrName>style.visibility</p:attrName>
                                        </p:attrNameLst>
                                      </p:cBhvr>
                                      <p:to>
                                        <p:strVal val="visible"/>
                                      </p:to>
                                    </p:set>
                                    <p:animEffect transition="in" filter="wipe(left)">
                                      <p:cBhvr>
                                        <p:cTn id="166" dur="500"/>
                                        <p:tgtEl>
                                          <p:spTgt spid="67"/>
                                        </p:tgtEl>
                                      </p:cBhvr>
                                    </p:animEffect>
                                  </p:childTnLst>
                                </p:cTn>
                              </p:par>
                            </p:childTnLst>
                          </p:cTn>
                        </p:par>
                        <p:par>
                          <p:cTn id="167" fill="hold">
                            <p:stCondLst>
                              <p:cond delay="3500"/>
                            </p:stCondLst>
                            <p:childTnLst>
                              <p:par>
                                <p:cTn id="168" presetID="22" presetClass="entr" presetSubtype="8" fill="hold" grpId="0" nodeType="afterEffect">
                                  <p:stCondLst>
                                    <p:cond delay="0"/>
                                  </p:stCondLst>
                                  <p:childTnLst>
                                    <p:set>
                                      <p:cBhvr>
                                        <p:cTn id="169" dur="1" fill="hold">
                                          <p:stCondLst>
                                            <p:cond delay="0"/>
                                          </p:stCondLst>
                                        </p:cTn>
                                        <p:tgtEl>
                                          <p:spTgt spid="68"/>
                                        </p:tgtEl>
                                        <p:attrNameLst>
                                          <p:attrName>style.visibility</p:attrName>
                                        </p:attrNameLst>
                                      </p:cBhvr>
                                      <p:to>
                                        <p:strVal val="visible"/>
                                      </p:to>
                                    </p:set>
                                    <p:animEffect transition="in" filter="wipe(left)">
                                      <p:cBhvr>
                                        <p:cTn id="170" dur="500"/>
                                        <p:tgtEl>
                                          <p:spTgt spid="68"/>
                                        </p:tgtEl>
                                      </p:cBhvr>
                                    </p:animEffect>
                                  </p:childTnLst>
                                </p:cTn>
                              </p:par>
                              <p:par>
                                <p:cTn id="171" presetID="22" presetClass="entr" presetSubtype="8" fill="hold" grpId="0" nodeType="withEffect">
                                  <p:stCondLst>
                                    <p:cond delay="0"/>
                                  </p:stCondLst>
                                  <p:childTnLst>
                                    <p:set>
                                      <p:cBhvr>
                                        <p:cTn id="172" dur="1" fill="hold">
                                          <p:stCondLst>
                                            <p:cond delay="0"/>
                                          </p:stCondLst>
                                        </p:cTn>
                                        <p:tgtEl>
                                          <p:spTgt spid="73"/>
                                        </p:tgtEl>
                                        <p:attrNameLst>
                                          <p:attrName>style.visibility</p:attrName>
                                        </p:attrNameLst>
                                      </p:cBhvr>
                                      <p:to>
                                        <p:strVal val="visible"/>
                                      </p:to>
                                    </p:set>
                                    <p:animEffect transition="in" filter="wipe(left)">
                                      <p:cBhvr>
                                        <p:cTn id="173" dur="500"/>
                                        <p:tgtEl>
                                          <p:spTgt spid="73"/>
                                        </p:tgtEl>
                                      </p:cBhvr>
                                    </p:animEffect>
                                  </p:childTnLst>
                                </p:cTn>
                              </p:par>
                            </p:childTnLst>
                          </p:cTn>
                        </p:par>
                        <p:par>
                          <p:cTn id="174" fill="hold">
                            <p:stCondLst>
                              <p:cond delay="4000"/>
                            </p:stCondLst>
                            <p:childTnLst>
                              <p:par>
                                <p:cTn id="175" presetID="22" presetClass="entr" presetSubtype="8" fill="hold" grpId="0" nodeType="afterEffect">
                                  <p:stCondLst>
                                    <p:cond delay="0"/>
                                  </p:stCondLst>
                                  <p:childTnLst>
                                    <p:set>
                                      <p:cBhvr>
                                        <p:cTn id="176" dur="1" fill="hold">
                                          <p:stCondLst>
                                            <p:cond delay="0"/>
                                          </p:stCondLst>
                                        </p:cTn>
                                        <p:tgtEl>
                                          <p:spTgt spid="74"/>
                                        </p:tgtEl>
                                        <p:attrNameLst>
                                          <p:attrName>style.visibility</p:attrName>
                                        </p:attrNameLst>
                                      </p:cBhvr>
                                      <p:to>
                                        <p:strVal val="visible"/>
                                      </p:to>
                                    </p:set>
                                    <p:animEffect transition="in" filter="wipe(left)">
                                      <p:cBhvr>
                                        <p:cTn id="177" dur="500"/>
                                        <p:tgtEl>
                                          <p:spTgt spid="74"/>
                                        </p:tgtEl>
                                      </p:cBhvr>
                                    </p:animEffect>
                                  </p:childTnLst>
                                </p:cTn>
                              </p:par>
                              <p:par>
                                <p:cTn id="178" presetID="22" presetClass="entr" presetSubtype="8" fill="hold" grpId="0" nodeType="withEffect">
                                  <p:stCondLst>
                                    <p:cond delay="0"/>
                                  </p:stCondLst>
                                  <p:childTnLst>
                                    <p:set>
                                      <p:cBhvr>
                                        <p:cTn id="179" dur="1" fill="hold">
                                          <p:stCondLst>
                                            <p:cond delay="0"/>
                                          </p:stCondLst>
                                        </p:cTn>
                                        <p:tgtEl>
                                          <p:spTgt spid="75"/>
                                        </p:tgtEl>
                                        <p:attrNameLst>
                                          <p:attrName>style.visibility</p:attrName>
                                        </p:attrNameLst>
                                      </p:cBhvr>
                                      <p:to>
                                        <p:strVal val="visible"/>
                                      </p:to>
                                    </p:set>
                                    <p:animEffect transition="in" filter="wipe(left)">
                                      <p:cBhvr>
                                        <p:cTn id="180" dur="500"/>
                                        <p:tgtEl>
                                          <p:spTgt spid="75"/>
                                        </p:tgtEl>
                                      </p:cBhvr>
                                    </p:animEffect>
                                  </p:childTnLst>
                                </p:cTn>
                              </p:par>
                            </p:childTnLst>
                          </p:cTn>
                        </p:par>
                        <p:par>
                          <p:cTn id="181" fill="hold">
                            <p:stCondLst>
                              <p:cond delay="4500"/>
                            </p:stCondLst>
                            <p:childTnLst>
                              <p:par>
                                <p:cTn id="182" presetID="22" presetClass="entr" presetSubtype="8" fill="hold" grpId="0" nodeType="after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wipe(left)">
                                      <p:cBhvr>
                                        <p:cTn id="184" dur="500"/>
                                        <p:tgtEl>
                                          <p:spTgt spid="76"/>
                                        </p:tgtEl>
                                      </p:cBhvr>
                                    </p:animEffect>
                                  </p:childTnLst>
                                </p:cTn>
                              </p:par>
                              <p:par>
                                <p:cTn id="185" presetID="22" presetClass="entr" presetSubtype="8" fill="hold" grpId="0" nodeType="withEffect">
                                  <p:stCondLst>
                                    <p:cond delay="0"/>
                                  </p:stCondLst>
                                  <p:childTnLst>
                                    <p:set>
                                      <p:cBhvr>
                                        <p:cTn id="186" dur="1" fill="hold">
                                          <p:stCondLst>
                                            <p:cond delay="0"/>
                                          </p:stCondLst>
                                        </p:cTn>
                                        <p:tgtEl>
                                          <p:spTgt spid="69"/>
                                        </p:tgtEl>
                                        <p:attrNameLst>
                                          <p:attrName>style.visibility</p:attrName>
                                        </p:attrNameLst>
                                      </p:cBhvr>
                                      <p:to>
                                        <p:strVal val="visible"/>
                                      </p:to>
                                    </p:set>
                                    <p:animEffect transition="in" filter="wipe(left)">
                                      <p:cBhvr>
                                        <p:cTn id="187" dur="500"/>
                                        <p:tgtEl>
                                          <p:spTgt spid="69"/>
                                        </p:tgtEl>
                                      </p:cBhvr>
                                    </p:animEffect>
                                  </p:childTnLst>
                                </p:cTn>
                              </p:par>
                            </p:childTnLst>
                          </p:cTn>
                        </p:par>
                        <p:par>
                          <p:cTn id="188" fill="hold">
                            <p:stCondLst>
                              <p:cond delay="5000"/>
                            </p:stCondLst>
                            <p:childTnLst>
                              <p:par>
                                <p:cTn id="189" presetID="22" presetClass="entr" presetSubtype="8" fill="hold" grpId="0" nodeType="afterEffect">
                                  <p:stCondLst>
                                    <p:cond delay="0"/>
                                  </p:stCondLst>
                                  <p:childTnLst>
                                    <p:set>
                                      <p:cBhvr>
                                        <p:cTn id="190" dur="1" fill="hold">
                                          <p:stCondLst>
                                            <p:cond delay="0"/>
                                          </p:stCondLst>
                                        </p:cTn>
                                        <p:tgtEl>
                                          <p:spTgt spid="70"/>
                                        </p:tgtEl>
                                        <p:attrNameLst>
                                          <p:attrName>style.visibility</p:attrName>
                                        </p:attrNameLst>
                                      </p:cBhvr>
                                      <p:to>
                                        <p:strVal val="visible"/>
                                      </p:to>
                                    </p:set>
                                    <p:animEffect transition="in" filter="wipe(left)">
                                      <p:cBhvr>
                                        <p:cTn id="191" dur="500"/>
                                        <p:tgtEl>
                                          <p:spTgt spid="70"/>
                                        </p:tgtEl>
                                      </p:cBhvr>
                                    </p:animEffect>
                                  </p:childTnLst>
                                </p:cTn>
                              </p:par>
                              <p:par>
                                <p:cTn id="192" presetID="22" presetClass="entr" presetSubtype="8" fill="hold" grpId="0" nodeType="withEffect">
                                  <p:stCondLst>
                                    <p:cond delay="0"/>
                                  </p:stCondLst>
                                  <p:childTnLst>
                                    <p:set>
                                      <p:cBhvr>
                                        <p:cTn id="193" dur="1" fill="hold">
                                          <p:stCondLst>
                                            <p:cond delay="0"/>
                                          </p:stCondLst>
                                        </p:cTn>
                                        <p:tgtEl>
                                          <p:spTgt spid="71"/>
                                        </p:tgtEl>
                                        <p:attrNameLst>
                                          <p:attrName>style.visibility</p:attrName>
                                        </p:attrNameLst>
                                      </p:cBhvr>
                                      <p:to>
                                        <p:strVal val="visible"/>
                                      </p:to>
                                    </p:set>
                                    <p:animEffect transition="in" filter="wipe(left)">
                                      <p:cBhvr>
                                        <p:cTn id="194" dur="500"/>
                                        <p:tgtEl>
                                          <p:spTgt spid="71"/>
                                        </p:tgtEl>
                                      </p:cBhvr>
                                    </p:animEffect>
                                  </p:childTnLst>
                                </p:cTn>
                              </p:par>
                            </p:childTnLst>
                          </p:cTn>
                        </p:par>
                        <p:par>
                          <p:cTn id="195" fill="hold">
                            <p:stCondLst>
                              <p:cond delay="5500"/>
                            </p:stCondLst>
                            <p:childTnLst>
                              <p:par>
                                <p:cTn id="196" presetID="22" presetClass="entr" presetSubtype="8" fill="hold" grpId="0" nodeType="afterEffect">
                                  <p:stCondLst>
                                    <p:cond delay="0"/>
                                  </p:stCondLst>
                                  <p:childTnLst>
                                    <p:set>
                                      <p:cBhvr>
                                        <p:cTn id="197" dur="1" fill="hold">
                                          <p:stCondLst>
                                            <p:cond delay="0"/>
                                          </p:stCondLst>
                                        </p:cTn>
                                        <p:tgtEl>
                                          <p:spTgt spid="72"/>
                                        </p:tgtEl>
                                        <p:attrNameLst>
                                          <p:attrName>style.visibility</p:attrName>
                                        </p:attrNameLst>
                                      </p:cBhvr>
                                      <p:to>
                                        <p:strVal val="visible"/>
                                      </p:to>
                                    </p:set>
                                    <p:animEffect transition="in" filter="wipe(left)">
                                      <p:cBhvr>
                                        <p:cTn id="198" dur="500"/>
                                        <p:tgtEl>
                                          <p:spTgt spid="72"/>
                                        </p:tgtEl>
                                      </p:cBhvr>
                                    </p:animEffect>
                                  </p:childTnLst>
                                </p:cTn>
                              </p:par>
                              <p:par>
                                <p:cTn id="199" presetID="22" presetClass="entr" presetSubtype="8" fill="hold" grpId="0" nodeType="withEffect">
                                  <p:stCondLst>
                                    <p:cond delay="0"/>
                                  </p:stCondLst>
                                  <p:childTnLst>
                                    <p:set>
                                      <p:cBhvr>
                                        <p:cTn id="200" dur="1" fill="hold">
                                          <p:stCondLst>
                                            <p:cond delay="0"/>
                                          </p:stCondLst>
                                        </p:cTn>
                                        <p:tgtEl>
                                          <p:spTgt spid="77"/>
                                        </p:tgtEl>
                                        <p:attrNameLst>
                                          <p:attrName>style.visibility</p:attrName>
                                        </p:attrNameLst>
                                      </p:cBhvr>
                                      <p:to>
                                        <p:strVal val="visible"/>
                                      </p:to>
                                    </p:set>
                                    <p:animEffect transition="in" filter="wipe(left)">
                                      <p:cBhvr>
                                        <p:cTn id="201" dur="500"/>
                                        <p:tgtEl>
                                          <p:spTgt spid="77"/>
                                        </p:tgtEl>
                                      </p:cBhvr>
                                    </p:animEffect>
                                  </p:childTnLst>
                                </p:cTn>
                              </p:par>
                            </p:childTnLst>
                          </p:cTn>
                        </p:par>
                        <p:par>
                          <p:cTn id="202" fill="hold">
                            <p:stCondLst>
                              <p:cond delay="6000"/>
                            </p:stCondLst>
                            <p:childTnLst>
                              <p:par>
                                <p:cTn id="203" presetID="22" presetClass="entr" presetSubtype="8" fill="hold" grpId="0" nodeType="afterEffect">
                                  <p:stCondLst>
                                    <p:cond delay="0"/>
                                  </p:stCondLst>
                                  <p:childTnLst>
                                    <p:set>
                                      <p:cBhvr>
                                        <p:cTn id="204" dur="1" fill="hold">
                                          <p:stCondLst>
                                            <p:cond delay="0"/>
                                          </p:stCondLst>
                                        </p:cTn>
                                        <p:tgtEl>
                                          <p:spTgt spid="78"/>
                                        </p:tgtEl>
                                        <p:attrNameLst>
                                          <p:attrName>style.visibility</p:attrName>
                                        </p:attrNameLst>
                                      </p:cBhvr>
                                      <p:to>
                                        <p:strVal val="visible"/>
                                      </p:to>
                                    </p:set>
                                    <p:animEffect transition="in" filter="wipe(left)">
                                      <p:cBhvr>
                                        <p:cTn id="205" dur="500"/>
                                        <p:tgtEl>
                                          <p:spTgt spid="78"/>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nodeType="clickEffect">
                                  <p:stCondLst>
                                    <p:cond delay="0"/>
                                  </p:stCondLst>
                                  <p:childTnLst>
                                    <p:set>
                                      <p:cBhvr>
                                        <p:cTn id="209" dur="1" fill="hold">
                                          <p:stCondLst>
                                            <p:cond delay="0"/>
                                          </p:stCondLst>
                                        </p:cTn>
                                        <p:tgtEl>
                                          <p:spTgt spid="15"/>
                                        </p:tgtEl>
                                        <p:attrNameLst>
                                          <p:attrName>style.visibility</p:attrName>
                                        </p:attrNameLst>
                                      </p:cBhvr>
                                      <p:to>
                                        <p:strVal val="visible"/>
                                      </p:to>
                                    </p:set>
                                    <p:animEffect transition="in" filter="fade">
                                      <p:cBhvr>
                                        <p:cTn id="210" dur="500"/>
                                        <p:tgtEl>
                                          <p:spTgt spid="15"/>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50"/>
                                        </p:tgtEl>
                                        <p:attrNameLst>
                                          <p:attrName>style.visibility</p:attrName>
                                        </p:attrNameLst>
                                      </p:cBhvr>
                                      <p:to>
                                        <p:strVal val="visible"/>
                                      </p:to>
                                    </p:set>
                                    <p:animEffect transition="in" filter="fade">
                                      <p:cBhvr>
                                        <p:cTn id="213" dur="500"/>
                                        <p:tgtEl>
                                          <p:spTgt spid="50"/>
                                        </p:tgtEl>
                                      </p:cBhvr>
                                    </p:animEffect>
                                  </p:childTnLst>
                                </p:cTn>
                              </p:par>
                              <p:par>
                                <p:cTn id="214" presetID="22" presetClass="exit" presetSubtype="2" fill="hold" grpId="1" nodeType="withEffect">
                                  <p:stCondLst>
                                    <p:cond delay="0"/>
                                  </p:stCondLst>
                                  <p:childTnLst>
                                    <p:animEffect transition="out" filter="wipe(right)">
                                      <p:cBhvr>
                                        <p:cTn id="215" dur="500"/>
                                        <p:tgtEl>
                                          <p:spTgt spid="61"/>
                                        </p:tgtEl>
                                      </p:cBhvr>
                                    </p:animEffect>
                                    <p:set>
                                      <p:cBhvr>
                                        <p:cTn id="216" dur="1" fill="hold">
                                          <p:stCondLst>
                                            <p:cond delay="499"/>
                                          </p:stCondLst>
                                        </p:cTn>
                                        <p:tgtEl>
                                          <p:spTgt spid="61"/>
                                        </p:tgtEl>
                                        <p:attrNameLst>
                                          <p:attrName>style.visibility</p:attrName>
                                        </p:attrNameLst>
                                      </p:cBhvr>
                                      <p:to>
                                        <p:strVal val="hidden"/>
                                      </p:to>
                                    </p:set>
                                  </p:childTnLst>
                                </p:cTn>
                              </p:par>
                              <p:par>
                                <p:cTn id="217" presetID="22" presetClass="exit" presetSubtype="2" fill="hold" grpId="1" nodeType="withEffect">
                                  <p:stCondLst>
                                    <p:cond delay="0"/>
                                  </p:stCondLst>
                                  <p:childTnLst>
                                    <p:animEffect transition="out" filter="wipe(right)">
                                      <p:cBhvr>
                                        <p:cTn id="218" dur="500"/>
                                        <p:tgtEl>
                                          <p:spTgt spid="64"/>
                                        </p:tgtEl>
                                      </p:cBhvr>
                                    </p:animEffect>
                                    <p:set>
                                      <p:cBhvr>
                                        <p:cTn id="219" dur="1" fill="hold">
                                          <p:stCondLst>
                                            <p:cond delay="499"/>
                                          </p:stCondLst>
                                        </p:cTn>
                                        <p:tgtEl>
                                          <p:spTgt spid="64"/>
                                        </p:tgtEl>
                                        <p:attrNameLst>
                                          <p:attrName>style.visibility</p:attrName>
                                        </p:attrNameLst>
                                      </p:cBhvr>
                                      <p:to>
                                        <p:strVal val="hidden"/>
                                      </p:to>
                                    </p:set>
                                  </p:childTnLst>
                                </p:cTn>
                              </p:par>
                              <p:par>
                                <p:cTn id="220" presetID="22" presetClass="exit" presetSubtype="2" fill="hold" grpId="1" nodeType="withEffect">
                                  <p:stCondLst>
                                    <p:cond delay="0"/>
                                  </p:stCondLst>
                                  <p:childTnLst>
                                    <p:animEffect transition="out" filter="wipe(right)">
                                      <p:cBhvr>
                                        <p:cTn id="221" dur="500"/>
                                        <p:tgtEl>
                                          <p:spTgt spid="66"/>
                                        </p:tgtEl>
                                      </p:cBhvr>
                                    </p:animEffect>
                                    <p:set>
                                      <p:cBhvr>
                                        <p:cTn id="222" dur="1" fill="hold">
                                          <p:stCondLst>
                                            <p:cond delay="499"/>
                                          </p:stCondLst>
                                        </p:cTn>
                                        <p:tgtEl>
                                          <p:spTgt spid="66"/>
                                        </p:tgtEl>
                                        <p:attrNameLst>
                                          <p:attrName>style.visibility</p:attrName>
                                        </p:attrNameLst>
                                      </p:cBhvr>
                                      <p:to>
                                        <p:strVal val="hidden"/>
                                      </p:to>
                                    </p:set>
                                  </p:childTnLst>
                                </p:cTn>
                              </p:par>
                              <p:par>
                                <p:cTn id="223" presetID="22" presetClass="exit" presetSubtype="2" fill="hold" grpId="1" nodeType="withEffect">
                                  <p:stCondLst>
                                    <p:cond delay="0"/>
                                  </p:stCondLst>
                                  <p:childTnLst>
                                    <p:animEffect transition="out" filter="wipe(right)">
                                      <p:cBhvr>
                                        <p:cTn id="224" dur="500"/>
                                        <p:tgtEl>
                                          <p:spTgt spid="62"/>
                                        </p:tgtEl>
                                      </p:cBhvr>
                                    </p:animEffect>
                                    <p:set>
                                      <p:cBhvr>
                                        <p:cTn id="225" dur="1" fill="hold">
                                          <p:stCondLst>
                                            <p:cond delay="499"/>
                                          </p:stCondLst>
                                        </p:cTn>
                                        <p:tgtEl>
                                          <p:spTgt spid="62"/>
                                        </p:tgtEl>
                                        <p:attrNameLst>
                                          <p:attrName>style.visibility</p:attrName>
                                        </p:attrNameLst>
                                      </p:cBhvr>
                                      <p:to>
                                        <p:strVal val="hidden"/>
                                      </p:to>
                                    </p:set>
                                  </p:childTnLst>
                                </p:cTn>
                              </p:par>
                              <p:par>
                                <p:cTn id="226" presetID="22" presetClass="exit" presetSubtype="2" fill="hold" grpId="1" nodeType="withEffect">
                                  <p:stCondLst>
                                    <p:cond delay="0"/>
                                  </p:stCondLst>
                                  <p:childTnLst>
                                    <p:animEffect transition="out" filter="wipe(right)">
                                      <p:cBhvr>
                                        <p:cTn id="227" dur="500"/>
                                        <p:tgtEl>
                                          <p:spTgt spid="63"/>
                                        </p:tgtEl>
                                      </p:cBhvr>
                                    </p:animEffect>
                                    <p:set>
                                      <p:cBhvr>
                                        <p:cTn id="228" dur="1" fill="hold">
                                          <p:stCondLst>
                                            <p:cond delay="499"/>
                                          </p:stCondLst>
                                        </p:cTn>
                                        <p:tgtEl>
                                          <p:spTgt spid="63"/>
                                        </p:tgtEl>
                                        <p:attrNameLst>
                                          <p:attrName>style.visibility</p:attrName>
                                        </p:attrNameLst>
                                      </p:cBhvr>
                                      <p:to>
                                        <p:strVal val="hidden"/>
                                      </p:to>
                                    </p:set>
                                  </p:childTnLst>
                                </p:cTn>
                              </p:par>
                              <p:par>
                                <p:cTn id="229" presetID="22" presetClass="exit" presetSubtype="2" fill="hold" grpId="1" nodeType="withEffect">
                                  <p:stCondLst>
                                    <p:cond delay="0"/>
                                  </p:stCondLst>
                                  <p:childTnLst>
                                    <p:animEffect transition="out" filter="wipe(right)">
                                      <p:cBhvr>
                                        <p:cTn id="230" dur="500"/>
                                        <p:tgtEl>
                                          <p:spTgt spid="65"/>
                                        </p:tgtEl>
                                      </p:cBhvr>
                                    </p:animEffect>
                                    <p:set>
                                      <p:cBhvr>
                                        <p:cTn id="231" dur="1" fill="hold">
                                          <p:stCondLst>
                                            <p:cond delay="499"/>
                                          </p:stCondLst>
                                        </p:cTn>
                                        <p:tgtEl>
                                          <p:spTgt spid="65"/>
                                        </p:tgtEl>
                                        <p:attrNameLst>
                                          <p:attrName>style.visibility</p:attrName>
                                        </p:attrNameLst>
                                      </p:cBhvr>
                                      <p:to>
                                        <p:strVal val="hidden"/>
                                      </p:to>
                                    </p:set>
                                  </p:childTnLst>
                                </p:cTn>
                              </p:par>
                              <p:par>
                                <p:cTn id="232" presetID="22" presetClass="exit" presetSubtype="2" fill="hold" grpId="1" nodeType="withEffect">
                                  <p:stCondLst>
                                    <p:cond delay="0"/>
                                  </p:stCondLst>
                                  <p:childTnLst>
                                    <p:animEffect transition="out" filter="wipe(right)">
                                      <p:cBhvr>
                                        <p:cTn id="233" dur="500"/>
                                        <p:tgtEl>
                                          <p:spTgt spid="68"/>
                                        </p:tgtEl>
                                      </p:cBhvr>
                                    </p:animEffect>
                                    <p:set>
                                      <p:cBhvr>
                                        <p:cTn id="234" dur="1" fill="hold">
                                          <p:stCondLst>
                                            <p:cond delay="499"/>
                                          </p:stCondLst>
                                        </p:cTn>
                                        <p:tgtEl>
                                          <p:spTgt spid="68"/>
                                        </p:tgtEl>
                                        <p:attrNameLst>
                                          <p:attrName>style.visibility</p:attrName>
                                        </p:attrNameLst>
                                      </p:cBhvr>
                                      <p:to>
                                        <p:strVal val="hidden"/>
                                      </p:to>
                                    </p:set>
                                  </p:childTnLst>
                                </p:cTn>
                              </p:par>
                              <p:par>
                                <p:cTn id="235" presetID="22" presetClass="exit" presetSubtype="2" fill="hold" grpId="1" nodeType="withEffect">
                                  <p:stCondLst>
                                    <p:cond delay="0"/>
                                  </p:stCondLst>
                                  <p:childTnLst>
                                    <p:animEffect transition="out" filter="wipe(right)">
                                      <p:cBhvr>
                                        <p:cTn id="236" dur="500"/>
                                        <p:tgtEl>
                                          <p:spTgt spid="74"/>
                                        </p:tgtEl>
                                      </p:cBhvr>
                                    </p:animEffect>
                                    <p:set>
                                      <p:cBhvr>
                                        <p:cTn id="237" dur="1" fill="hold">
                                          <p:stCondLst>
                                            <p:cond delay="499"/>
                                          </p:stCondLst>
                                        </p:cTn>
                                        <p:tgtEl>
                                          <p:spTgt spid="74"/>
                                        </p:tgtEl>
                                        <p:attrNameLst>
                                          <p:attrName>style.visibility</p:attrName>
                                        </p:attrNameLst>
                                      </p:cBhvr>
                                      <p:to>
                                        <p:strVal val="hidden"/>
                                      </p:to>
                                    </p:set>
                                  </p:childTnLst>
                                </p:cTn>
                              </p:par>
                              <p:par>
                                <p:cTn id="238" presetID="22" presetClass="exit" presetSubtype="2" fill="hold" grpId="1" nodeType="withEffect">
                                  <p:stCondLst>
                                    <p:cond delay="0"/>
                                  </p:stCondLst>
                                  <p:childTnLst>
                                    <p:animEffect transition="out" filter="wipe(right)">
                                      <p:cBhvr>
                                        <p:cTn id="239" dur="500"/>
                                        <p:tgtEl>
                                          <p:spTgt spid="76"/>
                                        </p:tgtEl>
                                      </p:cBhvr>
                                    </p:animEffect>
                                    <p:set>
                                      <p:cBhvr>
                                        <p:cTn id="240" dur="1" fill="hold">
                                          <p:stCondLst>
                                            <p:cond delay="499"/>
                                          </p:stCondLst>
                                        </p:cTn>
                                        <p:tgtEl>
                                          <p:spTgt spid="76"/>
                                        </p:tgtEl>
                                        <p:attrNameLst>
                                          <p:attrName>style.visibility</p:attrName>
                                        </p:attrNameLst>
                                      </p:cBhvr>
                                      <p:to>
                                        <p:strVal val="hidden"/>
                                      </p:to>
                                    </p:set>
                                  </p:childTnLst>
                                </p:cTn>
                              </p:par>
                              <p:par>
                                <p:cTn id="241" presetID="22" presetClass="exit" presetSubtype="2" fill="hold" grpId="1" nodeType="withEffect">
                                  <p:stCondLst>
                                    <p:cond delay="0"/>
                                  </p:stCondLst>
                                  <p:childTnLst>
                                    <p:animEffect transition="out" filter="wipe(right)">
                                      <p:cBhvr>
                                        <p:cTn id="242" dur="500"/>
                                        <p:tgtEl>
                                          <p:spTgt spid="70"/>
                                        </p:tgtEl>
                                      </p:cBhvr>
                                    </p:animEffect>
                                    <p:set>
                                      <p:cBhvr>
                                        <p:cTn id="243" dur="1" fill="hold">
                                          <p:stCondLst>
                                            <p:cond delay="499"/>
                                          </p:stCondLst>
                                        </p:cTn>
                                        <p:tgtEl>
                                          <p:spTgt spid="70"/>
                                        </p:tgtEl>
                                        <p:attrNameLst>
                                          <p:attrName>style.visibility</p:attrName>
                                        </p:attrNameLst>
                                      </p:cBhvr>
                                      <p:to>
                                        <p:strVal val="hidden"/>
                                      </p:to>
                                    </p:set>
                                  </p:childTnLst>
                                </p:cTn>
                              </p:par>
                              <p:par>
                                <p:cTn id="244" presetID="22" presetClass="exit" presetSubtype="2" fill="hold" grpId="1" nodeType="withEffect">
                                  <p:stCondLst>
                                    <p:cond delay="0"/>
                                  </p:stCondLst>
                                  <p:childTnLst>
                                    <p:animEffect transition="out" filter="wipe(right)">
                                      <p:cBhvr>
                                        <p:cTn id="245" dur="500"/>
                                        <p:tgtEl>
                                          <p:spTgt spid="72"/>
                                        </p:tgtEl>
                                      </p:cBhvr>
                                    </p:animEffect>
                                    <p:set>
                                      <p:cBhvr>
                                        <p:cTn id="246" dur="1" fill="hold">
                                          <p:stCondLst>
                                            <p:cond delay="499"/>
                                          </p:stCondLst>
                                        </p:cTn>
                                        <p:tgtEl>
                                          <p:spTgt spid="72"/>
                                        </p:tgtEl>
                                        <p:attrNameLst>
                                          <p:attrName>style.visibility</p:attrName>
                                        </p:attrNameLst>
                                      </p:cBhvr>
                                      <p:to>
                                        <p:strVal val="hidden"/>
                                      </p:to>
                                    </p:set>
                                  </p:childTnLst>
                                </p:cTn>
                              </p:par>
                              <p:par>
                                <p:cTn id="247" presetID="22" presetClass="exit" presetSubtype="2" fill="hold" grpId="1" nodeType="withEffect">
                                  <p:stCondLst>
                                    <p:cond delay="0"/>
                                  </p:stCondLst>
                                  <p:childTnLst>
                                    <p:animEffect transition="out" filter="wipe(right)">
                                      <p:cBhvr>
                                        <p:cTn id="248" dur="500"/>
                                        <p:tgtEl>
                                          <p:spTgt spid="78"/>
                                        </p:tgtEl>
                                      </p:cBhvr>
                                    </p:animEffect>
                                    <p:set>
                                      <p:cBhvr>
                                        <p:cTn id="249"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30" grpId="0"/>
      <p:bldP spid="55" grpId="0" animBg="1"/>
      <p:bldP spid="32" grpId="0"/>
      <p:bldP spid="56" grpId="0" animBg="1"/>
      <p:bldP spid="62" grpId="0" animBg="1"/>
      <p:bldP spid="62" grpId="1" animBg="1"/>
      <p:bldP spid="37" grpId="0"/>
      <p:bldP spid="58" grpId="0" animBg="1"/>
      <p:bldP spid="63" grpId="0" animBg="1"/>
      <p:bldP spid="63" grpId="1" animBg="1"/>
      <p:bldP spid="33" grpId="0"/>
      <p:bldP spid="57" grpId="0" animBg="1"/>
      <p:bldP spid="64" grpId="0" animBg="1"/>
      <p:bldP spid="64" grpId="1" animBg="1"/>
      <p:bldP spid="40" grpId="0"/>
      <p:bldP spid="60" grpId="0" animBg="1"/>
      <p:bldP spid="65" grpId="0" animBg="1"/>
      <p:bldP spid="65" grpId="1" animBg="1"/>
      <p:bldP spid="35" grpId="0"/>
      <p:bldP spid="59" grpId="0" animBg="1"/>
      <p:bldP spid="66" grpId="0" animBg="1"/>
      <p:bldP spid="66" grpId="1" animBg="1"/>
      <p:bldP spid="42" grpId="0"/>
      <p:bldP spid="67" grpId="0" animBg="1"/>
      <p:bldP spid="68" grpId="0" animBg="1"/>
      <p:bldP spid="68" grpId="1" animBg="1"/>
      <p:bldP spid="46" grpId="0"/>
      <p:bldP spid="69" grpId="0" animBg="1"/>
      <p:bldP spid="70" grpId="0" animBg="1"/>
      <p:bldP spid="70" grpId="1" animBg="1"/>
      <p:bldP spid="47" grpId="0"/>
      <p:bldP spid="71" grpId="0" animBg="1"/>
      <p:bldP spid="72" grpId="0" animBg="1"/>
      <p:bldP spid="72" grpId="1" animBg="1"/>
      <p:bldP spid="43" grpId="0"/>
      <p:bldP spid="73" grpId="0" animBg="1"/>
      <p:bldP spid="74" grpId="0" animBg="1"/>
      <p:bldP spid="74" grpId="1" animBg="1"/>
      <p:bldP spid="44" grpId="0"/>
      <p:bldP spid="75" grpId="0" animBg="1"/>
      <p:bldP spid="76" grpId="0" animBg="1"/>
      <p:bldP spid="76" grpId="1" animBg="1"/>
      <p:bldP spid="48" grpId="0"/>
      <p:bldP spid="77" grpId="0" animBg="1"/>
      <p:bldP spid="78" grpId="0" animBg="1"/>
      <p:bldP spid="78" grpId="1" animBg="1"/>
      <p:bldP spid="7" grpId="0" animBg="1"/>
      <p:bldP spid="9" grpId="0"/>
      <p:bldP spid="50" grpId="0"/>
      <p:bldP spid="102" grpId="0"/>
      <p:bldP spid="103" grpId="0"/>
      <p:bldP spid="104" grpId="0"/>
      <p:bldP spid="105" grpId="0"/>
      <p:bldP spid="106" grpId="0"/>
      <p:bldP spid="1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EDB0-5BC2-CF40-84EA-FC5AFDF5078E}"/>
              </a:ext>
            </a:extLst>
          </p:cNvPr>
          <p:cNvSpPr>
            <a:spLocks noGrp="1"/>
          </p:cNvSpPr>
          <p:nvPr>
            <p:ph type="title"/>
          </p:nvPr>
        </p:nvSpPr>
        <p:spPr>
          <a:xfrm>
            <a:off x="1467500" y="1334661"/>
            <a:ext cx="6762557" cy="498598"/>
          </a:xfrm>
        </p:spPr>
        <p:txBody>
          <a:bodyPr wrap="none"/>
          <a:lstStyle/>
          <a:p>
            <a:r>
              <a:rPr lang="de-DE" sz="3600" dirty="0"/>
              <a:t>Identitäten sind der neue Perimeter.</a:t>
            </a:r>
          </a:p>
        </p:txBody>
      </p:sp>
      <p:sp>
        <p:nvSpPr>
          <p:cNvPr id="5" name="TextBox 4">
            <a:extLst>
              <a:ext uri="{FF2B5EF4-FFF2-40B4-BE49-F238E27FC236}">
                <a16:creationId xmlns:a16="http://schemas.microsoft.com/office/drawing/2014/main" id="{9BB42430-BCBE-D6E9-D3A4-7020D7867A7E}"/>
              </a:ext>
            </a:extLst>
          </p:cNvPr>
          <p:cNvSpPr txBox="1"/>
          <p:nvPr/>
        </p:nvSpPr>
        <p:spPr>
          <a:xfrm>
            <a:off x="838118" y="1534657"/>
            <a:ext cx="7789633" cy="830997"/>
          </a:xfrm>
          <a:prstGeom prst="rect">
            <a:avLst/>
          </a:prstGeom>
          <a:noFill/>
        </p:spPr>
        <p:txBody>
          <a:bodyPr wrap="none">
            <a:spAutoFit/>
          </a:bodyPr>
          <a:lstStyle/>
          <a:p>
            <a:pPr defTabSz="1371600">
              <a:defRPr/>
            </a:pPr>
            <a:r>
              <a:rPr lang="de-DE" sz="2400" dirty="0">
                <a:solidFill>
                  <a:srgbClr val="8B9196"/>
                </a:solidFill>
                <a:latin typeface="TT Hoves Pro Regular" panose="020B0604030504040204"/>
              </a:rPr>
              <a:t>Von der Firewall zu Zero Trust: </a:t>
            </a:r>
            <a:r>
              <a:rPr lang="de-DE" sz="2400" dirty="0" err="1">
                <a:solidFill>
                  <a:srgbClr val="8B9196"/>
                </a:solidFill>
                <a:latin typeface="TT Hoves Pro Regular" panose="020B0604030504040204"/>
              </a:rPr>
              <a:t>Garancy</a:t>
            </a:r>
            <a:r>
              <a:rPr lang="de-DE" sz="2400" dirty="0">
                <a:solidFill>
                  <a:srgbClr val="8B9196"/>
                </a:solidFill>
                <a:latin typeface="TT Hoves Pro Regular" panose="020B0604030504040204"/>
              </a:rPr>
              <a:t> wird zum Single Point</a:t>
            </a:r>
          </a:p>
          <a:p>
            <a:pPr defTabSz="1371600">
              <a:defRPr/>
            </a:pPr>
            <a:r>
              <a:rPr lang="de-DE" sz="2400" dirty="0" err="1">
                <a:solidFill>
                  <a:srgbClr val="8B9196"/>
                </a:solidFill>
                <a:latin typeface="TT Hoves Pro Regular" panose="020B0604030504040204"/>
              </a:rPr>
              <a:t>of</a:t>
            </a:r>
            <a:r>
              <a:rPr lang="de-DE" sz="2400" dirty="0">
                <a:solidFill>
                  <a:srgbClr val="8B9196"/>
                </a:solidFill>
                <a:latin typeface="TT Hoves Pro Regular" panose="020B0604030504040204"/>
              </a:rPr>
              <a:t> Truth, Control und Governance. </a:t>
            </a:r>
          </a:p>
        </p:txBody>
      </p:sp>
      <p:cxnSp>
        <p:nvCxnSpPr>
          <p:cNvPr id="8" name="Straight Connector 7">
            <a:extLst>
              <a:ext uri="{FF2B5EF4-FFF2-40B4-BE49-F238E27FC236}">
                <a16:creationId xmlns:a16="http://schemas.microsoft.com/office/drawing/2014/main" id="{6498087D-8E9D-A545-2332-94DE339B00CE}"/>
              </a:ext>
            </a:extLst>
          </p:cNvPr>
          <p:cNvCxnSpPr/>
          <p:nvPr/>
        </p:nvCxnSpPr>
        <p:spPr>
          <a:xfrm>
            <a:off x="969620" y="9135786"/>
            <a:ext cx="164973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383786F1-1FF7-79D4-D855-138F3D548EAE}"/>
              </a:ext>
            </a:extLst>
          </p:cNvPr>
          <p:cNvGrpSpPr/>
          <p:nvPr/>
        </p:nvGrpSpPr>
        <p:grpSpPr>
          <a:xfrm>
            <a:off x="2776875" y="4274155"/>
            <a:ext cx="3870429" cy="1650617"/>
            <a:chOff x="1851250" y="2849436"/>
            <a:chExt cx="2580286" cy="1100411"/>
          </a:xfrm>
        </p:grpSpPr>
        <p:cxnSp>
          <p:nvCxnSpPr>
            <p:cNvPr id="10" name="Straight Connector 9">
              <a:extLst>
                <a:ext uri="{FF2B5EF4-FFF2-40B4-BE49-F238E27FC236}">
                  <a16:creationId xmlns:a16="http://schemas.microsoft.com/office/drawing/2014/main" id="{41E81818-1CC1-0F91-217D-4F159D679CBE}"/>
                </a:ext>
              </a:extLst>
            </p:cNvPr>
            <p:cNvCxnSpPr>
              <a:cxnSpLocks/>
            </p:cNvCxnSpPr>
            <p:nvPr/>
          </p:nvCxnSpPr>
          <p:spPr>
            <a:xfrm>
              <a:off x="1851250" y="3281410"/>
              <a:ext cx="2580286" cy="0"/>
            </a:xfrm>
            <a:prstGeom prst="line">
              <a:avLst/>
            </a:prstGeom>
            <a:ln w="12700">
              <a:tailEnd type="arrow" w="med" len="sm"/>
            </a:ln>
          </p:spPr>
          <p:style>
            <a:lnRef idx="2">
              <a:schemeClr val="dk1"/>
            </a:lnRef>
            <a:fillRef idx="0">
              <a:schemeClr val="dk1"/>
            </a:fillRef>
            <a:effectRef idx="1">
              <a:schemeClr val="dk1"/>
            </a:effectRef>
            <a:fontRef idx="minor">
              <a:schemeClr val="tx1"/>
            </a:fontRef>
          </p:style>
        </p:cxnSp>
        <p:grpSp>
          <p:nvGrpSpPr>
            <p:cNvPr id="59" name="Group 58">
              <a:extLst>
                <a:ext uri="{FF2B5EF4-FFF2-40B4-BE49-F238E27FC236}">
                  <a16:creationId xmlns:a16="http://schemas.microsoft.com/office/drawing/2014/main" id="{8DC2FA05-0747-8517-F127-DE19FFCA7298}"/>
                </a:ext>
              </a:extLst>
            </p:cNvPr>
            <p:cNvGrpSpPr/>
            <p:nvPr/>
          </p:nvGrpSpPr>
          <p:grpSpPr>
            <a:xfrm>
              <a:off x="2122712" y="2849436"/>
              <a:ext cx="2037361" cy="1100411"/>
              <a:chOff x="2081362" y="2849436"/>
              <a:chExt cx="2037361" cy="1100411"/>
            </a:xfrm>
          </p:grpSpPr>
          <p:sp>
            <p:nvSpPr>
              <p:cNvPr id="12" name="TextBox 11">
                <a:extLst>
                  <a:ext uri="{FF2B5EF4-FFF2-40B4-BE49-F238E27FC236}">
                    <a16:creationId xmlns:a16="http://schemas.microsoft.com/office/drawing/2014/main" id="{0FF46FE3-E29F-91CA-CFC3-4A6BC83B0586}"/>
                  </a:ext>
                </a:extLst>
              </p:cNvPr>
              <p:cNvSpPr txBox="1"/>
              <p:nvPr/>
            </p:nvSpPr>
            <p:spPr>
              <a:xfrm>
                <a:off x="2616021" y="2849436"/>
                <a:ext cx="968043" cy="215443"/>
              </a:xfrm>
              <a:prstGeom prst="rect">
                <a:avLst/>
              </a:prstGeom>
              <a:noFill/>
            </p:spPr>
            <p:txBody>
              <a:bodyPr wrap="none" lIns="0" tIns="0" rIns="0" bIns="0">
                <a:spAutoFit/>
              </a:bodyPr>
              <a:lstStyle/>
              <a:p>
                <a:pPr algn="ctr" defTabSz="1371600">
                  <a:defRPr/>
                </a:pPr>
                <a:r>
                  <a:rPr lang="de-DE" sz="2100" dirty="0">
                    <a:solidFill>
                      <a:srgbClr val="000000"/>
                    </a:solidFill>
                    <a:latin typeface="TT Hoves Pro Regular" panose="020B0604030504040204"/>
                  </a:rPr>
                  <a:t>HR getriggert</a:t>
                </a:r>
              </a:p>
            </p:txBody>
          </p:sp>
          <p:sp>
            <p:nvSpPr>
              <p:cNvPr id="14" name="TextBox 13">
                <a:extLst>
                  <a:ext uri="{FF2B5EF4-FFF2-40B4-BE49-F238E27FC236}">
                    <a16:creationId xmlns:a16="http://schemas.microsoft.com/office/drawing/2014/main" id="{F049C019-6BAB-D5A2-D3D1-6624DEBA7F66}"/>
                  </a:ext>
                </a:extLst>
              </p:cNvPr>
              <p:cNvSpPr txBox="1"/>
              <p:nvPr/>
            </p:nvSpPr>
            <p:spPr>
              <a:xfrm>
                <a:off x="2081362" y="3518960"/>
                <a:ext cx="2037361" cy="430887"/>
              </a:xfrm>
              <a:prstGeom prst="rect">
                <a:avLst/>
              </a:prstGeom>
              <a:noFill/>
            </p:spPr>
            <p:txBody>
              <a:bodyPr wrap="square" lIns="0" tIns="0" rIns="0" bIns="0">
                <a:spAutoFit/>
              </a:bodyPr>
              <a:lstStyle/>
              <a:p>
                <a:pPr algn="ctr" defTabSz="1371600">
                  <a:defRPr/>
                </a:pPr>
                <a:r>
                  <a:rPr lang="de-DE" sz="2100" dirty="0">
                    <a:solidFill>
                      <a:srgbClr val="000000"/>
                    </a:solidFill>
                    <a:latin typeface="TT Hoves Pro Regular" panose="020B0604030504040204"/>
                  </a:rPr>
                  <a:t>Mitarbeiter-</a:t>
                </a:r>
              </a:p>
              <a:p>
                <a:pPr algn="ctr" defTabSz="1371600">
                  <a:defRPr/>
                </a:pPr>
                <a:r>
                  <a:rPr lang="de-DE" sz="2100" dirty="0" err="1">
                    <a:solidFill>
                      <a:srgbClr val="000000"/>
                    </a:solidFill>
                    <a:latin typeface="TT Hoves Pro Regular" panose="020B0604030504040204"/>
                  </a:rPr>
                  <a:t>stammdaten</a:t>
                </a:r>
                <a:endParaRPr lang="de-DE" sz="2100" dirty="0">
                  <a:solidFill>
                    <a:srgbClr val="000000"/>
                  </a:solidFill>
                  <a:latin typeface="TT Hoves Pro Regular" panose="020B0604030504040204"/>
                </a:endParaRPr>
              </a:p>
            </p:txBody>
          </p:sp>
        </p:grpSp>
      </p:grpSp>
      <p:grpSp>
        <p:nvGrpSpPr>
          <p:cNvPr id="60" name="Group 59">
            <a:extLst>
              <a:ext uri="{FF2B5EF4-FFF2-40B4-BE49-F238E27FC236}">
                <a16:creationId xmlns:a16="http://schemas.microsoft.com/office/drawing/2014/main" id="{D23D29E6-6F53-AE89-7CC2-DDEB2878AF21}"/>
              </a:ext>
            </a:extLst>
          </p:cNvPr>
          <p:cNvGrpSpPr/>
          <p:nvPr/>
        </p:nvGrpSpPr>
        <p:grpSpPr>
          <a:xfrm>
            <a:off x="977624" y="4095785"/>
            <a:ext cx="1732709" cy="1732709"/>
            <a:chOff x="651750" y="2783889"/>
            <a:chExt cx="1048408" cy="1048408"/>
          </a:xfrm>
        </p:grpSpPr>
        <p:sp>
          <p:nvSpPr>
            <p:cNvPr id="6" name="Oval 5">
              <a:extLst>
                <a:ext uri="{FF2B5EF4-FFF2-40B4-BE49-F238E27FC236}">
                  <a16:creationId xmlns:a16="http://schemas.microsoft.com/office/drawing/2014/main" id="{23DD467F-60E2-155B-D8B6-8A3D9CBAB4B9}"/>
                </a:ext>
              </a:extLst>
            </p:cNvPr>
            <p:cNvSpPr/>
            <p:nvPr/>
          </p:nvSpPr>
          <p:spPr>
            <a:xfrm>
              <a:off x="651750" y="2783889"/>
              <a:ext cx="1048408" cy="1048408"/>
            </a:xfrm>
            <a:prstGeom prst="ellipse">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2700" dirty="0">
                <a:solidFill>
                  <a:srgbClr val="FFFFFF"/>
                </a:solidFill>
                <a:latin typeface="TT Hoves Pro Regular" panose="020B0604030504040204"/>
              </a:endParaRPr>
            </a:p>
          </p:txBody>
        </p:sp>
        <p:sp>
          <p:nvSpPr>
            <p:cNvPr id="16" name="TextBox 15">
              <a:extLst>
                <a:ext uri="{FF2B5EF4-FFF2-40B4-BE49-F238E27FC236}">
                  <a16:creationId xmlns:a16="http://schemas.microsoft.com/office/drawing/2014/main" id="{48F162F9-E870-9253-D62F-46637663A768}"/>
                </a:ext>
              </a:extLst>
            </p:cNvPr>
            <p:cNvSpPr txBox="1"/>
            <p:nvPr/>
          </p:nvSpPr>
          <p:spPr>
            <a:xfrm>
              <a:off x="906993" y="3084623"/>
              <a:ext cx="537921" cy="446942"/>
            </a:xfrm>
            <a:prstGeom prst="rect">
              <a:avLst/>
            </a:prstGeom>
            <a:noFill/>
          </p:spPr>
          <p:txBody>
            <a:bodyPr wrap="none" lIns="0" tIns="0" rIns="0" bIns="0" anchor="ctr">
              <a:spAutoFit/>
            </a:bodyPr>
            <a:lstStyle/>
            <a:p>
              <a:pPr algn="ctr" defTabSz="1371600">
                <a:defRPr/>
              </a:pPr>
              <a:r>
                <a:rPr lang="de-DE" sz="2400" dirty="0">
                  <a:solidFill>
                    <a:srgbClr val="000000"/>
                  </a:solidFill>
                  <a:latin typeface="TT Hoves Pro Regular" panose="020B0604030504040204"/>
                </a:rPr>
                <a:t>HR</a:t>
              </a:r>
            </a:p>
            <a:p>
              <a:pPr algn="ctr" defTabSz="1371600">
                <a:defRPr/>
              </a:pPr>
              <a:r>
                <a:rPr lang="de-DE" sz="2400" dirty="0">
                  <a:solidFill>
                    <a:srgbClr val="000000"/>
                  </a:solidFill>
                  <a:latin typeface="TT Hoves Pro Regular" panose="020B0604030504040204"/>
                </a:rPr>
                <a:t>System</a:t>
              </a:r>
            </a:p>
          </p:txBody>
        </p:sp>
      </p:grpSp>
      <p:grpSp>
        <p:nvGrpSpPr>
          <p:cNvPr id="57" name="Group 56">
            <a:extLst>
              <a:ext uri="{FF2B5EF4-FFF2-40B4-BE49-F238E27FC236}">
                <a16:creationId xmlns:a16="http://schemas.microsoft.com/office/drawing/2014/main" id="{3479E633-3047-9779-96CA-DF444203005E}"/>
              </a:ext>
            </a:extLst>
          </p:cNvPr>
          <p:cNvGrpSpPr/>
          <p:nvPr/>
        </p:nvGrpSpPr>
        <p:grpSpPr>
          <a:xfrm>
            <a:off x="9688896" y="1840184"/>
            <a:ext cx="1270026" cy="1792428"/>
            <a:chOff x="6459264" y="1226789"/>
            <a:chExt cx="846684" cy="1194952"/>
          </a:xfrm>
        </p:grpSpPr>
        <p:cxnSp>
          <p:nvCxnSpPr>
            <p:cNvPr id="46" name="Straight Connector 45">
              <a:extLst>
                <a:ext uri="{FF2B5EF4-FFF2-40B4-BE49-F238E27FC236}">
                  <a16:creationId xmlns:a16="http://schemas.microsoft.com/office/drawing/2014/main" id="{6DBC614D-93DD-D8DC-55A1-E164EDBDABB2}"/>
                </a:ext>
              </a:extLst>
            </p:cNvPr>
            <p:cNvCxnSpPr>
              <a:cxnSpLocks/>
            </p:cNvCxnSpPr>
            <p:nvPr/>
          </p:nvCxnSpPr>
          <p:spPr>
            <a:xfrm flipV="1">
              <a:off x="6459264" y="1610803"/>
              <a:ext cx="528644" cy="81093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1233D11E-F011-C6C4-4DE1-73A25B319308}"/>
                </a:ext>
              </a:extLst>
            </p:cNvPr>
            <p:cNvSpPr/>
            <p:nvPr/>
          </p:nvSpPr>
          <p:spPr>
            <a:xfrm>
              <a:off x="6848748" y="1226789"/>
              <a:ext cx="457200" cy="45720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err="1">
                  <a:solidFill>
                    <a:srgbClr val="13161A"/>
                  </a:solidFill>
                  <a:latin typeface="TT Hoves Pro Regular" panose="020B0604030504040204"/>
                </a:rPr>
                <a:t>Cust</a:t>
              </a:r>
              <a:endParaRPr lang="de-DE" sz="1350" dirty="0">
                <a:solidFill>
                  <a:srgbClr val="13161A"/>
                </a:solidFill>
                <a:latin typeface="TT Hoves Pro Regular" panose="020B0604030504040204"/>
              </a:endParaRPr>
            </a:p>
            <a:p>
              <a:pPr algn="ctr" defTabSz="1371600">
                <a:defRPr/>
              </a:pPr>
              <a:r>
                <a:rPr lang="de-DE" sz="1350" dirty="0">
                  <a:solidFill>
                    <a:srgbClr val="13161A"/>
                  </a:solidFill>
                  <a:latin typeface="TT Hoves Pro Regular" panose="020B0604030504040204"/>
                </a:rPr>
                <a:t>App</a:t>
              </a:r>
            </a:p>
          </p:txBody>
        </p:sp>
      </p:grpSp>
      <p:grpSp>
        <p:nvGrpSpPr>
          <p:cNvPr id="58" name="Group 57">
            <a:extLst>
              <a:ext uri="{FF2B5EF4-FFF2-40B4-BE49-F238E27FC236}">
                <a16:creationId xmlns:a16="http://schemas.microsoft.com/office/drawing/2014/main" id="{B2BCB0A5-8322-1374-7051-3E7E4989858A}"/>
              </a:ext>
            </a:extLst>
          </p:cNvPr>
          <p:cNvGrpSpPr/>
          <p:nvPr/>
        </p:nvGrpSpPr>
        <p:grpSpPr>
          <a:xfrm>
            <a:off x="9882896" y="2366095"/>
            <a:ext cx="1725734" cy="1486178"/>
            <a:chOff x="6588597" y="1577396"/>
            <a:chExt cx="1150489" cy="990785"/>
          </a:xfrm>
        </p:grpSpPr>
        <p:cxnSp>
          <p:nvCxnSpPr>
            <p:cNvPr id="49" name="Straight Connector 48">
              <a:extLst>
                <a:ext uri="{FF2B5EF4-FFF2-40B4-BE49-F238E27FC236}">
                  <a16:creationId xmlns:a16="http://schemas.microsoft.com/office/drawing/2014/main" id="{40F76AF4-3983-73F3-ABC3-07BE061D0567}"/>
                </a:ext>
              </a:extLst>
            </p:cNvPr>
            <p:cNvCxnSpPr>
              <a:cxnSpLocks/>
            </p:cNvCxnSpPr>
            <p:nvPr/>
          </p:nvCxnSpPr>
          <p:spPr>
            <a:xfrm flipV="1">
              <a:off x="6588597" y="1898370"/>
              <a:ext cx="748099" cy="66981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A2E31C1A-67F2-842A-AF28-F5363963DDDC}"/>
                </a:ext>
              </a:extLst>
            </p:cNvPr>
            <p:cNvSpPr/>
            <p:nvPr/>
          </p:nvSpPr>
          <p:spPr>
            <a:xfrm>
              <a:off x="7281886" y="1577396"/>
              <a:ext cx="457200" cy="45720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Oracle</a:t>
              </a:r>
            </a:p>
            <a:p>
              <a:pPr algn="ctr" defTabSz="1371600">
                <a:defRPr/>
              </a:pPr>
              <a:r>
                <a:rPr lang="de-DE" sz="1350" dirty="0">
                  <a:solidFill>
                    <a:srgbClr val="13161A"/>
                  </a:solidFill>
                  <a:latin typeface="TT Hoves Pro Regular" panose="020B0604030504040204"/>
                </a:rPr>
                <a:t>DB</a:t>
              </a:r>
            </a:p>
          </p:txBody>
        </p:sp>
      </p:grpSp>
      <p:grpSp>
        <p:nvGrpSpPr>
          <p:cNvPr id="62" name="Group 61">
            <a:extLst>
              <a:ext uri="{FF2B5EF4-FFF2-40B4-BE49-F238E27FC236}">
                <a16:creationId xmlns:a16="http://schemas.microsoft.com/office/drawing/2014/main" id="{21F695E4-E86F-D0FB-7EE0-7A9E3FC69231}"/>
              </a:ext>
            </a:extLst>
          </p:cNvPr>
          <p:cNvGrpSpPr/>
          <p:nvPr/>
        </p:nvGrpSpPr>
        <p:grpSpPr>
          <a:xfrm>
            <a:off x="10158034" y="3388899"/>
            <a:ext cx="2091587" cy="896934"/>
            <a:chOff x="6772022" y="2259266"/>
            <a:chExt cx="1394391" cy="597956"/>
          </a:xfrm>
        </p:grpSpPr>
        <p:cxnSp>
          <p:nvCxnSpPr>
            <p:cNvPr id="75" name="Straight Connector 74">
              <a:extLst>
                <a:ext uri="{FF2B5EF4-FFF2-40B4-BE49-F238E27FC236}">
                  <a16:creationId xmlns:a16="http://schemas.microsoft.com/office/drawing/2014/main" id="{72794D21-7F96-F499-A446-E7A7E28AF5C7}"/>
                </a:ext>
              </a:extLst>
            </p:cNvPr>
            <p:cNvCxnSpPr>
              <a:cxnSpLocks/>
            </p:cNvCxnSpPr>
            <p:nvPr/>
          </p:nvCxnSpPr>
          <p:spPr>
            <a:xfrm flipV="1">
              <a:off x="6772022" y="2547202"/>
              <a:ext cx="950477" cy="31002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C2308517-8023-8BC9-F647-0E32F1F8E35F}"/>
                </a:ext>
              </a:extLst>
            </p:cNvPr>
            <p:cNvSpPr/>
            <p:nvPr/>
          </p:nvSpPr>
          <p:spPr>
            <a:xfrm>
              <a:off x="7709213" y="2259266"/>
              <a:ext cx="457200" cy="45720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SAP</a:t>
              </a:r>
            </a:p>
          </p:txBody>
        </p:sp>
      </p:grpSp>
      <p:grpSp>
        <p:nvGrpSpPr>
          <p:cNvPr id="70" name="Group 69">
            <a:extLst>
              <a:ext uri="{FF2B5EF4-FFF2-40B4-BE49-F238E27FC236}">
                <a16:creationId xmlns:a16="http://schemas.microsoft.com/office/drawing/2014/main" id="{21DAC5F3-D998-9ABD-6567-193601B93354}"/>
              </a:ext>
            </a:extLst>
          </p:cNvPr>
          <p:cNvGrpSpPr/>
          <p:nvPr/>
        </p:nvGrpSpPr>
        <p:grpSpPr>
          <a:xfrm>
            <a:off x="9372185" y="6374741"/>
            <a:ext cx="950783" cy="1991798"/>
            <a:chOff x="6248123" y="4249827"/>
            <a:chExt cx="633855" cy="1327865"/>
          </a:xfrm>
        </p:grpSpPr>
        <p:cxnSp>
          <p:nvCxnSpPr>
            <p:cNvPr id="128" name="Straight Connector 127">
              <a:extLst>
                <a:ext uri="{FF2B5EF4-FFF2-40B4-BE49-F238E27FC236}">
                  <a16:creationId xmlns:a16="http://schemas.microsoft.com/office/drawing/2014/main" id="{255B0EAE-E453-F490-2E9A-5323FD8038CB}"/>
                </a:ext>
              </a:extLst>
            </p:cNvPr>
            <p:cNvCxnSpPr>
              <a:cxnSpLocks/>
            </p:cNvCxnSpPr>
            <p:nvPr/>
          </p:nvCxnSpPr>
          <p:spPr>
            <a:xfrm>
              <a:off x="6248123" y="4249827"/>
              <a:ext cx="371557" cy="97376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81183098-CB50-0B05-B8AC-6AEBCAB895A1}"/>
                </a:ext>
              </a:extLst>
            </p:cNvPr>
            <p:cNvSpPr/>
            <p:nvPr/>
          </p:nvSpPr>
          <p:spPr>
            <a:xfrm>
              <a:off x="6424778" y="5120492"/>
              <a:ext cx="457200" cy="457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Jira</a:t>
              </a:r>
            </a:p>
          </p:txBody>
        </p:sp>
      </p:grpSp>
      <p:grpSp>
        <p:nvGrpSpPr>
          <p:cNvPr id="69" name="Group 68">
            <a:extLst>
              <a:ext uri="{FF2B5EF4-FFF2-40B4-BE49-F238E27FC236}">
                <a16:creationId xmlns:a16="http://schemas.microsoft.com/office/drawing/2014/main" id="{DA5ABCA2-EE20-D4EE-A4F6-936C2F1F18E4}"/>
              </a:ext>
            </a:extLst>
          </p:cNvPr>
          <p:cNvGrpSpPr/>
          <p:nvPr/>
        </p:nvGrpSpPr>
        <p:grpSpPr>
          <a:xfrm>
            <a:off x="9589717" y="6242982"/>
            <a:ext cx="1541720" cy="1798794"/>
            <a:chOff x="6393144" y="4161988"/>
            <a:chExt cx="1027813" cy="1199196"/>
          </a:xfrm>
        </p:grpSpPr>
        <p:cxnSp>
          <p:nvCxnSpPr>
            <p:cNvPr id="120" name="Straight Connector 119">
              <a:extLst>
                <a:ext uri="{FF2B5EF4-FFF2-40B4-BE49-F238E27FC236}">
                  <a16:creationId xmlns:a16="http://schemas.microsoft.com/office/drawing/2014/main" id="{D47CD509-AF6F-D4FC-4FA6-AF72674C551A}"/>
                </a:ext>
              </a:extLst>
            </p:cNvPr>
            <p:cNvCxnSpPr>
              <a:cxnSpLocks/>
            </p:cNvCxnSpPr>
            <p:nvPr/>
          </p:nvCxnSpPr>
          <p:spPr>
            <a:xfrm>
              <a:off x="6393144" y="4161988"/>
              <a:ext cx="760014" cy="92967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8019B78C-C7E2-639E-6CB2-769DCBC608FF}"/>
                </a:ext>
              </a:extLst>
            </p:cNvPr>
            <p:cNvSpPr/>
            <p:nvPr/>
          </p:nvSpPr>
          <p:spPr>
            <a:xfrm>
              <a:off x="6963757" y="4903984"/>
              <a:ext cx="457200" cy="457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Slack</a:t>
              </a:r>
            </a:p>
          </p:txBody>
        </p:sp>
      </p:grpSp>
      <p:grpSp>
        <p:nvGrpSpPr>
          <p:cNvPr id="66" name="Group 65">
            <a:extLst>
              <a:ext uri="{FF2B5EF4-FFF2-40B4-BE49-F238E27FC236}">
                <a16:creationId xmlns:a16="http://schemas.microsoft.com/office/drawing/2014/main" id="{1FDE4135-2D33-3508-D828-A4FA0B149D2F}"/>
              </a:ext>
            </a:extLst>
          </p:cNvPr>
          <p:cNvGrpSpPr/>
          <p:nvPr/>
        </p:nvGrpSpPr>
        <p:grpSpPr>
          <a:xfrm>
            <a:off x="10223047" y="5401327"/>
            <a:ext cx="2125628" cy="812645"/>
            <a:chOff x="6815364" y="3600884"/>
            <a:chExt cx="1417085" cy="541763"/>
          </a:xfrm>
        </p:grpSpPr>
        <p:cxnSp>
          <p:nvCxnSpPr>
            <p:cNvPr id="102" name="Straight Connector 101">
              <a:extLst>
                <a:ext uri="{FF2B5EF4-FFF2-40B4-BE49-F238E27FC236}">
                  <a16:creationId xmlns:a16="http://schemas.microsoft.com/office/drawing/2014/main" id="{970C9A58-A55F-B20B-6258-62DE501E82BD}"/>
                </a:ext>
              </a:extLst>
            </p:cNvPr>
            <p:cNvCxnSpPr>
              <a:cxnSpLocks/>
            </p:cNvCxnSpPr>
            <p:nvPr/>
          </p:nvCxnSpPr>
          <p:spPr>
            <a:xfrm>
              <a:off x="6815364" y="3600884"/>
              <a:ext cx="989964" cy="25060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C4C7EF88-FEF1-CE12-C7B2-5E49B27B095E}"/>
                </a:ext>
              </a:extLst>
            </p:cNvPr>
            <p:cNvSpPr/>
            <p:nvPr/>
          </p:nvSpPr>
          <p:spPr>
            <a:xfrm>
              <a:off x="7775249" y="3685447"/>
              <a:ext cx="457200" cy="457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Service</a:t>
              </a:r>
            </a:p>
            <a:p>
              <a:pPr algn="ctr" defTabSz="1371600">
                <a:defRPr/>
              </a:pPr>
              <a:r>
                <a:rPr lang="de-DE" sz="1350" dirty="0" err="1">
                  <a:solidFill>
                    <a:srgbClr val="13161A"/>
                  </a:solidFill>
                  <a:latin typeface="TT Hoves Pro Regular" panose="020B0604030504040204"/>
                </a:rPr>
                <a:t>Now</a:t>
              </a:r>
              <a:endParaRPr lang="de-DE" sz="1350" dirty="0">
                <a:solidFill>
                  <a:srgbClr val="13161A"/>
                </a:solidFill>
                <a:latin typeface="TT Hoves Pro Regular" panose="020B0604030504040204"/>
              </a:endParaRPr>
            </a:p>
          </p:txBody>
        </p:sp>
      </p:grpSp>
      <p:grpSp>
        <p:nvGrpSpPr>
          <p:cNvPr id="64" name="Group 63">
            <a:extLst>
              <a:ext uri="{FF2B5EF4-FFF2-40B4-BE49-F238E27FC236}">
                <a16:creationId xmlns:a16="http://schemas.microsoft.com/office/drawing/2014/main" id="{8D988BCA-BB3B-C57D-8E31-5420FC64ADB6}"/>
              </a:ext>
            </a:extLst>
          </p:cNvPr>
          <p:cNvGrpSpPr/>
          <p:nvPr/>
        </p:nvGrpSpPr>
        <p:grpSpPr>
          <a:xfrm>
            <a:off x="10255412" y="4586711"/>
            <a:ext cx="2316473" cy="685800"/>
            <a:chOff x="6836941" y="3057807"/>
            <a:chExt cx="1544315" cy="457200"/>
          </a:xfrm>
        </p:grpSpPr>
        <p:cxnSp>
          <p:nvCxnSpPr>
            <p:cNvPr id="88" name="Straight Connector 87">
              <a:extLst>
                <a:ext uri="{FF2B5EF4-FFF2-40B4-BE49-F238E27FC236}">
                  <a16:creationId xmlns:a16="http://schemas.microsoft.com/office/drawing/2014/main" id="{0FDD171A-0BCE-D017-6773-D2DC2E908483}"/>
                </a:ext>
              </a:extLst>
            </p:cNvPr>
            <p:cNvCxnSpPr>
              <a:cxnSpLocks/>
            </p:cNvCxnSpPr>
            <p:nvPr/>
          </p:nvCxnSpPr>
          <p:spPr>
            <a:xfrm>
              <a:off x="6836941" y="3264558"/>
              <a:ext cx="108711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081E08B2-5A1B-2091-94BF-234514F6A570}"/>
                </a:ext>
              </a:extLst>
            </p:cNvPr>
            <p:cNvSpPr/>
            <p:nvPr/>
          </p:nvSpPr>
          <p:spPr>
            <a:xfrm>
              <a:off x="7924056" y="3057807"/>
              <a:ext cx="457200" cy="457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200" dirty="0" err="1">
                  <a:solidFill>
                    <a:srgbClr val="13161A"/>
                  </a:solidFill>
                  <a:latin typeface="TT Hoves Pro Regular" panose="020B0604030504040204"/>
                </a:rPr>
                <a:t>Success</a:t>
              </a:r>
              <a:endParaRPr lang="de-DE" sz="1200" dirty="0">
                <a:solidFill>
                  <a:srgbClr val="13161A"/>
                </a:solidFill>
                <a:latin typeface="TT Hoves Pro Regular" panose="020B0604030504040204"/>
              </a:endParaRPr>
            </a:p>
            <a:p>
              <a:pPr algn="ctr" defTabSz="1371600">
                <a:defRPr/>
              </a:pPr>
              <a:r>
                <a:rPr lang="de-DE" sz="1200" dirty="0" err="1">
                  <a:solidFill>
                    <a:srgbClr val="13161A"/>
                  </a:solidFill>
                  <a:latin typeface="TT Hoves Pro Regular" panose="020B0604030504040204"/>
                </a:rPr>
                <a:t>Factors</a:t>
              </a:r>
              <a:endParaRPr lang="de-DE" sz="1200" dirty="0">
                <a:solidFill>
                  <a:srgbClr val="13161A"/>
                </a:solidFill>
                <a:latin typeface="TT Hoves Pro Regular" panose="020B0604030504040204"/>
              </a:endParaRPr>
            </a:p>
          </p:txBody>
        </p:sp>
      </p:grpSp>
      <p:grpSp>
        <p:nvGrpSpPr>
          <p:cNvPr id="71" name="Group 70">
            <a:extLst>
              <a:ext uri="{FF2B5EF4-FFF2-40B4-BE49-F238E27FC236}">
                <a16:creationId xmlns:a16="http://schemas.microsoft.com/office/drawing/2014/main" id="{294904C8-48E7-200A-6214-919C8CA05D84}"/>
              </a:ext>
            </a:extLst>
          </p:cNvPr>
          <p:cNvGrpSpPr/>
          <p:nvPr/>
        </p:nvGrpSpPr>
        <p:grpSpPr>
          <a:xfrm>
            <a:off x="9975476" y="5864576"/>
            <a:ext cx="1963713" cy="1182002"/>
            <a:chOff x="6650317" y="3909717"/>
            <a:chExt cx="1309142" cy="788001"/>
          </a:xfrm>
        </p:grpSpPr>
        <p:cxnSp>
          <p:nvCxnSpPr>
            <p:cNvPr id="115" name="Straight Connector 114">
              <a:extLst>
                <a:ext uri="{FF2B5EF4-FFF2-40B4-BE49-F238E27FC236}">
                  <a16:creationId xmlns:a16="http://schemas.microsoft.com/office/drawing/2014/main" id="{5A1DD0B5-3B88-4C66-BC48-50F5EDA230BC}"/>
                </a:ext>
              </a:extLst>
            </p:cNvPr>
            <p:cNvCxnSpPr>
              <a:cxnSpLocks/>
            </p:cNvCxnSpPr>
            <p:nvPr/>
          </p:nvCxnSpPr>
          <p:spPr>
            <a:xfrm>
              <a:off x="6650317" y="3909717"/>
              <a:ext cx="873148" cy="4668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B60AECAF-12B8-017A-16D3-7507A18FC532}"/>
                </a:ext>
              </a:extLst>
            </p:cNvPr>
            <p:cNvSpPr/>
            <p:nvPr/>
          </p:nvSpPr>
          <p:spPr>
            <a:xfrm>
              <a:off x="7502259" y="4240518"/>
              <a:ext cx="457200" cy="457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Sales</a:t>
              </a:r>
            </a:p>
            <a:p>
              <a:pPr algn="ctr" defTabSz="1371600">
                <a:defRPr/>
              </a:pPr>
              <a:r>
                <a:rPr lang="de-DE" sz="1350" dirty="0" err="1">
                  <a:solidFill>
                    <a:srgbClr val="13161A"/>
                  </a:solidFill>
                  <a:latin typeface="TT Hoves Pro Regular" panose="020B0604030504040204"/>
                </a:rPr>
                <a:t>force</a:t>
              </a:r>
              <a:endParaRPr lang="de-DE" sz="1350" dirty="0">
                <a:solidFill>
                  <a:srgbClr val="13161A"/>
                </a:solidFill>
                <a:latin typeface="TT Hoves Pro Regular" panose="020B0604030504040204"/>
              </a:endParaRPr>
            </a:p>
          </p:txBody>
        </p:sp>
      </p:grpSp>
      <p:grpSp>
        <p:nvGrpSpPr>
          <p:cNvPr id="63" name="Group 62">
            <a:extLst>
              <a:ext uri="{FF2B5EF4-FFF2-40B4-BE49-F238E27FC236}">
                <a16:creationId xmlns:a16="http://schemas.microsoft.com/office/drawing/2014/main" id="{4C702E25-BD7E-99C7-DBE3-B98E791C75B6}"/>
              </a:ext>
            </a:extLst>
          </p:cNvPr>
          <p:cNvGrpSpPr/>
          <p:nvPr/>
        </p:nvGrpSpPr>
        <p:grpSpPr>
          <a:xfrm>
            <a:off x="10235795" y="1810843"/>
            <a:ext cx="6915929" cy="4006955"/>
            <a:chOff x="6823863" y="1207228"/>
            <a:chExt cx="4610619" cy="2671303"/>
          </a:xfrm>
        </p:grpSpPr>
        <p:cxnSp>
          <p:nvCxnSpPr>
            <p:cNvPr id="151" name="Straight Connector 150">
              <a:extLst>
                <a:ext uri="{FF2B5EF4-FFF2-40B4-BE49-F238E27FC236}">
                  <a16:creationId xmlns:a16="http://schemas.microsoft.com/office/drawing/2014/main" id="{22139C03-ABE3-30D2-175D-BB85D9E9B2A4}"/>
                </a:ext>
              </a:extLst>
            </p:cNvPr>
            <p:cNvCxnSpPr>
              <a:stCxn id="31" idx="0"/>
              <a:endCxn id="32" idx="4"/>
            </p:cNvCxnSpPr>
            <p:nvPr/>
          </p:nvCxnSpPr>
          <p:spPr>
            <a:xfrm flipV="1">
              <a:off x="10302121" y="1664428"/>
              <a:ext cx="1" cy="649851"/>
            </a:xfrm>
            <a:prstGeom prst="line">
              <a:avLst/>
            </a:prstGeom>
            <a:ln w="12700"/>
          </p:spPr>
          <p:style>
            <a:lnRef idx="2">
              <a:schemeClr val="dk1"/>
            </a:lnRef>
            <a:fillRef idx="0">
              <a:schemeClr val="dk1"/>
            </a:fillRef>
            <a:effectRef idx="1">
              <a:schemeClr val="dk1"/>
            </a:effectRef>
            <a:fontRef idx="minor">
              <a:schemeClr val="tx1"/>
            </a:fontRef>
          </p:style>
        </p:cxnSp>
        <p:cxnSp>
          <p:nvCxnSpPr>
            <p:cNvPr id="153" name="Straight Connector 152">
              <a:extLst>
                <a:ext uri="{FF2B5EF4-FFF2-40B4-BE49-F238E27FC236}">
                  <a16:creationId xmlns:a16="http://schemas.microsoft.com/office/drawing/2014/main" id="{DB84C7F5-D4E3-B1B2-10F8-C244BFCDC9FC}"/>
                </a:ext>
              </a:extLst>
            </p:cNvPr>
            <p:cNvCxnSpPr>
              <a:stCxn id="31" idx="7"/>
              <a:endCxn id="33" idx="3"/>
            </p:cNvCxnSpPr>
            <p:nvPr/>
          </p:nvCxnSpPr>
          <p:spPr>
            <a:xfrm flipV="1">
              <a:off x="10463766" y="1939752"/>
              <a:ext cx="335429" cy="441482"/>
            </a:xfrm>
            <a:prstGeom prst="line">
              <a:avLst/>
            </a:prstGeom>
            <a:ln w="12700"/>
          </p:spPr>
          <p:style>
            <a:lnRef idx="2">
              <a:schemeClr val="dk1"/>
            </a:lnRef>
            <a:fillRef idx="0">
              <a:schemeClr val="dk1"/>
            </a:fillRef>
            <a:effectRef idx="1">
              <a:schemeClr val="dk1"/>
            </a:effectRef>
            <a:fontRef idx="minor">
              <a:schemeClr val="tx1"/>
            </a:fontRef>
          </p:style>
        </p:cxnSp>
        <p:cxnSp>
          <p:nvCxnSpPr>
            <p:cNvPr id="155" name="Straight Connector 154">
              <a:extLst>
                <a:ext uri="{FF2B5EF4-FFF2-40B4-BE49-F238E27FC236}">
                  <a16:creationId xmlns:a16="http://schemas.microsoft.com/office/drawing/2014/main" id="{F3A2FA77-FBBD-B799-5B4A-4D9E9B5BEB13}"/>
                </a:ext>
              </a:extLst>
            </p:cNvPr>
            <p:cNvCxnSpPr>
              <a:stCxn id="31" idx="6"/>
              <a:endCxn id="34" idx="2"/>
            </p:cNvCxnSpPr>
            <p:nvPr/>
          </p:nvCxnSpPr>
          <p:spPr>
            <a:xfrm flipV="1">
              <a:off x="10530721" y="2435529"/>
              <a:ext cx="446561" cy="107350"/>
            </a:xfrm>
            <a:prstGeom prst="line">
              <a:avLst/>
            </a:prstGeom>
            <a:ln w="12700"/>
          </p:spPr>
          <p:style>
            <a:lnRef idx="2">
              <a:schemeClr val="dk1"/>
            </a:lnRef>
            <a:fillRef idx="0">
              <a:schemeClr val="dk1"/>
            </a:fillRef>
            <a:effectRef idx="1">
              <a:schemeClr val="dk1"/>
            </a:effectRef>
            <a:fontRef idx="minor">
              <a:schemeClr val="tx1"/>
            </a:fontRef>
          </p:style>
        </p:cxnSp>
        <p:cxnSp>
          <p:nvCxnSpPr>
            <p:cNvPr id="157" name="Straight Connector 156">
              <a:extLst>
                <a:ext uri="{FF2B5EF4-FFF2-40B4-BE49-F238E27FC236}">
                  <a16:creationId xmlns:a16="http://schemas.microsoft.com/office/drawing/2014/main" id="{EEE04C85-9DBD-B76D-9A72-80228B60541D}"/>
                </a:ext>
              </a:extLst>
            </p:cNvPr>
            <p:cNvCxnSpPr>
              <a:stCxn id="31" idx="5"/>
              <a:endCxn id="35" idx="1"/>
            </p:cNvCxnSpPr>
            <p:nvPr/>
          </p:nvCxnSpPr>
          <p:spPr>
            <a:xfrm>
              <a:off x="10463766" y="2704524"/>
              <a:ext cx="545650" cy="222633"/>
            </a:xfrm>
            <a:prstGeom prst="line">
              <a:avLst/>
            </a:prstGeom>
            <a:ln w="12700"/>
          </p:spPr>
          <p:style>
            <a:lnRef idx="2">
              <a:schemeClr val="dk1"/>
            </a:lnRef>
            <a:fillRef idx="0">
              <a:schemeClr val="dk1"/>
            </a:fillRef>
            <a:effectRef idx="1">
              <a:schemeClr val="dk1"/>
            </a:effectRef>
            <a:fontRef idx="minor">
              <a:schemeClr val="tx1"/>
            </a:fontRef>
          </p:style>
        </p:cxnSp>
        <p:cxnSp>
          <p:nvCxnSpPr>
            <p:cNvPr id="159" name="Straight Connector 158">
              <a:extLst>
                <a:ext uri="{FF2B5EF4-FFF2-40B4-BE49-F238E27FC236}">
                  <a16:creationId xmlns:a16="http://schemas.microsoft.com/office/drawing/2014/main" id="{770FD0F7-A9A9-33F9-65DA-871DBEAD5D9F}"/>
                </a:ext>
              </a:extLst>
            </p:cNvPr>
            <p:cNvCxnSpPr>
              <a:stCxn id="31" idx="4"/>
              <a:endCxn id="36" idx="1"/>
            </p:cNvCxnSpPr>
            <p:nvPr/>
          </p:nvCxnSpPr>
          <p:spPr>
            <a:xfrm>
              <a:off x="10302121" y="2771479"/>
              <a:ext cx="258798" cy="716807"/>
            </a:xfrm>
            <a:prstGeom prst="line">
              <a:avLst/>
            </a:prstGeom>
            <a:ln w="12700"/>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01ACD1AC-B709-F6CE-8C97-2A4615B16D26}"/>
                </a:ext>
              </a:extLst>
            </p:cNvPr>
            <p:cNvCxnSpPr>
              <a:cxnSpLocks/>
            </p:cNvCxnSpPr>
            <p:nvPr/>
          </p:nvCxnSpPr>
          <p:spPr>
            <a:xfrm flipV="1">
              <a:off x="6823863" y="2568181"/>
              <a:ext cx="3249659" cy="50159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842AC4F4-9146-2D70-B566-DAC0AD41A3C8}"/>
                </a:ext>
              </a:extLst>
            </p:cNvPr>
            <p:cNvSpPr/>
            <p:nvPr/>
          </p:nvSpPr>
          <p:spPr>
            <a:xfrm>
              <a:off x="10073521" y="2314279"/>
              <a:ext cx="457200" cy="45720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AD</a:t>
              </a:r>
            </a:p>
          </p:txBody>
        </p:sp>
        <p:sp>
          <p:nvSpPr>
            <p:cNvPr id="32" name="Oval 31">
              <a:extLst>
                <a:ext uri="{FF2B5EF4-FFF2-40B4-BE49-F238E27FC236}">
                  <a16:creationId xmlns:a16="http://schemas.microsoft.com/office/drawing/2014/main" id="{AC9D8D5E-5E36-8B2A-B7D3-3B91E3340960}"/>
                </a:ext>
              </a:extLst>
            </p:cNvPr>
            <p:cNvSpPr/>
            <p:nvPr/>
          </p:nvSpPr>
          <p:spPr>
            <a:xfrm>
              <a:off x="10073522" y="1207228"/>
              <a:ext cx="457200" cy="45720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SQL</a:t>
              </a:r>
            </a:p>
            <a:p>
              <a:pPr algn="ctr" defTabSz="1371600">
                <a:defRPr/>
              </a:pPr>
              <a:r>
                <a:rPr lang="de-DE" sz="1350" dirty="0">
                  <a:solidFill>
                    <a:srgbClr val="13161A"/>
                  </a:solidFill>
                  <a:latin typeface="TT Hoves Pro Regular" panose="020B0604030504040204"/>
                </a:rPr>
                <a:t>Server</a:t>
              </a:r>
            </a:p>
          </p:txBody>
        </p:sp>
        <p:sp>
          <p:nvSpPr>
            <p:cNvPr id="33" name="Oval 32">
              <a:extLst>
                <a:ext uri="{FF2B5EF4-FFF2-40B4-BE49-F238E27FC236}">
                  <a16:creationId xmlns:a16="http://schemas.microsoft.com/office/drawing/2014/main" id="{F7B8BEDD-BF96-54AF-25D3-F015C9C5B836}"/>
                </a:ext>
              </a:extLst>
            </p:cNvPr>
            <p:cNvSpPr/>
            <p:nvPr/>
          </p:nvSpPr>
          <p:spPr>
            <a:xfrm>
              <a:off x="10732240" y="1549507"/>
              <a:ext cx="457200" cy="45720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Share</a:t>
              </a:r>
            </a:p>
            <a:p>
              <a:pPr algn="ctr" defTabSz="1371600">
                <a:defRPr/>
              </a:pPr>
              <a:r>
                <a:rPr lang="de-DE" sz="1350" dirty="0">
                  <a:solidFill>
                    <a:srgbClr val="13161A"/>
                  </a:solidFill>
                  <a:latin typeface="TT Hoves Pro Regular" panose="020B0604030504040204"/>
                </a:rPr>
                <a:t>Point</a:t>
              </a:r>
            </a:p>
          </p:txBody>
        </p:sp>
        <p:sp>
          <p:nvSpPr>
            <p:cNvPr id="34" name="Oval 33">
              <a:extLst>
                <a:ext uri="{FF2B5EF4-FFF2-40B4-BE49-F238E27FC236}">
                  <a16:creationId xmlns:a16="http://schemas.microsoft.com/office/drawing/2014/main" id="{60CC2BB6-C657-078D-3930-6BB4F5C41E7F}"/>
                </a:ext>
              </a:extLst>
            </p:cNvPr>
            <p:cNvSpPr/>
            <p:nvPr/>
          </p:nvSpPr>
          <p:spPr>
            <a:xfrm>
              <a:off x="10977282" y="2206929"/>
              <a:ext cx="457200" cy="45720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Ex-</a:t>
              </a:r>
              <a:br>
                <a:rPr lang="de-DE" sz="1350" dirty="0">
                  <a:solidFill>
                    <a:srgbClr val="13161A"/>
                  </a:solidFill>
                  <a:latin typeface="TT Hoves Pro Regular" panose="020B0604030504040204"/>
                </a:rPr>
              </a:br>
              <a:r>
                <a:rPr lang="de-DE" sz="1350" dirty="0" err="1">
                  <a:solidFill>
                    <a:srgbClr val="13161A"/>
                  </a:solidFill>
                  <a:latin typeface="TT Hoves Pro Regular" panose="020B0604030504040204"/>
                </a:rPr>
                <a:t>change</a:t>
              </a:r>
              <a:endParaRPr lang="de-DE" sz="1350" dirty="0">
                <a:solidFill>
                  <a:srgbClr val="13161A"/>
                </a:solidFill>
                <a:latin typeface="TT Hoves Pro Regular" panose="020B0604030504040204"/>
              </a:endParaRPr>
            </a:p>
          </p:txBody>
        </p:sp>
        <p:sp>
          <p:nvSpPr>
            <p:cNvPr id="35" name="Oval 34">
              <a:extLst>
                <a:ext uri="{FF2B5EF4-FFF2-40B4-BE49-F238E27FC236}">
                  <a16:creationId xmlns:a16="http://schemas.microsoft.com/office/drawing/2014/main" id="{E9D6DF9F-1E04-97B0-F940-02A55CF8F929}"/>
                </a:ext>
              </a:extLst>
            </p:cNvPr>
            <p:cNvSpPr/>
            <p:nvPr/>
          </p:nvSpPr>
          <p:spPr>
            <a:xfrm>
              <a:off x="10942461" y="2860202"/>
              <a:ext cx="457200" cy="45720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App1</a:t>
              </a:r>
            </a:p>
          </p:txBody>
        </p:sp>
        <p:sp>
          <p:nvSpPr>
            <p:cNvPr id="36" name="Oval 35">
              <a:extLst>
                <a:ext uri="{FF2B5EF4-FFF2-40B4-BE49-F238E27FC236}">
                  <a16:creationId xmlns:a16="http://schemas.microsoft.com/office/drawing/2014/main" id="{40DF5826-EDB7-C13E-C457-E1C243DDF83D}"/>
                </a:ext>
              </a:extLst>
            </p:cNvPr>
            <p:cNvSpPr/>
            <p:nvPr/>
          </p:nvSpPr>
          <p:spPr>
            <a:xfrm>
              <a:off x="10493964" y="3421331"/>
              <a:ext cx="457200" cy="45720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App2</a:t>
              </a:r>
            </a:p>
          </p:txBody>
        </p:sp>
      </p:grpSp>
      <p:sp>
        <p:nvSpPr>
          <p:cNvPr id="38" name="TextBox 37">
            <a:extLst>
              <a:ext uri="{FF2B5EF4-FFF2-40B4-BE49-F238E27FC236}">
                <a16:creationId xmlns:a16="http://schemas.microsoft.com/office/drawing/2014/main" id="{F5989110-0676-10B8-9DBB-A64F42028239}"/>
              </a:ext>
            </a:extLst>
          </p:cNvPr>
          <p:cNvSpPr txBox="1"/>
          <p:nvPr/>
        </p:nvSpPr>
        <p:spPr>
          <a:xfrm>
            <a:off x="10176183" y="1447463"/>
            <a:ext cx="958276" cy="242374"/>
          </a:xfrm>
          <a:prstGeom prst="rect">
            <a:avLst/>
          </a:prstGeom>
          <a:noFill/>
        </p:spPr>
        <p:txBody>
          <a:bodyPr wrap="none" lIns="0" tIns="0" rIns="0" bIns="0">
            <a:spAutoFit/>
          </a:bodyPr>
          <a:lstStyle/>
          <a:p>
            <a:pPr defTabSz="1371600">
              <a:defRPr/>
            </a:pPr>
            <a:r>
              <a:rPr lang="de-DE" sz="1575" dirty="0">
                <a:solidFill>
                  <a:srgbClr val="000000"/>
                </a:solidFill>
                <a:latin typeface="TT Hoves Pro Regular" panose="020B0604030504040204"/>
              </a:rPr>
              <a:t>Zielsysteme</a:t>
            </a:r>
          </a:p>
        </p:txBody>
      </p:sp>
      <p:sp>
        <p:nvSpPr>
          <p:cNvPr id="40" name="TextBox 39">
            <a:extLst>
              <a:ext uri="{FF2B5EF4-FFF2-40B4-BE49-F238E27FC236}">
                <a16:creationId xmlns:a16="http://schemas.microsoft.com/office/drawing/2014/main" id="{3A6155E8-9E1B-09F9-CADE-4AF5F01C2C82}"/>
              </a:ext>
            </a:extLst>
          </p:cNvPr>
          <p:cNvSpPr txBox="1"/>
          <p:nvPr/>
        </p:nvSpPr>
        <p:spPr>
          <a:xfrm>
            <a:off x="12145892" y="1437006"/>
            <a:ext cx="2002279" cy="242374"/>
          </a:xfrm>
          <a:prstGeom prst="rect">
            <a:avLst/>
          </a:prstGeom>
          <a:noFill/>
        </p:spPr>
        <p:txBody>
          <a:bodyPr wrap="none" lIns="0" tIns="0" rIns="0" bIns="0">
            <a:spAutoFit/>
          </a:bodyPr>
          <a:lstStyle>
            <a:defPPr>
              <a:defRPr lang="en-VN"/>
            </a:defPPr>
            <a:lvl1pPr>
              <a:buNone/>
              <a:defRPr sz="1100">
                <a:solidFill>
                  <a:srgbClr val="000000"/>
                </a:solidFill>
                <a:effectLst/>
                <a:latin typeface="Helvetica" pitchFamily="2" charset="0"/>
              </a:defRPr>
            </a:lvl1pPr>
          </a:lstStyle>
          <a:p>
            <a:pPr defTabSz="1371600">
              <a:defRPr/>
            </a:pPr>
            <a:r>
              <a:rPr lang="de-DE" sz="1575" dirty="0">
                <a:latin typeface="TT Hoves Pro Regular" panose="020B0604030504040204"/>
              </a:rPr>
              <a:t>Identity Providers, </a:t>
            </a:r>
            <a:r>
              <a:rPr lang="de-DE" sz="1575" dirty="0" err="1">
                <a:latin typeface="TT Hoves Pro Regular" panose="020B0604030504040204"/>
              </a:rPr>
              <a:t>IDaaS</a:t>
            </a:r>
            <a:endParaRPr lang="de-DE" sz="1575" dirty="0">
              <a:latin typeface="TT Hoves Pro Regular" panose="020B0604030504040204"/>
            </a:endParaRPr>
          </a:p>
        </p:txBody>
      </p:sp>
      <p:sp>
        <p:nvSpPr>
          <p:cNvPr id="44" name="TextBox 43">
            <a:extLst>
              <a:ext uri="{FF2B5EF4-FFF2-40B4-BE49-F238E27FC236}">
                <a16:creationId xmlns:a16="http://schemas.microsoft.com/office/drawing/2014/main" id="{E7564C6C-4F67-CB11-E5F5-6923AB470905}"/>
              </a:ext>
            </a:extLst>
          </p:cNvPr>
          <p:cNvSpPr txBox="1"/>
          <p:nvPr/>
        </p:nvSpPr>
        <p:spPr>
          <a:xfrm>
            <a:off x="15013526" y="1426553"/>
            <a:ext cx="1136017" cy="242374"/>
          </a:xfrm>
          <a:prstGeom prst="rect">
            <a:avLst/>
          </a:prstGeom>
          <a:noFill/>
        </p:spPr>
        <p:txBody>
          <a:bodyPr wrap="none" lIns="0" tIns="0" rIns="0" bIns="0">
            <a:spAutoFit/>
          </a:bodyPr>
          <a:lstStyle/>
          <a:p>
            <a:pPr defTabSz="1371600">
              <a:defRPr/>
            </a:pPr>
            <a:r>
              <a:rPr lang="de-DE" sz="1575" dirty="0">
                <a:solidFill>
                  <a:srgbClr val="13161A"/>
                </a:solidFill>
                <a:latin typeface="TT Hoves Pro Regular" panose="020B0604030504040204"/>
              </a:rPr>
              <a:t>Applikationen</a:t>
            </a:r>
          </a:p>
        </p:txBody>
      </p:sp>
      <p:grpSp>
        <p:nvGrpSpPr>
          <p:cNvPr id="61" name="Group 60">
            <a:extLst>
              <a:ext uri="{FF2B5EF4-FFF2-40B4-BE49-F238E27FC236}">
                <a16:creationId xmlns:a16="http://schemas.microsoft.com/office/drawing/2014/main" id="{1F134930-062D-06FB-AFE2-6BEADEB6520D}"/>
              </a:ext>
            </a:extLst>
          </p:cNvPr>
          <p:cNvGrpSpPr/>
          <p:nvPr/>
        </p:nvGrpSpPr>
        <p:grpSpPr>
          <a:xfrm>
            <a:off x="10046310" y="1776682"/>
            <a:ext cx="3470109" cy="2289491"/>
            <a:chOff x="6697540" y="1184454"/>
            <a:chExt cx="2313406" cy="1526327"/>
          </a:xfrm>
        </p:grpSpPr>
        <p:cxnSp>
          <p:nvCxnSpPr>
            <p:cNvPr id="52" name="Straight Connector 51">
              <a:extLst>
                <a:ext uri="{FF2B5EF4-FFF2-40B4-BE49-F238E27FC236}">
                  <a16:creationId xmlns:a16="http://schemas.microsoft.com/office/drawing/2014/main" id="{07F8D785-32BE-C449-F054-6136D585BEB9}"/>
                </a:ext>
              </a:extLst>
            </p:cNvPr>
            <p:cNvCxnSpPr>
              <a:cxnSpLocks/>
            </p:cNvCxnSpPr>
            <p:nvPr/>
          </p:nvCxnSpPr>
          <p:spPr>
            <a:xfrm flipV="1">
              <a:off x="6697540" y="1693219"/>
              <a:ext cx="1709941" cy="101756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EB14B293-6790-9917-2AE3-3EC0FDEA07E9}"/>
                </a:ext>
              </a:extLst>
            </p:cNvPr>
            <p:cNvSpPr/>
            <p:nvPr/>
          </p:nvSpPr>
          <p:spPr>
            <a:xfrm>
              <a:off x="8365518" y="1403947"/>
              <a:ext cx="457200" cy="45720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LDAP</a:t>
              </a:r>
            </a:p>
          </p:txBody>
        </p:sp>
        <p:sp>
          <p:nvSpPr>
            <p:cNvPr id="147" name="Oval 146">
              <a:extLst>
                <a:ext uri="{FF2B5EF4-FFF2-40B4-BE49-F238E27FC236}">
                  <a16:creationId xmlns:a16="http://schemas.microsoft.com/office/drawing/2014/main" id="{8F8A61D0-8813-4C80-BA23-2B8B87CDF281}"/>
                </a:ext>
              </a:extLst>
            </p:cNvPr>
            <p:cNvSpPr/>
            <p:nvPr/>
          </p:nvSpPr>
          <p:spPr>
            <a:xfrm rot="1136938">
              <a:off x="8803532" y="1314302"/>
              <a:ext cx="152976" cy="152976"/>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sp>
          <p:nvSpPr>
            <p:cNvPr id="148" name="Oval 147">
              <a:extLst>
                <a:ext uri="{FF2B5EF4-FFF2-40B4-BE49-F238E27FC236}">
                  <a16:creationId xmlns:a16="http://schemas.microsoft.com/office/drawing/2014/main" id="{9CFBA6B4-487E-5A4B-7276-919B51B8852A}"/>
                </a:ext>
              </a:extLst>
            </p:cNvPr>
            <p:cNvSpPr/>
            <p:nvPr/>
          </p:nvSpPr>
          <p:spPr>
            <a:xfrm rot="1136938">
              <a:off x="8522376" y="1184454"/>
              <a:ext cx="152976" cy="152976"/>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sp>
          <p:nvSpPr>
            <p:cNvPr id="149" name="Oval 148">
              <a:extLst>
                <a:ext uri="{FF2B5EF4-FFF2-40B4-BE49-F238E27FC236}">
                  <a16:creationId xmlns:a16="http://schemas.microsoft.com/office/drawing/2014/main" id="{B75725B2-8E9E-3B4D-E5D6-02CA2172BE0E}"/>
                </a:ext>
              </a:extLst>
            </p:cNvPr>
            <p:cNvSpPr/>
            <p:nvPr/>
          </p:nvSpPr>
          <p:spPr>
            <a:xfrm rot="1136938">
              <a:off x="8857970" y="1611109"/>
              <a:ext cx="152976" cy="152976"/>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grpSp>
      <p:grpSp>
        <p:nvGrpSpPr>
          <p:cNvPr id="65" name="Group 64">
            <a:extLst>
              <a:ext uri="{FF2B5EF4-FFF2-40B4-BE49-F238E27FC236}">
                <a16:creationId xmlns:a16="http://schemas.microsoft.com/office/drawing/2014/main" id="{952AD0F9-168D-00E0-C7AB-939B6E193F91}"/>
              </a:ext>
            </a:extLst>
          </p:cNvPr>
          <p:cNvGrpSpPr/>
          <p:nvPr/>
        </p:nvGrpSpPr>
        <p:grpSpPr>
          <a:xfrm>
            <a:off x="10255412" y="4999610"/>
            <a:ext cx="4860551" cy="1199432"/>
            <a:chOff x="6836941" y="3333073"/>
            <a:chExt cx="3240367" cy="799621"/>
          </a:xfrm>
        </p:grpSpPr>
        <p:cxnSp>
          <p:nvCxnSpPr>
            <p:cNvPr id="104" name="Straight Connector 103">
              <a:extLst>
                <a:ext uri="{FF2B5EF4-FFF2-40B4-BE49-F238E27FC236}">
                  <a16:creationId xmlns:a16="http://schemas.microsoft.com/office/drawing/2014/main" id="{561E591B-46D9-B81A-FA2E-3BE4D91003C8}"/>
                </a:ext>
              </a:extLst>
            </p:cNvPr>
            <p:cNvCxnSpPr>
              <a:cxnSpLocks/>
            </p:cNvCxnSpPr>
            <p:nvPr/>
          </p:nvCxnSpPr>
          <p:spPr>
            <a:xfrm>
              <a:off x="6836941" y="3425899"/>
              <a:ext cx="2492662" cy="30176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878A2578-5A09-BBA9-6259-D8BFDA7586C7}"/>
                </a:ext>
              </a:extLst>
            </p:cNvPr>
            <p:cNvSpPr/>
            <p:nvPr/>
          </p:nvSpPr>
          <p:spPr>
            <a:xfrm>
              <a:off x="9329603" y="3542518"/>
              <a:ext cx="457200" cy="457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Azure</a:t>
              </a:r>
            </a:p>
            <a:p>
              <a:pPr algn="ctr" defTabSz="1371600">
                <a:defRPr/>
              </a:pPr>
              <a:r>
                <a:rPr lang="de-DE" sz="1350" dirty="0">
                  <a:solidFill>
                    <a:srgbClr val="13161A"/>
                  </a:solidFill>
                  <a:latin typeface="TT Hoves Pro Regular" panose="020B0604030504040204"/>
                </a:rPr>
                <a:t>AD</a:t>
              </a:r>
            </a:p>
          </p:txBody>
        </p:sp>
        <p:sp>
          <p:nvSpPr>
            <p:cNvPr id="162" name="Oval 161">
              <a:extLst>
                <a:ext uri="{FF2B5EF4-FFF2-40B4-BE49-F238E27FC236}">
                  <a16:creationId xmlns:a16="http://schemas.microsoft.com/office/drawing/2014/main" id="{4CFBE4B9-0EFD-A042-526A-74FEEFE6E873}"/>
                </a:ext>
              </a:extLst>
            </p:cNvPr>
            <p:cNvSpPr/>
            <p:nvPr/>
          </p:nvSpPr>
          <p:spPr>
            <a:xfrm rot="1136938">
              <a:off x="9606334" y="3333073"/>
              <a:ext cx="152976" cy="152976"/>
            </a:xfrm>
            <a:prstGeom prst="ellipse">
              <a:avLst/>
            </a:prstGeom>
            <a:solidFill>
              <a:srgbClr val="AAA4F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sp>
          <p:nvSpPr>
            <p:cNvPr id="163" name="Oval 162">
              <a:extLst>
                <a:ext uri="{FF2B5EF4-FFF2-40B4-BE49-F238E27FC236}">
                  <a16:creationId xmlns:a16="http://schemas.microsoft.com/office/drawing/2014/main" id="{BE378A05-89D1-DD17-F470-B34382B1D447}"/>
                </a:ext>
              </a:extLst>
            </p:cNvPr>
            <p:cNvSpPr/>
            <p:nvPr/>
          </p:nvSpPr>
          <p:spPr>
            <a:xfrm rot="1136938">
              <a:off x="9751647" y="3979718"/>
              <a:ext cx="152976" cy="152976"/>
            </a:xfrm>
            <a:prstGeom prst="ellipse">
              <a:avLst/>
            </a:prstGeom>
            <a:solidFill>
              <a:srgbClr val="AAA4F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sp>
          <p:nvSpPr>
            <p:cNvPr id="164" name="Oval 163">
              <a:extLst>
                <a:ext uri="{FF2B5EF4-FFF2-40B4-BE49-F238E27FC236}">
                  <a16:creationId xmlns:a16="http://schemas.microsoft.com/office/drawing/2014/main" id="{00E47873-74ED-FD9D-ABDC-FFA1FE110E02}"/>
                </a:ext>
              </a:extLst>
            </p:cNvPr>
            <p:cNvSpPr/>
            <p:nvPr/>
          </p:nvSpPr>
          <p:spPr>
            <a:xfrm>
              <a:off x="9813642" y="3564548"/>
              <a:ext cx="263666" cy="263666"/>
            </a:xfrm>
            <a:prstGeom prst="ellipse">
              <a:avLst/>
            </a:prstGeom>
            <a:solidFill>
              <a:srgbClr val="AAA4F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365</a:t>
              </a:r>
            </a:p>
          </p:txBody>
        </p:sp>
      </p:grpSp>
      <p:grpSp>
        <p:nvGrpSpPr>
          <p:cNvPr id="68" name="Group 67">
            <a:extLst>
              <a:ext uri="{FF2B5EF4-FFF2-40B4-BE49-F238E27FC236}">
                <a16:creationId xmlns:a16="http://schemas.microsoft.com/office/drawing/2014/main" id="{46049310-4EEA-89EE-614D-F4A761D4DF5E}"/>
              </a:ext>
            </a:extLst>
          </p:cNvPr>
          <p:cNvGrpSpPr/>
          <p:nvPr/>
        </p:nvGrpSpPr>
        <p:grpSpPr>
          <a:xfrm>
            <a:off x="9771248" y="6079568"/>
            <a:ext cx="2881685" cy="2418158"/>
            <a:chOff x="6514165" y="4053045"/>
            <a:chExt cx="1921123" cy="1612105"/>
          </a:xfrm>
        </p:grpSpPr>
        <p:cxnSp>
          <p:nvCxnSpPr>
            <p:cNvPr id="117" name="Straight Connector 116">
              <a:extLst>
                <a:ext uri="{FF2B5EF4-FFF2-40B4-BE49-F238E27FC236}">
                  <a16:creationId xmlns:a16="http://schemas.microsoft.com/office/drawing/2014/main" id="{D03FCC5C-6C18-487B-BF60-4AA76953CA84}"/>
                </a:ext>
              </a:extLst>
            </p:cNvPr>
            <p:cNvCxnSpPr>
              <a:cxnSpLocks/>
            </p:cNvCxnSpPr>
            <p:nvPr/>
          </p:nvCxnSpPr>
          <p:spPr>
            <a:xfrm>
              <a:off x="6514165" y="4053045"/>
              <a:ext cx="1366897" cy="108176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465A6746-6089-4ED0-DE94-EFE0D4D355B2}"/>
                </a:ext>
              </a:extLst>
            </p:cNvPr>
            <p:cNvSpPr/>
            <p:nvPr/>
          </p:nvSpPr>
          <p:spPr>
            <a:xfrm>
              <a:off x="7828156" y="5046585"/>
              <a:ext cx="457200" cy="457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200" dirty="0">
                  <a:solidFill>
                    <a:srgbClr val="13161A"/>
                  </a:solidFill>
                  <a:latin typeface="TT Hoves Pro Regular" panose="020B0604030504040204"/>
                </a:rPr>
                <a:t>Google</a:t>
              </a:r>
            </a:p>
            <a:p>
              <a:pPr algn="ctr" defTabSz="1371600">
                <a:defRPr/>
              </a:pPr>
              <a:r>
                <a:rPr lang="de-DE" sz="1200" dirty="0" err="1">
                  <a:solidFill>
                    <a:srgbClr val="13161A"/>
                  </a:solidFill>
                  <a:latin typeface="TT Hoves Pro Regular" panose="020B0604030504040204"/>
                </a:rPr>
                <a:t>Worksp</a:t>
              </a:r>
              <a:r>
                <a:rPr lang="de-DE" sz="1200" dirty="0">
                  <a:solidFill>
                    <a:srgbClr val="13161A"/>
                  </a:solidFill>
                  <a:latin typeface="TT Hoves Pro Regular" panose="020B0604030504040204"/>
                </a:rPr>
                <a:t>.</a:t>
              </a:r>
            </a:p>
          </p:txBody>
        </p:sp>
        <p:sp>
          <p:nvSpPr>
            <p:cNvPr id="165" name="Oval 164">
              <a:extLst>
                <a:ext uri="{FF2B5EF4-FFF2-40B4-BE49-F238E27FC236}">
                  <a16:creationId xmlns:a16="http://schemas.microsoft.com/office/drawing/2014/main" id="{38E33542-DA78-82AF-06C6-689FD78DE7B7}"/>
                </a:ext>
              </a:extLst>
            </p:cNvPr>
            <p:cNvSpPr/>
            <p:nvPr/>
          </p:nvSpPr>
          <p:spPr>
            <a:xfrm rot="1136938">
              <a:off x="8282312" y="5069354"/>
              <a:ext cx="152976" cy="152976"/>
            </a:xfrm>
            <a:prstGeom prst="ellipse">
              <a:avLst/>
            </a:prstGeom>
            <a:solidFill>
              <a:srgbClr val="AAA4F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sp>
          <p:nvSpPr>
            <p:cNvPr id="166" name="Oval 165">
              <a:extLst>
                <a:ext uri="{FF2B5EF4-FFF2-40B4-BE49-F238E27FC236}">
                  <a16:creationId xmlns:a16="http://schemas.microsoft.com/office/drawing/2014/main" id="{DFD85571-2EED-585A-69CA-EBDCC2665BF6}"/>
                </a:ext>
              </a:extLst>
            </p:cNvPr>
            <p:cNvSpPr/>
            <p:nvPr/>
          </p:nvSpPr>
          <p:spPr>
            <a:xfrm rot="1136938">
              <a:off x="8274651" y="5331647"/>
              <a:ext cx="152976" cy="152976"/>
            </a:xfrm>
            <a:prstGeom prst="ellipse">
              <a:avLst/>
            </a:prstGeom>
            <a:solidFill>
              <a:srgbClr val="AAA4F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sp>
          <p:nvSpPr>
            <p:cNvPr id="167" name="Oval 166">
              <a:extLst>
                <a:ext uri="{FF2B5EF4-FFF2-40B4-BE49-F238E27FC236}">
                  <a16:creationId xmlns:a16="http://schemas.microsoft.com/office/drawing/2014/main" id="{E817B0B7-FBBD-F396-C5E1-28B69ABE62CF}"/>
                </a:ext>
              </a:extLst>
            </p:cNvPr>
            <p:cNvSpPr/>
            <p:nvPr/>
          </p:nvSpPr>
          <p:spPr>
            <a:xfrm rot="1136938">
              <a:off x="8074381" y="5512174"/>
              <a:ext cx="152976" cy="152976"/>
            </a:xfrm>
            <a:prstGeom prst="ellipse">
              <a:avLst/>
            </a:prstGeom>
            <a:solidFill>
              <a:srgbClr val="AAA4F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grpSp>
      <p:grpSp>
        <p:nvGrpSpPr>
          <p:cNvPr id="67" name="Group 66">
            <a:extLst>
              <a:ext uri="{FF2B5EF4-FFF2-40B4-BE49-F238E27FC236}">
                <a16:creationId xmlns:a16="http://schemas.microsoft.com/office/drawing/2014/main" id="{CE3C3F4A-AD49-03AD-3175-2287630648AC}"/>
              </a:ext>
            </a:extLst>
          </p:cNvPr>
          <p:cNvGrpSpPr/>
          <p:nvPr/>
        </p:nvGrpSpPr>
        <p:grpSpPr>
          <a:xfrm>
            <a:off x="10128418" y="5635051"/>
            <a:ext cx="5447816" cy="2471804"/>
            <a:chOff x="6752278" y="3756700"/>
            <a:chExt cx="3631877" cy="1647869"/>
          </a:xfrm>
        </p:grpSpPr>
        <p:cxnSp>
          <p:nvCxnSpPr>
            <p:cNvPr id="109" name="Straight Connector 108">
              <a:extLst>
                <a:ext uri="{FF2B5EF4-FFF2-40B4-BE49-F238E27FC236}">
                  <a16:creationId xmlns:a16="http://schemas.microsoft.com/office/drawing/2014/main" id="{D88FFE42-394A-C517-5F78-275E8373B5DF}"/>
                </a:ext>
              </a:extLst>
            </p:cNvPr>
            <p:cNvCxnSpPr>
              <a:cxnSpLocks/>
            </p:cNvCxnSpPr>
            <p:nvPr/>
          </p:nvCxnSpPr>
          <p:spPr>
            <a:xfrm>
              <a:off x="6752278" y="3756700"/>
              <a:ext cx="3042040" cy="114825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BC8F68AF-E509-CE80-EC31-407A3E52387B}"/>
                </a:ext>
              </a:extLst>
            </p:cNvPr>
            <p:cNvSpPr/>
            <p:nvPr/>
          </p:nvSpPr>
          <p:spPr>
            <a:xfrm>
              <a:off x="9761813" y="4767615"/>
              <a:ext cx="457200" cy="457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r>
                <a:rPr lang="de-DE" sz="1350" dirty="0">
                  <a:solidFill>
                    <a:srgbClr val="13161A"/>
                  </a:solidFill>
                  <a:latin typeface="TT Hoves Pro Regular" panose="020B0604030504040204"/>
                </a:rPr>
                <a:t>AWS</a:t>
              </a:r>
            </a:p>
          </p:txBody>
        </p:sp>
        <p:sp>
          <p:nvSpPr>
            <p:cNvPr id="168" name="Oval 167">
              <a:extLst>
                <a:ext uri="{FF2B5EF4-FFF2-40B4-BE49-F238E27FC236}">
                  <a16:creationId xmlns:a16="http://schemas.microsoft.com/office/drawing/2014/main" id="{7B110D05-AD92-1119-C9EA-942DDEAB29C8}"/>
                </a:ext>
              </a:extLst>
            </p:cNvPr>
            <p:cNvSpPr/>
            <p:nvPr/>
          </p:nvSpPr>
          <p:spPr>
            <a:xfrm rot="1136938">
              <a:off x="10231179" y="5050550"/>
              <a:ext cx="152976" cy="152976"/>
            </a:xfrm>
            <a:prstGeom prst="ellipse">
              <a:avLst/>
            </a:prstGeom>
            <a:solidFill>
              <a:srgbClr val="AAA4F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sp>
          <p:nvSpPr>
            <p:cNvPr id="169" name="Oval 168">
              <a:extLst>
                <a:ext uri="{FF2B5EF4-FFF2-40B4-BE49-F238E27FC236}">
                  <a16:creationId xmlns:a16="http://schemas.microsoft.com/office/drawing/2014/main" id="{0119B4A5-B1C9-3F1D-D76D-DC55035FF894}"/>
                </a:ext>
              </a:extLst>
            </p:cNvPr>
            <p:cNvSpPr/>
            <p:nvPr/>
          </p:nvSpPr>
          <p:spPr>
            <a:xfrm rot="1136938">
              <a:off x="10007755" y="5251593"/>
              <a:ext cx="152976" cy="152976"/>
            </a:xfrm>
            <a:prstGeom prst="ellipse">
              <a:avLst/>
            </a:prstGeom>
            <a:solidFill>
              <a:srgbClr val="AAA4F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sp>
          <p:nvSpPr>
            <p:cNvPr id="170" name="Oval 169">
              <a:extLst>
                <a:ext uri="{FF2B5EF4-FFF2-40B4-BE49-F238E27FC236}">
                  <a16:creationId xmlns:a16="http://schemas.microsoft.com/office/drawing/2014/main" id="{A6BB6AB6-5B87-DCDE-9D3F-406C0196D8A6}"/>
                </a:ext>
              </a:extLst>
            </p:cNvPr>
            <p:cNvSpPr/>
            <p:nvPr/>
          </p:nvSpPr>
          <p:spPr>
            <a:xfrm rot="1136938">
              <a:off x="10202116" y="4749879"/>
              <a:ext cx="152976" cy="152976"/>
            </a:xfrm>
            <a:prstGeom prst="ellipse">
              <a:avLst/>
            </a:prstGeom>
            <a:solidFill>
              <a:srgbClr val="AAA4F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grpSp>
      <p:grpSp>
        <p:nvGrpSpPr>
          <p:cNvPr id="72" name="Group 71">
            <a:extLst>
              <a:ext uri="{FF2B5EF4-FFF2-40B4-BE49-F238E27FC236}">
                <a16:creationId xmlns:a16="http://schemas.microsoft.com/office/drawing/2014/main" id="{964BBED6-2D37-0AA2-378C-71FBFE5A44D3}"/>
              </a:ext>
            </a:extLst>
          </p:cNvPr>
          <p:cNvGrpSpPr/>
          <p:nvPr/>
        </p:nvGrpSpPr>
        <p:grpSpPr>
          <a:xfrm>
            <a:off x="2091664" y="8120289"/>
            <a:ext cx="4058058" cy="415499"/>
            <a:chOff x="1394442" y="5413519"/>
            <a:chExt cx="2705372" cy="276999"/>
          </a:xfrm>
        </p:grpSpPr>
        <p:sp>
          <p:nvSpPr>
            <p:cNvPr id="161" name="Oval 160">
              <a:extLst>
                <a:ext uri="{FF2B5EF4-FFF2-40B4-BE49-F238E27FC236}">
                  <a16:creationId xmlns:a16="http://schemas.microsoft.com/office/drawing/2014/main" id="{169523E2-97CA-BC3D-6F44-2954F8AAD0FC}"/>
                </a:ext>
              </a:extLst>
            </p:cNvPr>
            <p:cNvSpPr/>
            <p:nvPr/>
          </p:nvSpPr>
          <p:spPr>
            <a:xfrm rot="1136938">
              <a:off x="1394442" y="5477240"/>
              <a:ext cx="168880" cy="168880"/>
            </a:xfrm>
            <a:prstGeom prst="ellipse">
              <a:avLst/>
            </a:prstGeom>
            <a:solidFill>
              <a:srgbClr val="D3E1F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sp>
          <p:nvSpPr>
            <p:cNvPr id="171" name="TextBox 170">
              <a:extLst>
                <a:ext uri="{FF2B5EF4-FFF2-40B4-BE49-F238E27FC236}">
                  <a16:creationId xmlns:a16="http://schemas.microsoft.com/office/drawing/2014/main" id="{E5F0A209-2E9B-8512-2845-46D220DB4076}"/>
                </a:ext>
              </a:extLst>
            </p:cNvPr>
            <p:cNvSpPr txBox="1"/>
            <p:nvPr/>
          </p:nvSpPr>
          <p:spPr>
            <a:xfrm>
              <a:off x="1568346" y="5413519"/>
              <a:ext cx="978901" cy="276999"/>
            </a:xfrm>
            <a:prstGeom prst="rect">
              <a:avLst/>
            </a:prstGeom>
            <a:noFill/>
          </p:spPr>
          <p:txBody>
            <a:bodyPr wrap="none" rtlCol="0">
              <a:spAutoFit/>
            </a:bodyPr>
            <a:lstStyle/>
            <a:p>
              <a:pPr defTabSz="1371600">
                <a:defRPr/>
              </a:pPr>
              <a:r>
                <a:rPr lang="de-DE" sz="2100" dirty="0">
                  <a:solidFill>
                    <a:srgbClr val="13161A"/>
                  </a:solidFill>
                  <a:latin typeface="TT Hoves Pro Regular" panose="020B0604030504040204"/>
                </a:rPr>
                <a:t>On-</a:t>
              </a:r>
              <a:r>
                <a:rPr lang="de-DE" sz="2100" dirty="0" err="1">
                  <a:solidFill>
                    <a:srgbClr val="13161A"/>
                  </a:solidFill>
                  <a:latin typeface="TT Hoves Pro Regular" panose="020B0604030504040204"/>
                </a:rPr>
                <a:t>Premise</a:t>
              </a:r>
              <a:endParaRPr lang="de-DE" sz="2100" dirty="0">
                <a:solidFill>
                  <a:srgbClr val="13161A"/>
                </a:solidFill>
                <a:latin typeface="TT Hoves Pro Regular" panose="020B0604030504040204"/>
              </a:endParaRPr>
            </a:p>
          </p:txBody>
        </p:sp>
        <p:sp>
          <p:nvSpPr>
            <p:cNvPr id="172" name="Oval 171">
              <a:extLst>
                <a:ext uri="{FF2B5EF4-FFF2-40B4-BE49-F238E27FC236}">
                  <a16:creationId xmlns:a16="http://schemas.microsoft.com/office/drawing/2014/main" id="{744BBAD9-70E9-DBC3-DF1B-1B6FF19345E1}"/>
                </a:ext>
              </a:extLst>
            </p:cNvPr>
            <p:cNvSpPr/>
            <p:nvPr/>
          </p:nvSpPr>
          <p:spPr>
            <a:xfrm rot="1136938">
              <a:off x="2895499" y="5477240"/>
              <a:ext cx="168880" cy="168880"/>
            </a:xfrm>
            <a:prstGeom prst="ellipse">
              <a:avLst/>
            </a:prstGeom>
            <a:solidFill>
              <a:srgbClr val="AAA4F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de-DE" sz="1350" dirty="0">
                <a:solidFill>
                  <a:srgbClr val="13161A"/>
                </a:solidFill>
                <a:latin typeface="TT Hoves Pro Regular" panose="020B0604030504040204"/>
              </a:endParaRPr>
            </a:p>
          </p:txBody>
        </p:sp>
        <p:sp>
          <p:nvSpPr>
            <p:cNvPr id="173" name="TextBox 172">
              <a:extLst>
                <a:ext uri="{FF2B5EF4-FFF2-40B4-BE49-F238E27FC236}">
                  <a16:creationId xmlns:a16="http://schemas.microsoft.com/office/drawing/2014/main" id="{7031FA98-065C-7BD1-0D43-D28C96C28CFD}"/>
                </a:ext>
              </a:extLst>
            </p:cNvPr>
            <p:cNvSpPr txBox="1"/>
            <p:nvPr/>
          </p:nvSpPr>
          <p:spPr>
            <a:xfrm>
              <a:off x="3069403" y="5413519"/>
              <a:ext cx="1030411" cy="276999"/>
            </a:xfrm>
            <a:prstGeom prst="rect">
              <a:avLst/>
            </a:prstGeom>
            <a:noFill/>
          </p:spPr>
          <p:txBody>
            <a:bodyPr wrap="none" rtlCol="0">
              <a:spAutoFit/>
            </a:bodyPr>
            <a:lstStyle/>
            <a:p>
              <a:pPr defTabSz="1371600">
                <a:defRPr/>
              </a:pPr>
              <a:r>
                <a:rPr lang="de-DE" sz="2100" dirty="0">
                  <a:solidFill>
                    <a:srgbClr val="13161A"/>
                  </a:solidFill>
                  <a:latin typeface="TT Hoves Pro Regular" panose="020B0604030504040204"/>
                </a:rPr>
                <a:t>Cloud / SaaS</a:t>
              </a:r>
            </a:p>
          </p:txBody>
        </p:sp>
      </p:grpSp>
      <p:grpSp>
        <p:nvGrpSpPr>
          <p:cNvPr id="55" name="Group 54">
            <a:extLst>
              <a:ext uri="{FF2B5EF4-FFF2-40B4-BE49-F238E27FC236}">
                <a16:creationId xmlns:a16="http://schemas.microsoft.com/office/drawing/2014/main" id="{61587E98-BBF9-DE46-DB51-DC8311699898}"/>
              </a:ext>
            </a:extLst>
          </p:cNvPr>
          <p:cNvGrpSpPr/>
          <p:nvPr/>
        </p:nvGrpSpPr>
        <p:grpSpPr>
          <a:xfrm>
            <a:off x="6713848" y="3242414"/>
            <a:ext cx="3439451" cy="3439451"/>
            <a:chOff x="3574681" y="2148403"/>
            <a:chExt cx="2292967" cy="2292967"/>
          </a:xfrm>
        </p:grpSpPr>
        <p:grpSp>
          <p:nvGrpSpPr>
            <p:cNvPr id="4" name="Graphic 8">
              <a:extLst>
                <a:ext uri="{FF2B5EF4-FFF2-40B4-BE49-F238E27FC236}">
                  <a16:creationId xmlns:a16="http://schemas.microsoft.com/office/drawing/2014/main" id="{53B0FC86-0FC5-9CB7-C7A4-4CC870845162}"/>
                </a:ext>
              </a:extLst>
            </p:cNvPr>
            <p:cNvGrpSpPr/>
            <p:nvPr/>
          </p:nvGrpSpPr>
          <p:grpSpPr>
            <a:xfrm>
              <a:off x="3574681" y="2148403"/>
              <a:ext cx="2292967" cy="2292967"/>
              <a:chOff x="4294530" y="2148403"/>
              <a:chExt cx="2292967" cy="2292967"/>
            </a:xfrm>
          </p:grpSpPr>
          <p:sp>
            <p:nvSpPr>
              <p:cNvPr id="7" name="Freeform: Shape 6">
                <a:extLst>
                  <a:ext uri="{FF2B5EF4-FFF2-40B4-BE49-F238E27FC236}">
                    <a16:creationId xmlns:a16="http://schemas.microsoft.com/office/drawing/2014/main" id="{EEBFA088-860F-7AAB-12CD-0AA43AEB042F}"/>
                  </a:ext>
                </a:extLst>
              </p:cNvPr>
              <p:cNvSpPr/>
              <p:nvPr/>
            </p:nvSpPr>
            <p:spPr>
              <a:xfrm>
                <a:off x="4294530" y="2148403"/>
                <a:ext cx="2292967" cy="2292967"/>
              </a:xfrm>
              <a:custGeom>
                <a:avLst/>
                <a:gdLst>
                  <a:gd name="connsiteX0" fmla="*/ 2292967 w 2292967"/>
                  <a:gd name="connsiteY0" fmla="*/ 1146484 h 2292967"/>
                  <a:gd name="connsiteX1" fmla="*/ 1146484 w 2292967"/>
                  <a:gd name="connsiteY1" fmla="*/ 2292967 h 2292967"/>
                  <a:gd name="connsiteX2" fmla="*/ 0 w 2292967"/>
                  <a:gd name="connsiteY2" fmla="*/ 1146484 h 2292967"/>
                  <a:gd name="connsiteX3" fmla="*/ 1146484 w 2292967"/>
                  <a:gd name="connsiteY3" fmla="*/ 0 h 2292967"/>
                  <a:gd name="connsiteX4" fmla="*/ 2292967 w 2292967"/>
                  <a:gd name="connsiteY4" fmla="*/ 1146484 h 229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967" h="2292967">
                    <a:moveTo>
                      <a:pt x="2292967" y="1146484"/>
                    </a:moveTo>
                    <a:cubicBezTo>
                      <a:pt x="2292967" y="1779669"/>
                      <a:pt x="1779669" y="2292967"/>
                      <a:pt x="1146484" y="2292967"/>
                    </a:cubicBezTo>
                    <a:cubicBezTo>
                      <a:pt x="513298" y="2292967"/>
                      <a:pt x="0" y="1779669"/>
                      <a:pt x="0" y="1146484"/>
                    </a:cubicBezTo>
                    <a:cubicBezTo>
                      <a:pt x="0" y="513298"/>
                      <a:pt x="513298" y="0"/>
                      <a:pt x="1146484" y="0"/>
                    </a:cubicBezTo>
                    <a:cubicBezTo>
                      <a:pt x="1779669" y="0"/>
                      <a:pt x="2292967" y="513298"/>
                      <a:pt x="2292967" y="1146484"/>
                    </a:cubicBezTo>
                    <a:close/>
                  </a:path>
                </a:pathLst>
              </a:custGeom>
              <a:solidFill>
                <a:srgbClr val="FFFFFF"/>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11" name="Freeform: Shape 10">
                <a:extLst>
                  <a:ext uri="{FF2B5EF4-FFF2-40B4-BE49-F238E27FC236}">
                    <a16:creationId xmlns:a16="http://schemas.microsoft.com/office/drawing/2014/main" id="{658DC5CD-CB61-5FF8-9A6A-9D62702C344C}"/>
                  </a:ext>
                </a:extLst>
              </p:cNvPr>
              <p:cNvSpPr/>
              <p:nvPr/>
            </p:nvSpPr>
            <p:spPr>
              <a:xfrm>
                <a:off x="4772500" y="2619914"/>
                <a:ext cx="1337025" cy="1337025"/>
              </a:xfrm>
              <a:custGeom>
                <a:avLst/>
                <a:gdLst>
                  <a:gd name="connsiteX0" fmla="*/ 668513 w 1337025"/>
                  <a:gd name="connsiteY0" fmla="*/ 0 h 1337025"/>
                  <a:gd name="connsiteX1" fmla="*/ 668513 w 1337025"/>
                  <a:gd name="connsiteY1" fmla="*/ 0 h 1337025"/>
                  <a:gd name="connsiteX2" fmla="*/ 1337026 w 1337025"/>
                  <a:gd name="connsiteY2" fmla="*/ 668513 h 1337025"/>
                  <a:gd name="connsiteX3" fmla="*/ 668513 w 1337025"/>
                  <a:gd name="connsiteY3" fmla="*/ 1337026 h 1337025"/>
                  <a:gd name="connsiteX4" fmla="*/ 0 w 1337025"/>
                  <a:gd name="connsiteY4" fmla="*/ 668513 h 1337025"/>
                  <a:gd name="connsiteX5" fmla="*/ 668513 w 1337025"/>
                  <a:gd name="connsiteY5" fmla="*/ 0 h 133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025" h="1337025">
                    <a:moveTo>
                      <a:pt x="668513" y="0"/>
                    </a:moveTo>
                    <a:lnTo>
                      <a:pt x="668513" y="0"/>
                    </a:lnTo>
                    <a:cubicBezTo>
                      <a:pt x="1037713" y="0"/>
                      <a:pt x="1337026" y="299313"/>
                      <a:pt x="1337026" y="668513"/>
                    </a:cubicBezTo>
                    <a:cubicBezTo>
                      <a:pt x="1337026" y="1037713"/>
                      <a:pt x="1037713" y="1337026"/>
                      <a:pt x="668513" y="1337026"/>
                    </a:cubicBezTo>
                    <a:cubicBezTo>
                      <a:pt x="299313" y="1337026"/>
                      <a:pt x="0" y="1037713"/>
                      <a:pt x="0" y="668513"/>
                    </a:cubicBezTo>
                    <a:cubicBezTo>
                      <a:pt x="0" y="299313"/>
                      <a:pt x="299313" y="0"/>
                      <a:pt x="668513" y="0"/>
                    </a:cubicBezTo>
                    <a:close/>
                  </a:path>
                </a:pathLst>
              </a:custGeom>
              <a:solidFill>
                <a:srgbClr val="FFF348"/>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13" name="Freeform: Shape 12">
                <a:extLst>
                  <a:ext uri="{FF2B5EF4-FFF2-40B4-BE49-F238E27FC236}">
                    <a16:creationId xmlns:a16="http://schemas.microsoft.com/office/drawing/2014/main" id="{13D3AA15-0BC2-78F7-DEE7-8616438B43F0}"/>
                  </a:ext>
                </a:extLst>
              </p:cNvPr>
              <p:cNvSpPr/>
              <p:nvPr/>
            </p:nvSpPr>
            <p:spPr>
              <a:xfrm>
                <a:off x="5185880" y="3046212"/>
                <a:ext cx="516724" cy="516724"/>
              </a:xfrm>
              <a:custGeom>
                <a:avLst/>
                <a:gdLst>
                  <a:gd name="connsiteX0" fmla="*/ 516725 w 516724"/>
                  <a:gd name="connsiteY0" fmla="*/ 0 h 516724"/>
                  <a:gd name="connsiteX1" fmla="*/ 516725 w 516724"/>
                  <a:gd name="connsiteY1" fmla="*/ 177430 h 516724"/>
                  <a:gd name="connsiteX2" fmla="*/ 457043 w 516724"/>
                  <a:gd name="connsiteY2" fmla="*/ 177430 h 516724"/>
                  <a:gd name="connsiteX3" fmla="*/ 457043 w 516724"/>
                  <a:gd name="connsiteY3" fmla="*/ 105864 h 516724"/>
                  <a:gd name="connsiteX4" fmla="*/ 454072 w 516724"/>
                  <a:gd name="connsiteY4" fmla="*/ 104637 h 516724"/>
                  <a:gd name="connsiteX5" fmla="*/ 365777 w 516724"/>
                  <a:gd name="connsiteY5" fmla="*/ 192997 h 516724"/>
                  <a:gd name="connsiteX6" fmla="*/ 323534 w 516724"/>
                  <a:gd name="connsiteY6" fmla="*/ 150819 h 516724"/>
                  <a:gd name="connsiteX7" fmla="*/ 411894 w 516724"/>
                  <a:gd name="connsiteY7" fmla="*/ 62459 h 516724"/>
                  <a:gd name="connsiteX8" fmla="*/ 410667 w 516724"/>
                  <a:gd name="connsiteY8" fmla="*/ 59617 h 516724"/>
                  <a:gd name="connsiteX9" fmla="*/ 338972 w 516724"/>
                  <a:gd name="connsiteY9" fmla="*/ 59617 h 516724"/>
                  <a:gd name="connsiteX10" fmla="*/ 338972 w 516724"/>
                  <a:gd name="connsiteY10" fmla="*/ 0 h 516724"/>
                  <a:gd name="connsiteX11" fmla="*/ 516660 w 516724"/>
                  <a:gd name="connsiteY11" fmla="*/ 0 h 516724"/>
                  <a:gd name="connsiteX12" fmla="*/ 288139 w 516724"/>
                  <a:gd name="connsiteY12" fmla="*/ 0 h 516724"/>
                  <a:gd name="connsiteX13" fmla="*/ 288139 w 516724"/>
                  <a:gd name="connsiteY13" fmla="*/ 228457 h 516724"/>
                  <a:gd name="connsiteX14" fmla="*/ 516725 w 516724"/>
                  <a:gd name="connsiteY14" fmla="*/ 228457 h 516724"/>
                  <a:gd name="connsiteX15" fmla="*/ 516725 w 516724"/>
                  <a:gd name="connsiteY15" fmla="*/ 288074 h 516724"/>
                  <a:gd name="connsiteX16" fmla="*/ 342072 w 516724"/>
                  <a:gd name="connsiteY16" fmla="*/ 288074 h 516724"/>
                  <a:gd name="connsiteX17" fmla="*/ 338649 w 516724"/>
                  <a:gd name="connsiteY17" fmla="*/ 296471 h 516724"/>
                  <a:gd name="connsiteX18" fmla="*/ 462017 w 516724"/>
                  <a:gd name="connsiteY18" fmla="*/ 419839 h 516724"/>
                  <a:gd name="connsiteX19" fmla="*/ 419839 w 516724"/>
                  <a:gd name="connsiteY19" fmla="*/ 462017 h 516724"/>
                  <a:gd name="connsiteX20" fmla="*/ 296342 w 516724"/>
                  <a:gd name="connsiteY20" fmla="*/ 338649 h 516724"/>
                  <a:gd name="connsiteX21" fmla="*/ 288074 w 516724"/>
                  <a:gd name="connsiteY21" fmla="*/ 342072 h 516724"/>
                  <a:gd name="connsiteX22" fmla="*/ 288074 w 516724"/>
                  <a:gd name="connsiteY22" fmla="*/ 516725 h 516724"/>
                  <a:gd name="connsiteX23" fmla="*/ 228457 w 516724"/>
                  <a:gd name="connsiteY23" fmla="*/ 516725 h 516724"/>
                  <a:gd name="connsiteX24" fmla="*/ 228457 w 516724"/>
                  <a:gd name="connsiteY24" fmla="*/ 342072 h 516724"/>
                  <a:gd name="connsiteX25" fmla="*/ 220189 w 516724"/>
                  <a:gd name="connsiteY25" fmla="*/ 338649 h 516724"/>
                  <a:gd name="connsiteX26" fmla="*/ 96821 w 516724"/>
                  <a:gd name="connsiteY26" fmla="*/ 462017 h 516724"/>
                  <a:gd name="connsiteX27" fmla="*/ 54579 w 516724"/>
                  <a:gd name="connsiteY27" fmla="*/ 419839 h 516724"/>
                  <a:gd name="connsiteX28" fmla="*/ 178076 w 516724"/>
                  <a:gd name="connsiteY28" fmla="*/ 296471 h 516724"/>
                  <a:gd name="connsiteX29" fmla="*/ 174653 w 516724"/>
                  <a:gd name="connsiteY29" fmla="*/ 288074 h 516724"/>
                  <a:gd name="connsiteX30" fmla="*/ 0 w 516724"/>
                  <a:gd name="connsiteY30" fmla="*/ 288074 h 516724"/>
                  <a:gd name="connsiteX31" fmla="*/ 0 w 516724"/>
                  <a:gd name="connsiteY31" fmla="*/ 228457 h 516724"/>
                  <a:gd name="connsiteX32" fmla="*/ 174653 w 516724"/>
                  <a:gd name="connsiteY32" fmla="*/ 228457 h 516724"/>
                  <a:gd name="connsiteX33" fmla="*/ 178076 w 516724"/>
                  <a:gd name="connsiteY33" fmla="*/ 220189 h 516724"/>
                  <a:gd name="connsiteX34" fmla="*/ 54579 w 516724"/>
                  <a:gd name="connsiteY34" fmla="*/ 96821 h 516724"/>
                  <a:gd name="connsiteX35" fmla="*/ 96821 w 516724"/>
                  <a:gd name="connsiteY35" fmla="*/ 54579 h 516724"/>
                  <a:gd name="connsiteX36" fmla="*/ 220189 w 516724"/>
                  <a:gd name="connsiteY36" fmla="*/ 178076 h 516724"/>
                  <a:gd name="connsiteX37" fmla="*/ 228457 w 516724"/>
                  <a:gd name="connsiteY37" fmla="*/ 174653 h 516724"/>
                  <a:gd name="connsiteX38" fmla="*/ 228457 w 516724"/>
                  <a:gd name="connsiteY38" fmla="*/ 0 h 516724"/>
                  <a:gd name="connsiteX39" fmla="*/ 288074 w 516724"/>
                  <a:gd name="connsiteY39" fmla="*/ 0 h 51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6724" h="516724">
                    <a:moveTo>
                      <a:pt x="516725" y="0"/>
                    </a:moveTo>
                    <a:lnTo>
                      <a:pt x="516725" y="177430"/>
                    </a:lnTo>
                    <a:lnTo>
                      <a:pt x="457043" y="177430"/>
                    </a:lnTo>
                    <a:lnTo>
                      <a:pt x="457043" y="105864"/>
                    </a:lnTo>
                    <a:lnTo>
                      <a:pt x="454072" y="104637"/>
                    </a:lnTo>
                    <a:lnTo>
                      <a:pt x="365777" y="192997"/>
                    </a:lnTo>
                    <a:lnTo>
                      <a:pt x="323534" y="150819"/>
                    </a:lnTo>
                    <a:lnTo>
                      <a:pt x="411894" y="62459"/>
                    </a:lnTo>
                    <a:lnTo>
                      <a:pt x="410667" y="59617"/>
                    </a:lnTo>
                    <a:lnTo>
                      <a:pt x="338972" y="59617"/>
                    </a:lnTo>
                    <a:lnTo>
                      <a:pt x="338972" y="0"/>
                    </a:lnTo>
                    <a:lnTo>
                      <a:pt x="516660" y="0"/>
                    </a:lnTo>
                    <a:close/>
                    <a:moveTo>
                      <a:pt x="288139" y="0"/>
                    </a:moveTo>
                    <a:lnTo>
                      <a:pt x="288139" y="228457"/>
                    </a:lnTo>
                    <a:lnTo>
                      <a:pt x="516725" y="228457"/>
                    </a:lnTo>
                    <a:lnTo>
                      <a:pt x="516725" y="288074"/>
                    </a:lnTo>
                    <a:lnTo>
                      <a:pt x="342072" y="288074"/>
                    </a:lnTo>
                    <a:lnTo>
                      <a:pt x="338649" y="296471"/>
                    </a:lnTo>
                    <a:lnTo>
                      <a:pt x="462017" y="419839"/>
                    </a:lnTo>
                    <a:lnTo>
                      <a:pt x="419839" y="462017"/>
                    </a:lnTo>
                    <a:lnTo>
                      <a:pt x="296342" y="338649"/>
                    </a:lnTo>
                    <a:lnTo>
                      <a:pt x="288074" y="342072"/>
                    </a:lnTo>
                    <a:lnTo>
                      <a:pt x="288074" y="516725"/>
                    </a:lnTo>
                    <a:lnTo>
                      <a:pt x="228457" y="516725"/>
                    </a:lnTo>
                    <a:lnTo>
                      <a:pt x="228457" y="342072"/>
                    </a:lnTo>
                    <a:lnTo>
                      <a:pt x="220189" y="338649"/>
                    </a:lnTo>
                    <a:lnTo>
                      <a:pt x="96821" y="462017"/>
                    </a:lnTo>
                    <a:lnTo>
                      <a:pt x="54579" y="419839"/>
                    </a:lnTo>
                    <a:lnTo>
                      <a:pt x="178076" y="296471"/>
                    </a:lnTo>
                    <a:lnTo>
                      <a:pt x="174653" y="288074"/>
                    </a:lnTo>
                    <a:lnTo>
                      <a:pt x="0" y="288074"/>
                    </a:lnTo>
                    <a:lnTo>
                      <a:pt x="0" y="228457"/>
                    </a:lnTo>
                    <a:lnTo>
                      <a:pt x="174653" y="228457"/>
                    </a:lnTo>
                    <a:lnTo>
                      <a:pt x="178076" y="220189"/>
                    </a:lnTo>
                    <a:lnTo>
                      <a:pt x="54579" y="96821"/>
                    </a:lnTo>
                    <a:lnTo>
                      <a:pt x="96821" y="54579"/>
                    </a:lnTo>
                    <a:lnTo>
                      <a:pt x="220189" y="178076"/>
                    </a:lnTo>
                    <a:lnTo>
                      <a:pt x="228457" y="174653"/>
                    </a:lnTo>
                    <a:lnTo>
                      <a:pt x="228457" y="0"/>
                    </a:lnTo>
                    <a:lnTo>
                      <a:pt x="288074" y="0"/>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15" name="Freeform: Shape 14">
                <a:extLst>
                  <a:ext uri="{FF2B5EF4-FFF2-40B4-BE49-F238E27FC236}">
                    <a16:creationId xmlns:a16="http://schemas.microsoft.com/office/drawing/2014/main" id="{D0B59CB2-FF4B-FA4C-BD8D-10AB4F62E173}"/>
                  </a:ext>
                </a:extLst>
              </p:cNvPr>
              <p:cNvSpPr/>
              <p:nvPr/>
            </p:nvSpPr>
            <p:spPr>
              <a:xfrm>
                <a:off x="5354462" y="2603637"/>
                <a:ext cx="1155461" cy="1747692"/>
              </a:xfrm>
              <a:custGeom>
                <a:avLst/>
                <a:gdLst>
                  <a:gd name="connsiteX0" fmla="*/ 911697 w 1155461"/>
                  <a:gd name="connsiteY0" fmla="*/ 15437 h 1747692"/>
                  <a:gd name="connsiteX1" fmla="*/ 906659 w 1155461"/>
                  <a:gd name="connsiteY1" fmla="*/ 19506 h 1747692"/>
                  <a:gd name="connsiteX2" fmla="*/ 1142543 w 1155461"/>
                  <a:gd name="connsiteY2" fmla="*/ 684725 h 1747692"/>
                  <a:gd name="connsiteX3" fmla="*/ 1155462 w 1155461"/>
                  <a:gd name="connsiteY3" fmla="*/ 684725 h 1747692"/>
                  <a:gd name="connsiteX4" fmla="*/ 916670 w 1155461"/>
                  <a:gd name="connsiteY4" fmla="*/ 11368 h 1747692"/>
                  <a:gd name="connsiteX5" fmla="*/ 911632 w 1155461"/>
                  <a:gd name="connsiteY5" fmla="*/ 15437 h 1747692"/>
                  <a:gd name="connsiteX6" fmla="*/ 871005 w 1155461"/>
                  <a:gd name="connsiteY6" fmla="*/ 286201 h 1747692"/>
                  <a:gd name="connsiteX7" fmla="*/ 877399 w 1155461"/>
                  <a:gd name="connsiteY7" fmla="*/ 287170 h 1747692"/>
                  <a:gd name="connsiteX8" fmla="*/ 918091 w 1155461"/>
                  <a:gd name="connsiteY8" fmla="*/ 16471 h 1747692"/>
                  <a:gd name="connsiteX9" fmla="*/ 911697 w 1155461"/>
                  <a:gd name="connsiteY9" fmla="*/ 15502 h 1747692"/>
                  <a:gd name="connsiteX10" fmla="*/ 905302 w 1155461"/>
                  <a:gd name="connsiteY10" fmla="*/ 14533 h 1747692"/>
                  <a:gd name="connsiteX11" fmla="*/ 864610 w 1155461"/>
                  <a:gd name="connsiteY11" fmla="*/ 285232 h 1747692"/>
                  <a:gd name="connsiteX12" fmla="*/ 871005 w 1155461"/>
                  <a:gd name="connsiteY12" fmla="*/ 286201 h 1747692"/>
                  <a:gd name="connsiteX13" fmla="*/ 597334 w 1155461"/>
                  <a:gd name="connsiteY13" fmla="*/ 244992 h 1747692"/>
                  <a:gd name="connsiteX14" fmla="*/ 596365 w 1155461"/>
                  <a:gd name="connsiteY14" fmla="*/ 251387 h 1747692"/>
                  <a:gd name="connsiteX15" fmla="*/ 870036 w 1155461"/>
                  <a:gd name="connsiteY15" fmla="*/ 292595 h 1747692"/>
                  <a:gd name="connsiteX16" fmla="*/ 871005 w 1155461"/>
                  <a:gd name="connsiteY16" fmla="*/ 286201 h 1747692"/>
                  <a:gd name="connsiteX17" fmla="*/ 871973 w 1155461"/>
                  <a:gd name="connsiteY17" fmla="*/ 279807 h 1747692"/>
                  <a:gd name="connsiteX18" fmla="*/ 598303 w 1155461"/>
                  <a:gd name="connsiteY18" fmla="*/ 238598 h 1747692"/>
                  <a:gd name="connsiteX19" fmla="*/ 597334 w 1155461"/>
                  <a:gd name="connsiteY19" fmla="*/ 244992 h 1747692"/>
                  <a:gd name="connsiteX20" fmla="*/ 760619 w 1155461"/>
                  <a:gd name="connsiteY20" fmla="*/ 684725 h 1747692"/>
                  <a:gd name="connsiteX21" fmla="*/ 767078 w 1155461"/>
                  <a:gd name="connsiteY21" fmla="*/ 684725 h 1747692"/>
                  <a:gd name="connsiteX22" fmla="*/ 602243 w 1155461"/>
                  <a:gd name="connsiteY22" fmla="*/ 240729 h 1747692"/>
                  <a:gd name="connsiteX23" fmla="*/ 597334 w 1155461"/>
                  <a:gd name="connsiteY23" fmla="*/ 244928 h 1747692"/>
                  <a:gd name="connsiteX24" fmla="*/ 592425 w 1155461"/>
                  <a:gd name="connsiteY24" fmla="*/ 249126 h 1747692"/>
                  <a:gd name="connsiteX25" fmla="*/ 754096 w 1155461"/>
                  <a:gd name="connsiteY25" fmla="*/ 684661 h 1747692"/>
                  <a:gd name="connsiteX26" fmla="*/ 760555 w 1155461"/>
                  <a:gd name="connsiteY26" fmla="*/ 684661 h 1747692"/>
                  <a:gd name="connsiteX27" fmla="*/ 418676 w 1155461"/>
                  <a:gd name="connsiteY27" fmla="*/ 1271402 h 1747692"/>
                  <a:gd name="connsiteX28" fmla="*/ 421841 w 1155461"/>
                  <a:gd name="connsiteY28" fmla="*/ 1277021 h 1747692"/>
                  <a:gd name="connsiteX29" fmla="*/ 767014 w 1155461"/>
                  <a:gd name="connsiteY29" fmla="*/ 684725 h 1747692"/>
                  <a:gd name="connsiteX30" fmla="*/ 754096 w 1155461"/>
                  <a:gd name="connsiteY30" fmla="*/ 684725 h 1747692"/>
                  <a:gd name="connsiteX31" fmla="*/ 415511 w 1155461"/>
                  <a:gd name="connsiteY31" fmla="*/ 1265782 h 1747692"/>
                  <a:gd name="connsiteX32" fmla="*/ 418676 w 1155461"/>
                  <a:gd name="connsiteY32" fmla="*/ 1271402 h 1747692"/>
                  <a:gd name="connsiteX33" fmla="*/ 208176 w 1155461"/>
                  <a:gd name="connsiteY33" fmla="*/ 1347877 h 1747692"/>
                  <a:gd name="connsiteX34" fmla="*/ 209338 w 1155461"/>
                  <a:gd name="connsiteY34" fmla="*/ 1354207 h 1747692"/>
                  <a:gd name="connsiteX35" fmla="*/ 421906 w 1155461"/>
                  <a:gd name="connsiteY35" fmla="*/ 1277021 h 1747692"/>
                  <a:gd name="connsiteX36" fmla="*/ 418741 w 1155461"/>
                  <a:gd name="connsiteY36" fmla="*/ 1271402 h 1747692"/>
                  <a:gd name="connsiteX37" fmla="*/ 415576 w 1155461"/>
                  <a:gd name="connsiteY37" fmla="*/ 1265782 h 1747692"/>
                  <a:gd name="connsiteX38" fmla="*/ 207078 w 1155461"/>
                  <a:gd name="connsiteY38" fmla="*/ 1341483 h 1747692"/>
                  <a:gd name="connsiteX39" fmla="*/ 208240 w 1155461"/>
                  <a:gd name="connsiteY39" fmla="*/ 1347812 h 1747692"/>
                  <a:gd name="connsiteX40" fmla="*/ 9172 w 1155461"/>
                  <a:gd name="connsiteY40" fmla="*/ 1546752 h 1747692"/>
                  <a:gd name="connsiteX41" fmla="*/ 13758 w 1155461"/>
                  <a:gd name="connsiteY41" fmla="*/ 1551338 h 1747692"/>
                  <a:gd name="connsiteX42" fmla="*/ 212761 w 1155461"/>
                  <a:gd name="connsiteY42" fmla="*/ 1352463 h 1747692"/>
                  <a:gd name="connsiteX43" fmla="*/ 208176 w 1155461"/>
                  <a:gd name="connsiteY43" fmla="*/ 1347877 h 1747692"/>
                  <a:gd name="connsiteX44" fmla="*/ 203590 w 1155461"/>
                  <a:gd name="connsiteY44" fmla="*/ 1343291 h 1747692"/>
                  <a:gd name="connsiteX45" fmla="*/ 4586 w 1155461"/>
                  <a:gd name="connsiteY45" fmla="*/ 1542166 h 1747692"/>
                  <a:gd name="connsiteX46" fmla="*/ 9172 w 1155461"/>
                  <a:gd name="connsiteY46" fmla="*/ 1546752 h 1747692"/>
                  <a:gd name="connsiteX47" fmla="*/ 203396 w 1155461"/>
                  <a:gd name="connsiteY47" fmla="*/ 1740911 h 1747692"/>
                  <a:gd name="connsiteX48" fmla="*/ 207982 w 1155461"/>
                  <a:gd name="connsiteY48" fmla="*/ 1736325 h 1747692"/>
                  <a:gd name="connsiteX49" fmla="*/ 13822 w 1155461"/>
                  <a:gd name="connsiteY49" fmla="*/ 1542166 h 1747692"/>
                  <a:gd name="connsiteX50" fmla="*/ 9236 w 1155461"/>
                  <a:gd name="connsiteY50" fmla="*/ 1546752 h 1747692"/>
                  <a:gd name="connsiteX51" fmla="*/ 4651 w 1155461"/>
                  <a:gd name="connsiteY51" fmla="*/ 1551338 h 1747692"/>
                  <a:gd name="connsiteX52" fmla="*/ 198810 w 1155461"/>
                  <a:gd name="connsiteY52" fmla="*/ 1745497 h 1747692"/>
                  <a:gd name="connsiteX53" fmla="*/ 203396 w 1155461"/>
                  <a:gd name="connsiteY53" fmla="*/ 1740911 h 1747692"/>
                  <a:gd name="connsiteX54" fmla="*/ 664185 w 1155461"/>
                  <a:gd name="connsiteY54" fmla="*/ 1576722 h 1747692"/>
                  <a:gd name="connsiteX55" fmla="*/ 660698 w 1155461"/>
                  <a:gd name="connsiteY55" fmla="*/ 1571296 h 1747692"/>
                  <a:gd name="connsiteX56" fmla="*/ 202685 w 1155461"/>
                  <a:gd name="connsiteY56" fmla="*/ 1734516 h 1747692"/>
                  <a:gd name="connsiteX57" fmla="*/ 203396 w 1155461"/>
                  <a:gd name="connsiteY57" fmla="*/ 1740911 h 1747692"/>
                  <a:gd name="connsiteX58" fmla="*/ 204106 w 1155461"/>
                  <a:gd name="connsiteY58" fmla="*/ 1747305 h 1747692"/>
                  <a:gd name="connsiteX59" fmla="*/ 667738 w 1155461"/>
                  <a:gd name="connsiteY59" fmla="*/ 1582083 h 1747692"/>
                  <a:gd name="connsiteX60" fmla="*/ 664250 w 1155461"/>
                  <a:gd name="connsiteY60" fmla="*/ 1576657 h 1747692"/>
                  <a:gd name="connsiteX61" fmla="*/ 1149067 w 1155461"/>
                  <a:gd name="connsiteY61" fmla="*/ 684725 h 1747692"/>
                  <a:gd name="connsiteX62" fmla="*/ 1142608 w 1155461"/>
                  <a:gd name="connsiteY62" fmla="*/ 684725 h 1747692"/>
                  <a:gd name="connsiteX63" fmla="*/ 660633 w 1155461"/>
                  <a:gd name="connsiteY63" fmla="*/ 1571296 h 1747692"/>
                  <a:gd name="connsiteX64" fmla="*/ 664121 w 1155461"/>
                  <a:gd name="connsiteY64" fmla="*/ 1576722 h 1747692"/>
                  <a:gd name="connsiteX65" fmla="*/ 667609 w 1155461"/>
                  <a:gd name="connsiteY65" fmla="*/ 1582147 h 1747692"/>
                  <a:gd name="connsiteX66" fmla="*/ 1155462 w 1155461"/>
                  <a:gd name="connsiteY66" fmla="*/ 684790 h 1747692"/>
                  <a:gd name="connsiteX67" fmla="*/ 1149002 w 1155461"/>
                  <a:gd name="connsiteY67" fmla="*/ 684790 h 1747692"/>
                  <a:gd name="connsiteX68" fmla="*/ 911697 w 1155461"/>
                  <a:gd name="connsiteY68" fmla="*/ 15437 h 1747692"/>
                  <a:gd name="connsiteX69" fmla="*/ 916735 w 1155461"/>
                  <a:gd name="connsiteY69" fmla="*/ 11368 h 1747692"/>
                  <a:gd name="connsiteX70" fmla="*/ 907498 w 1155461"/>
                  <a:gd name="connsiteY70" fmla="*/ 0 h 1747692"/>
                  <a:gd name="connsiteX71" fmla="*/ 905302 w 1155461"/>
                  <a:gd name="connsiteY71" fmla="*/ 14468 h 1747692"/>
                  <a:gd name="connsiteX72" fmla="*/ 911697 w 1155461"/>
                  <a:gd name="connsiteY72" fmla="*/ 15437 h 1747692"/>
                  <a:gd name="connsiteX73" fmla="*/ 871005 w 1155461"/>
                  <a:gd name="connsiteY73" fmla="*/ 286201 h 1747692"/>
                  <a:gd name="connsiteX74" fmla="*/ 870036 w 1155461"/>
                  <a:gd name="connsiteY74" fmla="*/ 292595 h 1747692"/>
                  <a:gd name="connsiteX75" fmla="*/ 876430 w 1155461"/>
                  <a:gd name="connsiteY75" fmla="*/ 293564 h 1747692"/>
                  <a:gd name="connsiteX76" fmla="*/ 877399 w 1155461"/>
                  <a:gd name="connsiteY76" fmla="*/ 287170 h 1747692"/>
                  <a:gd name="connsiteX77" fmla="*/ 871005 w 1155461"/>
                  <a:gd name="connsiteY77" fmla="*/ 286201 h 1747692"/>
                  <a:gd name="connsiteX78" fmla="*/ 597334 w 1155461"/>
                  <a:gd name="connsiteY78" fmla="*/ 244992 h 1747692"/>
                  <a:gd name="connsiteX79" fmla="*/ 598303 w 1155461"/>
                  <a:gd name="connsiteY79" fmla="*/ 238598 h 1747692"/>
                  <a:gd name="connsiteX80" fmla="*/ 581057 w 1155461"/>
                  <a:gd name="connsiteY80" fmla="*/ 236014 h 1747692"/>
                  <a:gd name="connsiteX81" fmla="*/ 592425 w 1155461"/>
                  <a:gd name="connsiteY81" fmla="*/ 249191 h 1747692"/>
                  <a:gd name="connsiteX82" fmla="*/ 597334 w 1155461"/>
                  <a:gd name="connsiteY82" fmla="*/ 244992 h 1747692"/>
                  <a:gd name="connsiteX83" fmla="*/ 418676 w 1155461"/>
                  <a:gd name="connsiteY83" fmla="*/ 1271402 h 1747692"/>
                  <a:gd name="connsiteX84" fmla="*/ 415511 w 1155461"/>
                  <a:gd name="connsiteY84" fmla="*/ 1265782 h 1747692"/>
                  <a:gd name="connsiteX85" fmla="*/ 415511 w 1155461"/>
                  <a:gd name="connsiteY85" fmla="*/ 1265782 h 1747692"/>
                  <a:gd name="connsiteX86" fmla="*/ 418676 w 1155461"/>
                  <a:gd name="connsiteY86" fmla="*/ 1271402 h 1747692"/>
                  <a:gd name="connsiteX87" fmla="*/ 208176 w 1155461"/>
                  <a:gd name="connsiteY87" fmla="*/ 1347877 h 1747692"/>
                  <a:gd name="connsiteX88" fmla="*/ 207013 w 1155461"/>
                  <a:gd name="connsiteY88" fmla="*/ 1341547 h 1747692"/>
                  <a:gd name="connsiteX89" fmla="*/ 205011 w 1155461"/>
                  <a:gd name="connsiteY89" fmla="*/ 1341935 h 1747692"/>
                  <a:gd name="connsiteX90" fmla="*/ 203590 w 1155461"/>
                  <a:gd name="connsiteY90" fmla="*/ 1343356 h 1747692"/>
                  <a:gd name="connsiteX91" fmla="*/ 208176 w 1155461"/>
                  <a:gd name="connsiteY91" fmla="*/ 1347942 h 1747692"/>
                  <a:gd name="connsiteX92" fmla="*/ 9172 w 1155461"/>
                  <a:gd name="connsiteY92" fmla="*/ 1546752 h 1747692"/>
                  <a:gd name="connsiteX93" fmla="*/ 4586 w 1155461"/>
                  <a:gd name="connsiteY93" fmla="*/ 1542166 h 1747692"/>
                  <a:gd name="connsiteX94" fmla="*/ 0 w 1155461"/>
                  <a:gd name="connsiteY94" fmla="*/ 1546752 h 1747692"/>
                  <a:gd name="connsiteX95" fmla="*/ 4586 w 1155461"/>
                  <a:gd name="connsiteY95" fmla="*/ 1551338 h 1747692"/>
                  <a:gd name="connsiteX96" fmla="*/ 9172 w 1155461"/>
                  <a:gd name="connsiteY96" fmla="*/ 1546752 h 1747692"/>
                  <a:gd name="connsiteX97" fmla="*/ 203396 w 1155461"/>
                  <a:gd name="connsiteY97" fmla="*/ 1740911 h 1747692"/>
                  <a:gd name="connsiteX98" fmla="*/ 198810 w 1155461"/>
                  <a:gd name="connsiteY98" fmla="*/ 1745497 h 1747692"/>
                  <a:gd name="connsiteX99" fmla="*/ 201006 w 1155461"/>
                  <a:gd name="connsiteY99" fmla="*/ 1747693 h 1747692"/>
                  <a:gd name="connsiteX100" fmla="*/ 204106 w 1155461"/>
                  <a:gd name="connsiteY100" fmla="*/ 1747370 h 1747692"/>
                  <a:gd name="connsiteX101" fmla="*/ 203396 w 1155461"/>
                  <a:gd name="connsiteY101" fmla="*/ 1740976 h 1747692"/>
                  <a:gd name="connsiteX102" fmla="*/ 664185 w 1155461"/>
                  <a:gd name="connsiteY102" fmla="*/ 1576722 h 1747692"/>
                  <a:gd name="connsiteX103" fmla="*/ 667673 w 1155461"/>
                  <a:gd name="connsiteY103" fmla="*/ 1582147 h 1747692"/>
                  <a:gd name="connsiteX104" fmla="*/ 664185 w 1155461"/>
                  <a:gd name="connsiteY104" fmla="*/ 1576722 h 174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55461" h="1747692">
                    <a:moveTo>
                      <a:pt x="911697" y="15437"/>
                    </a:moveTo>
                    <a:lnTo>
                      <a:pt x="906659" y="19506"/>
                    </a:lnTo>
                    <a:cubicBezTo>
                      <a:pt x="1054248" y="201006"/>
                      <a:pt x="1142543" y="432563"/>
                      <a:pt x="1142543" y="684725"/>
                    </a:cubicBezTo>
                    <a:lnTo>
                      <a:pt x="1155462" y="684725"/>
                    </a:lnTo>
                    <a:cubicBezTo>
                      <a:pt x="1155462" y="429463"/>
                      <a:pt x="1066068" y="195128"/>
                      <a:pt x="916670" y="11368"/>
                    </a:cubicBezTo>
                    <a:lnTo>
                      <a:pt x="911632" y="15437"/>
                    </a:lnTo>
                    <a:close/>
                    <a:moveTo>
                      <a:pt x="871005" y="286201"/>
                    </a:moveTo>
                    <a:lnTo>
                      <a:pt x="877399" y="287170"/>
                    </a:lnTo>
                    <a:lnTo>
                      <a:pt x="918091" y="16471"/>
                    </a:lnTo>
                    <a:lnTo>
                      <a:pt x="911697" y="15502"/>
                    </a:lnTo>
                    <a:lnTo>
                      <a:pt x="905302" y="14533"/>
                    </a:lnTo>
                    <a:lnTo>
                      <a:pt x="864610" y="285232"/>
                    </a:lnTo>
                    <a:lnTo>
                      <a:pt x="871005" y="286201"/>
                    </a:lnTo>
                    <a:close/>
                    <a:moveTo>
                      <a:pt x="597334" y="244992"/>
                    </a:moveTo>
                    <a:lnTo>
                      <a:pt x="596365" y="251387"/>
                    </a:lnTo>
                    <a:lnTo>
                      <a:pt x="870036" y="292595"/>
                    </a:lnTo>
                    <a:lnTo>
                      <a:pt x="871005" y="286201"/>
                    </a:lnTo>
                    <a:lnTo>
                      <a:pt x="871973" y="279807"/>
                    </a:lnTo>
                    <a:lnTo>
                      <a:pt x="598303" y="238598"/>
                    </a:lnTo>
                    <a:lnTo>
                      <a:pt x="597334" y="244992"/>
                    </a:lnTo>
                    <a:close/>
                    <a:moveTo>
                      <a:pt x="760619" y="684725"/>
                    </a:moveTo>
                    <a:lnTo>
                      <a:pt x="767078" y="684725"/>
                    </a:lnTo>
                    <a:cubicBezTo>
                      <a:pt x="767078" y="514981"/>
                      <a:pt x="704942" y="359834"/>
                      <a:pt x="602243" y="240729"/>
                    </a:cubicBezTo>
                    <a:lnTo>
                      <a:pt x="597334" y="244928"/>
                    </a:lnTo>
                    <a:lnTo>
                      <a:pt x="592425" y="249126"/>
                    </a:lnTo>
                    <a:cubicBezTo>
                      <a:pt x="693122" y="365970"/>
                      <a:pt x="754096" y="518146"/>
                      <a:pt x="754096" y="684661"/>
                    </a:cubicBezTo>
                    <a:lnTo>
                      <a:pt x="760555" y="684661"/>
                    </a:lnTo>
                    <a:close/>
                    <a:moveTo>
                      <a:pt x="418676" y="1271402"/>
                    </a:moveTo>
                    <a:lnTo>
                      <a:pt x="421841" y="1277021"/>
                    </a:lnTo>
                    <a:cubicBezTo>
                      <a:pt x="627950" y="1160112"/>
                      <a:pt x="767014" y="938695"/>
                      <a:pt x="767014" y="684725"/>
                    </a:cubicBezTo>
                    <a:lnTo>
                      <a:pt x="754096" y="684725"/>
                    </a:lnTo>
                    <a:cubicBezTo>
                      <a:pt x="754096" y="933851"/>
                      <a:pt x="617745" y="1151069"/>
                      <a:pt x="415511" y="1265782"/>
                    </a:cubicBezTo>
                    <a:lnTo>
                      <a:pt x="418676" y="1271402"/>
                    </a:lnTo>
                    <a:close/>
                    <a:moveTo>
                      <a:pt x="208176" y="1347877"/>
                    </a:moveTo>
                    <a:lnTo>
                      <a:pt x="209338" y="1354207"/>
                    </a:lnTo>
                    <a:cubicBezTo>
                      <a:pt x="285361" y="1340385"/>
                      <a:pt x="356992" y="1313902"/>
                      <a:pt x="421906" y="1277021"/>
                    </a:cubicBezTo>
                    <a:lnTo>
                      <a:pt x="418741" y="1271402"/>
                    </a:lnTo>
                    <a:lnTo>
                      <a:pt x="415576" y="1265782"/>
                    </a:lnTo>
                    <a:cubicBezTo>
                      <a:pt x="351890" y="1301953"/>
                      <a:pt x="281615" y="1327919"/>
                      <a:pt x="207078" y="1341483"/>
                    </a:cubicBezTo>
                    <a:lnTo>
                      <a:pt x="208240" y="1347812"/>
                    </a:lnTo>
                    <a:close/>
                    <a:moveTo>
                      <a:pt x="9172" y="1546752"/>
                    </a:moveTo>
                    <a:lnTo>
                      <a:pt x="13758" y="1551338"/>
                    </a:lnTo>
                    <a:lnTo>
                      <a:pt x="212761" y="1352463"/>
                    </a:lnTo>
                    <a:lnTo>
                      <a:pt x="208176" y="1347877"/>
                    </a:lnTo>
                    <a:lnTo>
                      <a:pt x="203590" y="1343291"/>
                    </a:lnTo>
                    <a:lnTo>
                      <a:pt x="4586" y="1542166"/>
                    </a:lnTo>
                    <a:lnTo>
                      <a:pt x="9172" y="1546752"/>
                    </a:lnTo>
                    <a:close/>
                    <a:moveTo>
                      <a:pt x="203396" y="1740911"/>
                    </a:moveTo>
                    <a:lnTo>
                      <a:pt x="207982" y="1736325"/>
                    </a:lnTo>
                    <a:lnTo>
                      <a:pt x="13822" y="1542166"/>
                    </a:lnTo>
                    <a:lnTo>
                      <a:pt x="9236" y="1546752"/>
                    </a:lnTo>
                    <a:lnTo>
                      <a:pt x="4651" y="1551338"/>
                    </a:lnTo>
                    <a:lnTo>
                      <a:pt x="198810" y="1745497"/>
                    </a:lnTo>
                    <a:lnTo>
                      <a:pt x="203396" y="1740911"/>
                    </a:lnTo>
                    <a:close/>
                    <a:moveTo>
                      <a:pt x="664185" y="1576722"/>
                    </a:moveTo>
                    <a:lnTo>
                      <a:pt x="660698" y="1571296"/>
                    </a:lnTo>
                    <a:cubicBezTo>
                      <a:pt x="526026" y="1658687"/>
                      <a:pt x="370298" y="1716237"/>
                      <a:pt x="202685" y="1734516"/>
                    </a:cubicBezTo>
                    <a:lnTo>
                      <a:pt x="203396" y="1740911"/>
                    </a:lnTo>
                    <a:lnTo>
                      <a:pt x="204106" y="1747305"/>
                    </a:lnTo>
                    <a:cubicBezTo>
                      <a:pt x="373786" y="1728768"/>
                      <a:pt x="531452" y="1670507"/>
                      <a:pt x="667738" y="1582083"/>
                    </a:cubicBezTo>
                    <a:lnTo>
                      <a:pt x="664250" y="1576657"/>
                    </a:lnTo>
                    <a:close/>
                    <a:moveTo>
                      <a:pt x="1149067" y="684725"/>
                    </a:moveTo>
                    <a:lnTo>
                      <a:pt x="1142608" y="684725"/>
                    </a:lnTo>
                    <a:cubicBezTo>
                      <a:pt x="1142608" y="1056315"/>
                      <a:pt x="950774" y="1383014"/>
                      <a:pt x="660633" y="1571296"/>
                    </a:cubicBezTo>
                    <a:lnTo>
                      <a:pt x="664121" y="1576722"/>
                    </a:lnTo>
                    <a:lnTo>
                      <a:pt x="667609" y="1582147"/>
                    </a:lnTo>
                    <a:cubicBezTo>
                      <a:pt x="961238" y="1391605"/>
                      <a:pt x="1155462" y="1060966"/>
                      <a:pt x="1155462" y="684790"/>
                    </a:cubicBezTo>
                    <a:lnTo>
                      <a:pt x="1149002" y="684790"/>
                    </a:lnTo>
                    <a:close/>
                    <a:moveTo>
                      <a:pt x="911697" y="15437"/>
                    </a:moveTo>
                    <a:lnTo>
                      <a:pt x="916735" y="11368"/>
                    </a:lnTo>
                    <a:lnTo>
                      <a:pt x="907498" y="0"/>
                    </a:lnTo>
                    <a:lnTo>
                      <a:pt x="905302" y="14468"/>
                    </a:lnTo>
                    <a:lnTo>
                      <a:pt x="911697" y="15437"/>
                    </a:lnTo>
                    <a:close/>
                    <a:moveTo>
                      <a:pt x="871005" y="286201"/>
                    </a:moveTo>
                    <a:lnTo>
                      <a:pt x="870036" y="292595"/>
                    </a:lnTo>
                    <a:lnTo>
                      <a:pt x="876430" y="293564"/>
                    </a:lnTo>
                    <a:lnTo>
                      <a:pt x="877399" y="287170"/>
                    </a:lnTo>
                    <a:lnTo>
                      <a:pt x="871005" y="286201"/>
                    </a:lnTo>
                    <a:close/>
                    <a:moveTo>
                      <a:pt x="597334" y="244992"/>
                    </a:moveTo>
                    <a:lnTo>
                      <a:pt x="598303" y="238598"/>
                    </a:lnTo>
                    <a:lnTo>
                      <a:pt x="581057" y="236014"/>
                    </a:lnTo>
                    <a:lnTo>
                      <a:pt x="592425" y="249191"/>
                    </a:lnTo>
                    <a:lnTo>
                      <a:pt x="597334" y="244992"/>
                    </a:lnTo>
                    <a:close/>
                    <a:moveTo>
                      <a:pt x="418676" y="1271402"/>
                    </a:moveTo>
                    <a:lnTo>
                      <a:pt x="415511" y="1265782"/>
                    </a:lnTo>
                    <a:lnTo>
                      <a:pt x="415511" y="1265782"/>
                    </a:lnTo>
                    <a:cubicBezTo>
                      <a:pt x="415511" y="1265782"/>
                      <a:pt x="418676" y="1271402"/>
                      <a:pt x="418676" y="1271402"/>
                    </a:cubicBezTo>
                    <a:close/>
                    <a:moveTo>
                      <a:pt x="208176" y="1347877"/>
                    </a:moveTo>
                    <a:lnTo>
                      <a:pt x="207013" y="1341547"/>
                    </a:lnTo>
                    <a:lnTo>
                      <a:pt x="205011" y="1341935"/>
                    </a:lnTo>
                    <a:lnTo>
                      <a:pt x="203590" y="1343356"/>
                    </a:lnTo>
                    <a:lnTo>
                      <a:pt x="208176" y="1347942"/>
                    </a:lnTo>
                    <a:close/>
                    <a:moveTo>
                      <a:pt x="9172" y="1546752"/>
                    </a:moveTo>
                    <a:lnTo>
                      <a:pt x="4586" y="1542166"/>
                    </a:lnTo>
                    <a:lnTo>
                      <a:pt x="0" y="1546752"/>
                    </a:lnTo>
                    <a:lnTo>
                      <a:pt x="4586" y="1551338"/>
                    </a:lnTo>
                    <a:lnTo>
                      <a:pt x="9172" y="1546752"/>
                    </a:lnTo>
                    <a:close/>
                    <a:moveTo>
                      <a:pt x="203396" y="1740911"/>
                    </a:moveTo>
                    <a:lnTo>
                      <a:pt x="198810" y="1745497"/>
                    </a:lnTo>
                    <a:lnTo>
                      <a:pt x="201006" y="1747693"/>
                    </a:lnTo>
                    <a:lnTo>
                      <a:pt x="204106" y="1747370"/>
                    </a:lnTo>
                    <a:lnTo>
                      <a:pt x="203396" y="1740976"/>
                    </a:lnTo>
                    <a:close/>
                    <a:moveTo>
                      <a:pt x="664185" y="1576722"/>
                    </a:moveTo>
                    <a:lnTo>
                      <a:pt x="667673" y="1582147"/>
                    </a:lnTo>
                    <a:lnTo>
                      <a:pt x="664185" y="1576722"/>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17" name="Freeform: Shape 16">
                <a:extLst>
                  <a:ext uri="{FF2B5EF4-FFF2-40B4-BE49-F238E27FC236}">
                    <a16:creationId xmlns:a16="http://schemas.microsoft.com/office/drawing/2014/main" id="{7225FD52-D917-C1C2-F344-62A9E4CE1FEF}"/>
                  </a:ext>
                </a:extLst>
              </p:cNvPr>
              <p:cNvSpPr/>
              <p:nvPr/>
            </p:nvSpPr>
            <p:spPr>
              <a:xfrm>
                <a:off x="4438567" y="2219452"/>
                <a:ext cx="1834438" cy="859894"/>
              </a:xfrm>
              <a:custGeom>
                <a:avLst/>
                <a:gdLst>
                  <a:gd name="connsiteX0" fmla="*/ 1518978 w 1834438"/>
                  <a:gd name="connsiteY0" fmla="*/ 140226 h 859894"/>
                  <a:gd name="connsiteX1" fmla="*/ 1515813 w 1834438"/>
                  <a:gd name="connsiteY1" fmla="*/ 145846 h 859894"/>
                  <a:gd name="connsiteX2" fmla="*/ 1822554 w 1834438"/>
                  <a:gd name="connsiteY2" fmla="*/ 403627 h 859894"/>
                  <a:gd name="connsiteX3" fmla="*/ 1827592 w 1834438"/>
                  <a:gd name="connsiteY3" fmla="*/ 399558 h 859894"/>
                  <a:gd name="connsiteX4" fmla="*/ 1832630 w 1834438"/>
                  <a:gd name="connsiteY4" fmla="*/ 395488 h 859894"/>
                  <a:gd name="connsiteX5" fmla="*/ 1522143 w 1834438"/>
                  <a:gd name="connsiteY5" fmla="*/ 134542 h 859894"/>
                  <a:gd name="connsiteX6" fmla="*/ 1518978 w 1834438"/>
                  <a:gd name="connsiteY6" fmla="*/ 140162 h 859894"/>
                  <a:gd name="connsiteX7" fmla="*/ 1518913 w 1834438"/>
                  <a:gd name="connsiteY7" fmla="*/ 140226 h 859894"/>
                  <a:gd name="connsiteX8" fmla="*/ 1518913 w 1834438"/>
                  <a:gd name="connsiteY8" fmla="*/ 146685 h 859894"/>
                  <a:gd name="connsiteX9" fmla="*/ 1519042 w 1834438"/>
                  <a:gd name="connsiteY9" fmla="*/ 146685 h 859894"/>
                  <a:gd name="connsiteX10" fmla="*/ 1519042 w 1834438"/>
                  <a:gd name="connsiteY10" fmla="*/ 133767 h 859894"/>
                  <a:gd name="connsiteX11" fmla="*/ 1518913 w 1834438"/>
                  <a:gd name="connsiteY11" fmla="*/ 133767 h 859894"/>
                  <a:gd name="connsiteX12" fmla="*/ 1518913 w 1834438"/>
                  <a:gd name="connsiteY12" fmla="*/ 140226 h 859894"/>
                  <a:gd name="connsiteX13" fmla="*/ 1002511 w 1834438"/>
                  <a:gd name="connsiteY13" fmla="*/ 6459 h 859894"/>
                  <a:gd name="connsiteX14" fmla="*/ 1002511 w 1834438"/>
                  <a:gd name="connsiteY14" fmla="*/ 12918 h 859894"/>
                  <a:gd name="connsiteX15" fmla="*/ 1515748 w 1834438"/>
                  <a:gd name="connsiteY15" fmla="*/ 145910 h 859894"/>
                  <a:gd name="connsiteX16" fmla="*/ 1518913 w 1834438"/>
                  <a:gd name="connsiteY16" fmla="*/ 140291 h 859894"/>
                  <a:gd name="connsiteX17" fmla="*/ 1522078 w 1834438"/>
                  <a:gd name="connsiteY17" fmla="*/ 134671 h 859894"/>
                  <a:gd name="connsiteX18" fmla="*/ 1002511 w 1834438"/>
                  <a:gd name="connsiteY18" fmla="*/ 65 h 859894"/>
                  <a:gd name="connsiteX19" fmla="*/ 1002511 w 1834438"/>
                  <a:gd name="connsiteY19" fmla="*/ 6524 h 859894"/>
                  <a:gd name="connsiteX20" fmla="*/ 11303 w 1834438"/>
                  <a:gd name="connsiteY20" fmla="*/ 685565 h 859894"/>
                  <a:gd name="connsiteX21" fmla="*/ 17310 w 1834438"/>
                  <a:gd name="connsiteY21" fmla="*/ 687890 h 859894"/>
                  <a:gd name="connsiteX22" fmla="*/ 1002511 w 1834438"/>
                  <a:gd name="connsiteY22" fmla="*/ 12918 h 859894"/>
                  <a:gd name="connsiteX23" fmla="*/ 1002511 w 1834438"/>
                  <a:gd name="connsiteY23" fmla="*/ 0 h 859894"/>
                  <a:gd name="connsiteX24" fmla="*/ 5232 w 1834438"/>
                  <a:gd name="connsiteY24" fmla="*/ 683175 h 859894"/>
                  <a:gd name="connsiteX25" fmla="*/ 11239 w 1834438"/>
                  <a:gd name="connsiteY25" fmla="*/ 685500 h 859894"/>
                  <a:gd name="connsiteX26" fmla="*/ 268245 w 1834438"/>
                  <a:gd name="connsiteY26" fmla="*/ 585514 h 859894"/>
                  <a:gd name="connsiteX27" fmla="*/ 265920 w 1834438"/>
                  <a:gd name="connsiteY27" fmla="*/ 579507 h 859894"/>
                  <a:gd name="connsiteX28" fmla="*/ 8978 w 1834438"/>
                  <a:gd name="connsiteY28" fmla="*/ 679558 h 859894"/>
                  <a:gd name="connsiteX29" fmla="*/ 11303 w 1834438"/>
                  <a:gd name="connsiteY29" fmla="*/ 685565 h 859894"/>
                  <a:gd name="connsiteX30" fmla="*/ 13629 w 1834438"/>
                  <a:gd name="connsiteY30" fmla="*/ 691572 h 859894"/>
                  <a:gd name="connsiteX31" fmla="*/ 270570 w 1834438"/>
                  <a:gd name="connsiteY31" fmla="*/ 591521 h 859894"/>
                  <a:gd name="connsiteX32" fmla="*/ 268245 w 1834438"/>
                  <a:gd name="connsiteY32" fmla="*/ 585514 h 859894"/>
                  <a:gd name="connsiteX33" fmla="*/ 367779 w 1834438"/>
                  <a:gd name="connsiteY33" fmla="*/ 841487 h 859894"/>
                  <a:gd name="connsiteX34" fmla="*/ 373786 w 1834438"/>
                  <a:gd name="connsiteY34" fmla="*/ 839161 h 859894"/>
                  <a:gd name="connsiteX35" fmla="*/ 274252 w 1834438"/>
                  <a:gd name="connsiteY35" fmla="*/ 583189 h 859894"/>
                  <a:gd name="connsiteX36" fmla="*/ 268245 w 1834438"/>
                  <a:gd name="connsiteY36" fmla="*/ 585514 h 859894"/>
                  <a:gd name="connsiteX37" fmla="*/ 262238 w 1834438"/>
                  <a:gd name="connsiteY37" fmla="*/ 587839 h 859894"/>
                  <a:gd name="connsiteX38" fmla="*/ 361772 w 1834438"/>
                  <a:gd name="connsiteY38" fmla="*/ 843812 h 859894"/>
                  <a:gd name="connsiteX39" fmla="*/ 367779 w 1834438"/>
                  <a:gd name="connsiteY39" fmla="*/ 841487 h 859894"/>
                  <a:gd name="connsiteX40" fmla="*/ 1002511 w 1834438"/>
                  <a:gd name="connsiteY40" fmla="*/ 394907 h 859894"/>
                  <a:gd name="connsiteX41" fmla="*/ 1002511 w 1834438"/>
                  <a:gd name="connsiteY41" fmla="*/ 388448 h 859894"/>
                  <a:gd name="connsiteX42" fmla="*/ 361708 w 1834438"/>
                  <a:gd name="connsiteY42" fmla="*/ 839226 h 859894"/>
                  <a:gd name="connsiteX43" fmla="*/ 367779 w 1834438"/>
                  <a:gd name="connsiteY43" fmla="*/ 841422 h 859894"/>
                  <a:gd name="connsiteX44" fmla="*/ 373851 w 1834438"/>
                  <a:gd name="connsiteY44" fmla="*/ 843618 h 859894"/>
                  <a:gd name="connsiteX45" fmla="*/ 1002511 w 1834438"/>
                  <a:gd name="connsiteY45" fmla="*/ 401366 h 859894"/>
                  <a:gd name="connsiteX46" fmla="*/ 1002511 w 1834438"/>
                  <a:gd name="connsiteY46" fmla="*/ 394907 h 859894"/>
                  <a:gd name="connsiteX47" fmla="*/ 1326175 w 1834438"/>
                  <a:gd name="connsiteY47" fmla="*/ 477648 h 859894"/>
                  <a:gd name="connsiteX48" fmla="*/ 1329275 w 1834438"/>
                  <a:gd name="connsiteY48" fmla="*/ 471964 h 859894"/>
                  <a:gd name="connsiteX49" fmla="*/ 1002511 w 1834438"/>
                  <a:gd name="connsiteY49" fmla="*/ 388448 h 859894"/>
                  <a:gd name="connsiteX50" fmla="*/ 1002511 w 1834438"/>
                  <a:gd name="connsiteY50" fmla="*/ 401366 h 859894"/>
                  <a:gd name="connsiteX51" fmla="*/ 1323074 w 1834438"/>
                  <a:gd name="connsiteY51" fmla="*/ 483267 h 859894"/>
                  <a:gd name="connsiteX52" fmla="*/ 1326175 w 1834438"/>
                  <a:gd name="connsiteY52" fmla="*/ 477583 h 859894"/>
                  <a:gd name="connsiteX53" fmla="*/ 1513229 w 1834438"/>
                  <a:gd name="connsiteY53" fmla="*/ 629177 h 859894"/>
                  <a:gd name="connsiteX54" fmla="*/ 1518138 w 1834438"/>
                  <a:gd name="connsiteY54" fmla="*/ 624979 h 859894"/>
                  <a:gd name="connsiteX55" fmla="*/ 1329275 w 1834438"/>
                  <a:gd name="connsiteY55" fmla="*/ 472028 h 859894"/>
                  <a:gd name="connsiteX56" fmla="*/ 1326175 w 1834438"/>
                  <a:gd name="connsiteY56" fmla="*/ 477712 h 859894"/>
                  <a:gd name="connsiteX57" fmla="*/ 1323074 w 1834438"/>
                  <a:gd name="connsiteY57" fmla="*/ 483396 h 859894"/>
                  <a:gd name="connsiteX58" fmla="*/ 1508320 w 1834438"/>
                  <a:gd name="connsiteY58" fmla="*/ 633440 h 859894"/>
                  <a:gd name="connsiteX59" fmla="*/ 1513229 w 1834438"/>
                  <a:gd name="connsiteY59" fmla="*/ 629242 h 859894"/>
                  <a:gd name="connsiteX60" fmla="*/ 1786900 w 1834438"/>
                  <a:gd name="connsiteY60" fmla="*/ 670386 h 859894"/>
                  <a:gd name="connsiteX61" fmla="*/ 1787868 w 1834438"/>
                  <a:gd name="connsiteY61" fmla="*/ 663992 h 859894"/>
                  <a:gd name="connsiteX62" fmla="*/ 1514198 w 1834438"/>
                  <a:gd name="connsiteY62" fmla="*/ 622783 h 859894"/>
                  <a:gd name="connsiteX63" fmla="*/ 1513229 w 1834438"/>
                  <a:gd name="connsiteY63" fmla="*/ 629177 h 859894"/>
                  <a:gd name="connsiteX64" fmla="*/ 1512260 w 1834438"/>
                  <a:gd name="connsiteY64" fmla="*/ 635572 h 859894"/>
                  <a:gd name="connsiteX65" fmla="*/ 1785931 w 1834438"/>
                  <a:gd name="connsiteY65" fmla="*/ 676781 h 859894"/>
                  <a:gd name="connsiteX66" fmla="*/ 1786900 w 1834438"/>
                  <a:gd name="connsiteY66" fmla="*/ 670386 h 859894"/>
                  <a:gd name="connsiteX67" fmla="*/ 1827592 w 1834438"/>
                  <a:gd name="connsiteY67" fmla="*/ 399622 h 859894"/>
                  <a:gd name="connsiteX68" fmla="*/ 1821197 w 1834438"/>
                  <a:gd name="connsiteY68" fmla="*/ 398653 h 859894"/>
                  <a:gd name="connsiteX69" fmla="*/ 1780505 w 1834438"/>
                  <a:gd name="connsiteY69" fmla="*/ 669353 h 859894"/>
                  <a:gd name="connsiteX70" fmla="*/ 1786900 w 1834438"/>
                  <a:gd name="connsiteY70" fmla="*/ 670321 h 859894"/>
                  <a:gd name="connsiteX71" fmla="*/ 1793294 w 1834438"/>
                  <a:gd name="connsiteY71" fmla="*/ 671290 h 859894"/>
                  <a:gd name="connsiteX72" fmla="*/ 1833986 w 1834438"/>
                  <a:gd name="connsiteY72" fmla="*/ 400591 h 859894"/>
                  <a:gd name="connsiteX73" fmla="*/ 1827592 w 1834438"/>
                  <a:gd name="connsiteY73" fmla="*/ 399622 h 859894"/>
                  <a:gd name="connsiteX74" fmla="*/ 1518978 w 1834438"/>
                  <a:gd name="connsiteY74" fmla="*/ 140226 h 859894"/>
                  <a:gd name="connsiteX75" fmla="*/ 1522143 w 1834438"/>
                  <a:gd name="connsiteY75" fmla="*/ 134607 h 859894"/>
                  <a:gd name="connsiteX76" fmla="*/ 1520657 w 1834438"/>
                  <a:gd name="connsiteY76" fmla="*/ 133767 h 859894"/>
                  <a:gd name="connsiteX77" fmla="*/ 1518978 w 1834438"/>
                  <a:gd name="connsiteY77" fmla="*/ 133767 h 859894"/>
                  <a:gd name="connsiteX78" fmla="*/ 1518978 w 1834438"/>
                  <a:gd name="connsiteY78" fmla="*/ 140226 h 859894"/>
                  <a:gd name="connsiteX79" fmla="*/ 1518913 w 1834438"/>
                  <a:gd name="connsiteY79" fmla="*/ 140226 h 859894"/>
                  <a:gd name="connsiteX80" fmla="*/ 1515748 w 1834438"/>
                  <a:gd name="connsiteY80" fmla="*/ 145846 h 859894"/>
                  <a:gd name="connsiteX81" fmla="*/ 1517234 w 1834438"/>
                  <a:gd name="connsiteY81" fmla="*/ 146685 h 859894"/>
                  <a:gd name="connsiteX82" fmla="*/ 1518913 w 1834438"/>
                  <a:gd name="connsiteY82" fmla="*/ 146685 h 859894"/>
                  <a:gd name="connsiteX83" fmla="*/ 1518913 w 1834438"/>
                  <a:gd name="connsiteY83" fmla="*/ 140226 h 859894"/>
                  <a:gd name="connsiteX84" fmla="*/ 11303 w 1834438"/>
                  <a:gd name="connsiteY84" fmla="*/ 685565 h 859894"/>
                  <a:gd name="connsiteX85" fmla="*/ 5296 w 1834438"/>
                  <a:gd name="connsiteY85" fmla="*/ 683240 h 859894"/>
                  <a:gd name="connsiteX86" fmla="*/ 0 w 1834438"/>
                  <a:gd name="connsiteY86" fmla="*/ 696933 h 859894"/>
                  <a:gd name="connsiteX87" fmla="*/ 13629 w 1834438"/>
                  <a:gd name="connsiteY87" fmla="*/ 691636 h 859894"/>
                  <a:gd name="connsiteX88" fmla="*/ 11303 w 1834438"/>
                  <a:gd name="connsiteY88" fmla="*/ 685629 h 859894"/>
                  <a:gd name="connsiteX89" fmla="*/ 268245 w 1834438"/>
                  <a:gd name="connsiteY89" fmla="*/ 585514 h 859894"/>
                  <a:gd name="connsiteX90" fmla="*/ 274252 w 1834438"/>
                  <a:gd name="connsiteY90" fmla="*/ 583189 h 859894"/>
                  <a:gd name="connsiteX91" fmla="*/ 271927 w 1834438"/>
                  <a:gd name="connsiteY91" fmla="*/ 577182 h 859894"/>
                  <a:gd name="connsiteX92" fmla="*/ 265920 w 1834438"/>
                  <a:gd name="connsiteY92" fmla="*/ 579507 h 859894"/>
                  <a:gd name="connsiteX93" fmla="*/ 268245 w 1834438"/>
                  <a:gd name="connsiteY93" fmla="*/ 585514 h 859894"/>
                  <a:gd name="connsiteX94" fmla="*/ 367779 w 1834438"/>
                  <a:gd name="connsiteY94" fmla="*/ 841487 h 859894"/>
                  <a:gd name="connsiteX95" fmla="*/ 361772 w 1834438"/>
                  <a:gd name="connsiteY95" fmla="*/ 843812 h 859894"/>
                  <a:gd name="connsiteX96" fmla="*/ 368037 w 1834438"/>
                  <a:gd name="connsiteY96" fmla="*/ 859895 h 859894"/>
                  <a:gd name="connsiteX97" fmla="*/ 373851 w 1834438"/>
                  <a:gd name="connsiteY97" fmla="*/ 843618 h 859894"/>
                  <a:gd name="connsiteX98" fmla="*/ 367779 w 1834438"/>
                  <a:gd name="connsiteY98" fmla="*/ 841422 h 859894"/>
                  <a:gd name="connsiteX99" fmla="*/ 1326175 w 1834438"/>
                  <a:gd name="connsiteY99" fmla="*/ 477648 h 859894"/>
                  <a:gd name="connsiteX100" fmla="*/ 1323074 w 1834438"/>
                  <a:gd name="connsiteY100" fmla="*/ 483332 h 859894"/>
                  <a:gd name="connsiteX101" fmla="*/ 1323074 w 1834438"/>
                  <a:gd name="connsiteY101" fmla="*/ 483332 h 859894"/>
                  <a:gd name="connsiteX102" fmla="*/ 1326175 w 1834438"/>
                  <a:gd name="connsiteY102" fmla="*/ 477648 h 859894"/>
                  <a:gd name="connsiteX103" fmla="*/ 1513229 w 1834438"/>
                  <a:gd name="connsiteY103" fmla="*/ 629177 h 859894"/>
                  <a:gd name="connsiteX104" fmla="*/ 1508320 w 1834438"/>
                  <a:gd name="connsiteY104" fmla="*/ 633376 h 859894"/>
                  <a:gd name="connsiteX105" fmla="*/ 1509870 w 1834438"/>
                  <a:gd name="connsiteY105" fmla="*/ 635184 h 859894"/>
                  <a:gd name="connsiteX106" fmla="*/ 1512260 w 1834438"/>
                  <a:gd name="connsiteY106" fmla="*/ 635572 h 859894"/>
                  <a:gd name="connsiteX107" fmla="*/ 1513229 w 1834438"/>
                  <a:gd name="connsiteY107" fmla="*/ 629177 h 859894"/>
                  <a:gd name="connsiteX108" fmla="*/ 1786900 w 1834438"/>
                  <a:gd name="connsiteY108" fmla="*/ 670386 h 859894"/>
                  <a:gd name="connsiteX109" fmla="*/ 1785931 w 1834438"/>
                  <a:gd name="connsiteY109" fmla="*/ 676781 h 859894"/>
                  <a:gd name="connsiteX110" fmla="*/ 1792325 w 1834438"/>
                  <a:gd name="connsiteY110" fmla="*/ 677749 h 859894"/>
                  <a:gd name="connsiteX111" fmla="*/ 1793294 w 1834438"/>
                  <a:gd name="connsiteY111" fmla="*/ 671355 h 859894"/>
                  <a:gd name="connsiteX112" fmla="*/ 1786900 w 1834438"/>
                  <a:gd name="connsiteY112" fmla="*/ 670386 h 859894"/>
                  <a:gd name="connsiteX113" fmla="*/ 1827592 w 1834438"/>
                  <a:gd name="connsiteY113" fmla="*/ 399622 h 859894"/>
                  <a:gd name="connsiteX114" fmla="*/ 1833986 w 1834438"/>
                  <a:gd name="connsiteY114" fmla="*/ 400591 h 859894"/>
                  <a:gd name="connsiteX115" fmla="*/ 1834438 w 1834438"/>
                  <a:gd name="connsiteY115" fmla="*/ 397749 h 859894"/>
                  <a:gd name="connsiteX116" fmla="*/ 1832630 w 1834438"/>
                  <a:gd name="connsiteY116" fmla="*/ 395553 h 859894"/>
                  <a:gd name="connsiteX117" fmla="*/ 1827592 w 1834438"/>
                  <a:gd name="connsiteY117" fmla="*/ 399622 h 85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834438" h="859894">
                    <a:moveTo>
                      <a:pt x="1518978" y="140226"/>
                    </a:moveTo>
                    <a:lnTo>
                      <a:pt x="1515813" y="145846"/>
                    </a:lnTo>
                    <a:cubicBezTo>
                      <a:pt x="1633820" y="211599"/>
                      <a:pt x="1738004" y="299378"/>
                      <a:pt x="1822554" y="403627"/>
                    </a:cubicBezTo>
                    <a:lnTo>
                      <a:pt x="1827592" y="399558"/>
                    </a:lnTo>
                    <a:lnTo>
                      <a:pt x="1832630" y="395488"/>
                    </a:lnTo>
                    <a:cubicBezTo>
                      <a:pt x="1747047" y="289947"/>
                      <a:pt x="1641571" y="201135"/>
                      <a:pt x="1522143" y="134542"/>
                    </a:cubicBezTo>
                    <a:lnTo>
                      <a:pt x="1518978" y="140162"/>
                    </a:lnTo>
                    <a:close/>
                    <a:moveTo>
                      <a:pt x="1518913" y="140226"/>
                    </a:moveTo>
                    <a:lnTo>
                      <a:pt x="1518913" y="146685"/>
                    </a:lnTo>
                    <a:lnTo>
                      <a:pt x="1519042" y="146685"/>
                    </a:lnTo>
                    <a:lnTo>
                      <a:pt x="1519042" y="133767"/>
                    </a:lnTo>
                    <a:lnTo>
                      <a:pt x="1518913" y="133767"/>
                    </a:lnTo>
                    <a:lnTo>
                      <a:pt x="1518913" y="140226"/>
                    </a:lnTo>
                    <a:close/>
                    <a:moveTo>
                      <a:pt x="1002511" y="6459"/>
                    </a:moveTo>
                    <a:lnTo>
                      <a:pt x="1002511" y="12918"/>
                    </a:lnTo>
                    <a:cubicBezTo>
                      <a:pt x="1188920" y="12918"/>
                      <a:pt x="1363831" y="61167"/>
                      <a:pt x="1515748" y="145910"/>
                    </a:cubicBezTo>
                    <a:lnTo>
                      <a:pt x="1518913" y="140291"/>
                    </a:lnTo>
                    <a:lnTo>
                      <a:pt x="1522078" y="134671"/>
                    </a:lnTo>
                    <a:cubicBezTo>
                      <a:pt x="1368288" y="48895"/>
                      <a:pt x="1191180" y="65"/>
                      <a:pt x="1002511" y="65"/>
                    </a:cubicBezTo>
                    <a:lnTo>
                      <a:pt x="1002511" y="6524"/>
                    </a:lnTo>
                    <a:close/>
                    <a:moveTo>
                      <a:pt x="11303" y="685565"/>
                    </a:moveTo>
                    <a:lnTo>
                      <a:pt x="17310" y="687890"/>
                    </a:lnTo>
                    <a:cubicBezTo>
                      <a:pt x="170067" y="292983"/>
                      <a:pt x="553542" y="12918"/>
                      <a:pt x="1002511" y="12918"/>
                    </a:cubicBezTo>
                    <a:lnTo>
                      <a:pt x="1002511" y="0"/>
                    </a:lnTo>
                    <a:cubicBezTo>
                      <a:pt x="548051" y="0"/>
                      <a:pt x="159862" y="283488"/>
                      <a:pt x="5232" y="683175"/>
                    </a:cubicBezTo>
                    <a:lnTo>
                      <a:pt x="11239" y="685500"/>
                    </a:lnTo>
                    <a:close/>
                    <a:moveTo>
                      <a:pt x="268245" y="585514"/>
                    </a:moveTo>
                    <a:lnTo>
                      <a:pt x="265920" y="579507"/>
                    </a:lnTo>
                    <a:lnTo>
                      <a:pt x="8978" y="679558"/>
                    </a:lnTo>
                    <a:lnTo>
                      <a:pt x="11303" y="685565"/>
                    </a:lnTo>
                    <a:lnTo>
                      <a:pt x="13629" y="691572"/>
                    </a:lnTo>
                    <a:lnTo>
                      <a:pt x="270570" y="591521"/>
                    </a:lnTo>
                    <a:lnTo>
                      <a:pt x="268245" y="585514"/>
                    </a:lnTo>
                    <a:close/>
                    <a:moveTo>
                      <a:pt x="367779" y="841487"/>
                    </a:moveTo>
                    <a:lnTo>
                      <a:pt x="373786" y="839161"/>
                    </a:lnTo>
                    <a:lnTo>
                      <a:pt x="274252" y="583189"/>
                    </a:lnTo>
                    <a:lnTo>
                      <a:pt x="268245" y="585514"/>
                    </a:lnTo>
                    <a:lnTo>
                      <a:pt x="262238" y="587839"/>
                    </a:lnTo>
                    <a:lnTo>
                      <a:pt x="361772" y="843812"/>
                    </a:lnTo>
                    <a:lnTo>
                      <a:pt x="367779" y="841487"/>
                    </a:lnTo>
                    <a:close/>
                    <a:moveTo>
                      <a:pt x="1002511" y="394907"/>
                    </a:moveTo>
                    <a:lnTo>
                      <a:pt x="1002511" y="388448"/>
                    </a:lnTo>
                    <a:cubicBezTo>
                      <a:pt x="707267" y="388448"/>
                      <a:pt x="455881" y="576471"/>
                      <a:pt x="361708" y="839226"/>
                    </a:cubicBezTo>
                    <a:lnTo>
                      <a:pt x="367779" y="841422"/>
                    </a:lnTo>
                    <a:lnTo>
                      <a:pt x="373851" y="843618"/>
                    </a:lnTo>
                    <a:cubicBezTo>
                      <a:pt x="466215" y="585837"/>
                      <a:pt x="712887" y="401366"/>
                      <a:pt x="1002511" y="401366"/>
                    </a:cubicBezTo>
                    <a:lnTo>
                      <a:pt x="1002511" y="394907"/>
                    </a:lnTo>
                    <a:close/>
                    <a:moveTo>
                      <a:pt x="1326175" y="477648"/>
                    </a:moveTo>
                    <a:lnTo>
                      <a:pt x="1329275" y="471964"/>
                    </a:lnTo>
                    <a:cubicBezTo>
                      <a:pt x="1232324" y="418676"/>
                      <a:pt x="1120970" y="388448"/>
                      <a:pt x="1002511" y="388448"/>
                    </a:cubicBezTo>
                    <a:lnTo>
                      <a:pt x="1002511" y="401366"/>
                    </a:lnTo>
                    <a:cubicBezTo>
                      <a:pt x="1118774" y="401366"/>
                      <a:pt x="1227997" y="431013"/>
                      <a:pt x="1323074" y="483267"/>
                    </a:cubicBezTo>
                    <a:lnTo>
                      <a:pt x="1326175" y="477583"/>
                    </a:lnTo>
                    <a:close/>
                    <a:moveTo>
                      <a:pt x="1513229" y="629177"/>
                    </a:moveTo>
                    <a:lnTo>
                      <a:pt x="1518138" y="624979"/>
                    </a:lnTo>
                    <a:cubicBezTo>
                      <a:pt x="1465044" y="563295"/>
                      <a:pt x="1401164" y="511364"/>
                      <a:pt x="1329275" y="472028"/>
                    </a:cubicBezTo>
                    <a:lnTo>
                      <a:pt x="1326175" y="477712"/>
                    </a:lnTo>
                    <a:lnTo>
                      <a:pt x="1323074" y="483396"/>
                    </a:lnTo>
                    <a:cubicBezTo>
                      <a:pt x="1393543" y="521957"/>
                      <a:pt x="1456260" y="572983"/>
                      <a:pt x="1508320" y="633440"/>
                    </a:cubicBezTo>
                    <a:lnTo>
                      <a:pt x="1513229" y="629242"/>
                    </a:lnTo>
                    <a:close/>
                    <a:moveTo>
                      <a:pt x="1786900" y="670386"/>
                    </a:moveTo>
                    <a:lnTo>
                      <a:pt x="1787868" y="663992"/>
                    </a:lnTo>
                    <a:lnTo>
                      <a:pt x="1514198" y="622783"/>
                    </a:lnTo>
                    <a:lnTo>
                      <a:pt x="1513229" y="629177"/>
                    </a:lnTo>
                    <a:lnTo>
                      <a:pt x="1512260" y="635572"/>
                    </a:lnTo>
                    <a:lnTo>
                      <a:pt x="1785931" y="676781"/>
                    </a:lnTo>
                    <a:lnTo>
                      <a:pt x="1786900" y="670386"/>
                    </a:lnTo>
                    <a:close/>
                    <a:moveTo>
                      <a:pt x="1827592" y="399622"/>
                    </a:moveTo>
                    <a:lnTo>
                      <a:pt x="1821197" y="398653"/>
                    </a:lnTo>
                    <a:lnTo>
                      <a:pt x="1780505" y="669353"/>
                    </a:lnTo>
                    <a:lnTo>
                      <a:pt x="1786900" y="670321"/>
                    </a:lnTo>
                    <a:lnTo>
                      <a:pt x="1793294" y="671290"/>
                    </a:lnTo>
                    <a:lnTo>
                      <a:pt x="1833986" y="400591"/>
                    </a:lnTo>
                    <a:lnTo>
                      <a:pt x="1827592" y="399622"/>
                    </a:lnTo>
                    <a:close/>
                    <a:moveTo>
                      <a:pt x="1518978" y="140226"/>
                    </a:moveTo>
                    <a:lnTo>
                      <a:pt x="1522143" y="134607"/>
                    </a:lnTo>
                    <a:lnTo>
                      <a:pt x="1520657" y="133767"/>
                    </a:lnTo>
                    <a:lnTo>
                      <a:pt x="1518978" y="133767"/>
                    </a:lnTo>
                    <a:lnTo>
                      <a:pt x="1518978" y="140226"/>
                    </a:lnTo>
                    <a:close/>
                    <a:moveTo>
                      <a:pt x="1518913" y="140226"/>
                    </a:moveTo>
                    <a:lnTo>
                      <a:pt x="1515748" y="145846"/>
                    </a:lnTo>
                    <a:lnTo>
                      <a:pt x="1517234" y="146685"/>
                    </a:lnTo>
                    <a:lnTo>
                      <a:pt x="1518913" y="146685"/>
                    </a:lnTo>
                    <a:lnTo>
                      <a:pt x="1518913" y="140226"/>
                    </a:lnTo>
                    <a:close/>
                    <a:moveTo>
                      <a:pt x="11303" y="685565"/>
                    </a:moveTo>
                    <a:lnTo>
                      <a:pt x="5296" y="683240"/>
                    </a:lnTo>
                    <a:lnTo>
                      <a:pt x="0" y="696933"/>
                    </a:lnTo>
                    <a:lnTo>
                      <a:pt x="13629" y="691636"/>
                    </a:lnTo>
                    <a:lnTo>
                      <a:pt x="11303" y="685629"/>
                    </a:lnTo>
                    <a:close/>
                    <a:moveTo>
                      <a:pt x="268245" y="585514"/>
                    </a:moveTo>
                    <a:lnTo>
                      <a:pt x="274252" y="583189"/>
                    </a:lnTo>
                    <a:lnTo>
                      <a:pt x="271927" y="577182"/>
                    </a:lnTo>
                    <a:lnTo>
                      <a:pt x="265920" y="579507"/>
                    </a:lnTo>
                    <a:lnTo>
                      <a:pt x="268245" y="585514"/>
                    </a:lnTo>
                    <a:close/>
                    <a:moveTo>
                      <a:pt x="367779" y="841487"/>
                    </a:moveTo>
                    <a:lnTo>
                      <a:pt x="361772" y="843812"/>
                    </a:lnTo>
                    <a:lnTo>
                      <a:pt x="368037" y="859895"/>
                    </a:lnTo>
                    <a:lnTo>
                      <a:pt x="373851" y="843618"/>
                    </a:lnTo>
                    <a:lnTo>
                      <a:pt x="367779" y="841422"/>
                    </a:lnTo>
                    <a:close/>
                    <a:moveTo>
                      <a:pt x="1326175" y="477648"/>
                    </a:moveTo>
                    <a:lnTo>
                      <a:pt x="1323074" y="483332"/>
                    </a:lnTo>
                    <a:lnTo>
                      <a:pt x="1323074" y="483332"/>
                    </a:lnTo>
                    <a:cubicBezTo>
                      <a:pt x="1323074" y="483332"/>
                      <a:pt x="1326175" y="477648"/>
                      <a:pt x="1326175" y="477648"/>
                    </a:cubicBezTo>
                    <a:close/>
                    <a:moveTo>
                      <a:pt x="1513229" y="629177"/>
                    </a:moveTo>
                    <a:lnTo>
                      <a:pt x="1508320" y="633376"/>
                    </a:lnTo>
                    <a:lnTo>
                      <a:pt x="1509870" y="635184"/>
                    </a:lnTo>
                    <a:lnTo>
                      <a:pt x="1512260" y="635572"/>
                    </a:lnTo>
                    <a:lnTo>
                      <a:pt x="1513229" y="629177"/>
                    </a:lnTo>
                    <a:close/>
                    <a:moveTo>
                      <a:pt x="1786900" y="670386"/>
                    </a:moveTo>
                    <a:lnTo>
                      <a:pt x="1785931" y="676781"/>
                    </a:lnTo>
                    <a:lnTo>
                      <a:pt x="1792325" y="677749"/>
                    </a:lnTo>
                    <a:lnTo>
                      <a:pt x="1793294" y="671355"/>
                    </a:lnTo>
                    <a:lnTo>
                      <a:pt x="1786900" y="670386"/>
                    </a:lnTo>
                    <a:close/>
                    <a:moveTo>
                      <a:pt x="1827592" y="399622"/>
                    </a:moveTo>
                    <a:lnTo>
                      <a:pt x="1833986" y="400591"/>
                    </a:lnTo>
                    <a:lnTo>
                      <a:pt x="1834438" y="397749"/>
                    </a:lnTo>
                    <a:lnTo>
                      <a:pt x="1832630" y="395553"/>
                    </a:lnTo>
                    <a:lnTo>
                      <a:pt x="1827592" y="399622"/>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18" name="Freeform: Shape 17">
                <a:extLst>
                  <a:ext uri="{FF2B5EF4-FFF2-40B4-BE49-F238E27FC236}">
                    <a16:creationId xmlns:a16="http://schemas.microsoft.com/office/drawing/2014/main" id="{A4BDBBFD-5D4B-198E-7127-81939A758365}"/>
                  </a:ext>
                </a:extLst>
              </p:cNvPr>
              <p:cNvSpPr/>
              <p:nvPr/>
            </p:nvSpPr>
            <p:spPr>
              <a:xfrm>
                <a:off x="4372103" y="2796634"/>
                <a:ext cx="1209782" cy="1560832"/>
              </a:xfrm>
              <a:custGeom>
                <a:avLst/>
                <a:gdLst>
                  <a:gd name="connsiteX0" fmla="*/ 1190534 w 1209782"/>
                  <a:gd name="connsiteY0" fmla="*/ 1154880 h 1560832"/>
                  <a:gd name="connsiteX1" fmla="*/ 1185948 w 1209782"/>
                  <a:gd name="connsiteY1" fmla="*/ 1150294 h 1560832"/>
                  <a:gd name="connsiteX2" fmla="*/ 986945 w 1209782"/>
                  <a:gd name="connsiteY2" fmla="*/ 1349169 h 1560832"/>
                  <a:gd name="connsiteX3" fmla="*/ 991531 w 1209782"/>
                  <a:gd name="connsiteY3" fmla="*/ 1353755 h 1560832"/>
                  <a:gd name="connsiteX4" fmla="*/ 996117 w 1209782"/>
                  <a:gd name="connsiteY4" fmla="*/ 1358341 h 1560832"/>
                  <a:gd name="connsiteX5" fmla="*/ 1195120 w 1209782"/>
                  <a:gd name="connsiteY5" fmla="*/ 1159466 h 1560832"/>
                  <a:gd name="connsiteX6" fmla="*/ 1190534 w 1209782"/>
                  <a:gd name="connsiteY6" fmla="*/ 1154880 h 1560832"/>
                  <a:gd name="connsiteX7" fmla="*/ 1068975 w 1209782"/>
                  <a:gd name="connsiteY7" fmla="*/ 1165861 h 1560832"/>
                  <a:gd name="connsiteX8" fmla="*/ 1068975 w 1209782"/>
                  <a:gd name="connsiteY8" fmla="*/ 1172320 h 1560832"/>
                  <a:gd name="connsiteX9" fmla="*/ 1191697 w 1209782"/>
                  <a:gd name="connsiteY9" fmla="*/ 1161275 h 1560832"/>
                  <a:gd name="connsiteX10" fmla="*/ 1190534 w 1209782"/>
                  <a:gd name="connsiteY10" fmla="*/ 1154945 h 1560832"/>
                  <a:gd name="connsiteX11" fmla="*/ 1189372 w 1209782"/>
                  <a:gd name="connsiteY11" fmla="*/ 1148615 h 1560832"/>
                  <a:gd name="connsiteX12" fmla="*/ 1068975 w 1209782"/>
                  <a:gd name="connsiteY12" fmla="*/ 1159466 h 1560832"/>
                  <a:gd name="connsiteX13" fmla="*/ 1068975 w 1209782"/>
                  <a:gd name="connsiteY13" fmla="*/ 1165925 h 1560832"/>
                  <a:gd name="connsiteX14" fmla="*/ 394972 w 1209782"/>
                  <a:gd name="connsiteY14" fmla="*/ 504453 h 1560832"/>
                  <a:gd name="connsiteX15" fmla="*/ 388513 w 1209782"/>
                  <a:gd name="connsiteY15" fmla="*/ 504582 h 1560832"/>
                  <a:gd name="connsiteX16" fmla="*/ 1068975 w 1209782"/>
                  <a:gd name="connsiteY16" fmla="*/ 1172255 h 1560832"/>
                  <a:gd name="connsiteX17" fmla="*/ 1068975 w 1209782"/>
                  <a:gd name="connsiteY17" fmla="*/ 1159337 h 1560832"/>
                  <a:gd name="connsiteX18" fmla="*/ 401431 w 1209782"/>
                  <a:gd name="connsiteY18" fmla="*/ 504324 h 1560832"/>
                  <a:gd name="connsiteX19" fmla="*/ 394972 w 1209782"/>
                  <a:gd name="connsiteY19" fmla="*/ 504453 h 1560832"/>
                  <a:gd name="connsiteX20" fmla="*/ 394842 w 1209782"/>
                  <a:gd name="connsiteY20" fmla="*/ 491728 h 1560832"/>
                  <a:gd name="connsiteX21" fmla="*/ 388383 w 1209782"/>
                  <a:gd name="connsiteY21" fmla="*/ 491728 h 1560832"/>
                  <a:gd name="connsiteX22" fmla="*/ 388513 w 1209782"/>
                  <a:gd name="connsiteY22" fmla="*/ 504582 h 1560832"/>
                  <a:gd name="connsiteX23" fmla="*/ 394972 w 1209782"/>
                  <a:gd name="connsiteY23" fmla="*/ 504453 h 1560832"/>
                  <a:gd name="connsiteX24" fmla="*/ 401431 w 1209782"/>
                  <a:gd name="connsiteY24" fmla="*/ 504324 h 1560832"/>
                  <a:gd name="connsiteX25" fmla="*/ 401366 w 1209782"/>
                  <a:gd name="connsiteY25" fmla="*/ 491728 h 1560832"/>
                  <a:gd name="connsiteX26" fmla="*/ 394907 w 1209782"/>
                  <a:gd name="connsiteY26" fmla="*/ 491728 h 1560832"/>
                  <a:gd name="connsiteX27" fmla="*/ 434243 w 1209782"/>
                  <a:gd name="connsiteY27" fmla="*/ 264305 h 1560832"/>
                  <a:gd name="connsiteX28" fmla="*/ 428171 w 1209782"/>
                  <a:gd name="connsiteY28" fmla="*/ 262109 h 1560832"/>
                  <a:gd name="connsiteX29" fmla="*/ 388448 w 1209782"/>
                  <a:gd name="connsiteY29" fmla="*/ 491728 h 1560832"/>
                  <a:gd name="connsiteX30" fmla="*/ 401366 w 1209782"/>
                  <a:gd name="connsiteY30" fmla="*/ 491728 h 1560832"/>
                  <a:gd name="connsiteX31" fmla="*/ 440314 w 1209782"/>
                  <a:gd name="connsiteY31" fmla="*/ 266436 h 1560832"/>
                  <a:gd name="connsiteX32" fmla="*/ 434243 w 1209782"/>
                  <a:gd name="connsiteY32" fmla="*/ 264240 h 1560832"/>
                  <a:gd name="connsiteX33" fmla="*/ 334709 w 1209782"/>
                  <a:gd name="connsiteY33" fmla="*/ 8332 h 1560832"/>
                  <a:gd name="connsiteX34" fmla="*/ 328702 w 1209782"/>
                  <a:gd name="connsiteY34" fmla="*/ 10657 h 1560832"/>
                  <a:gd name="connsiteX35" fmla="*/ 428236 w 1209782"/>
                  <a:gd name="connsiteY35" fmla="*/ 266630 h 1560832"/>
                  <a:gd name="connsiteX36" fmla="*/ 434243 w 1209782"/>
                  <a:gd name="connsiteY36" fmla="*/ 264305 h 1560832"/>
                  <a:gd name="connsiteX37" fmla="*/ 440250 w 1209782"/>
                  <a:gd name="connsiteY37" fmla="*/ 261980 h 1560832"/>
                  <a:gd name="connsiteX38" fmla="*/ 340716 w 1209782"/>
                  <a:gd name="connsiteY38" fmla="*/ 6007 h 1560832"/>
                  <a:gd name="connsiteX39" fmla="*/ 334709 w 1209782"/>
                  <a:gd name="connsiteY39" fmla="*/ 8332 h 1560832"/>
                  <a:gd name="connsiteX40" fmla="*/ 77767 w 1209782"/>
                  <a:gd name="connsiteY40" fmla="*/ 108383 h 1560832"/>
                  <a:gd name="connsiteX41" fmla="*/ 80092 w 1209782"/>
                  <a:gd name="connsiteY41" fmla="*/ 114390 h 1560832"/>
                  <a:gd name="connsiteX42" fmla="*/ 337034 w 1209782"/>
                  <a:gd name="connsiteY42" fmla="*/ 14339 h 1560832"/>
                  <a:gd name="connsiteX43" fmla="*/ 334709 w 1209782"/>
                  <a:gd name="connsiteY43" fmla="*/ 8332 h 1560832"/>
                  <a:gd name="connsiteX44" fmla="*/ 332383 w 1209782"/>
                  <a:gd name="connsiteY44" fmla="*/ 2325 h 1560832"/>
                  <a:gd name="connsiteX45" fmla="*/ 75442 w 1209782"/>
                  <a:gd name="connsiteY45" fmla="*/ 102376 h 1560832"/>
                  <a:gd name="connsiteX46" fmla="*/ 77767 w 1209782"/>
                  <a:gd name="connsiteY46" fmla="*/ 108383 h 1560832"/>
                  <a:gd name="connsiteX47" fmla="*/ 6394 w 1209782"/>
                  <a:gd name="connsiteY47" fmla="*/ 491728 h 1560832"/>
                  <a:gd name="connsiteX48" fmla="*/ 12854 w 1209782"/>
                  <a:gd name="connsiteY48" fmla="*/ 491728 h 1560832"/>
                  <a:gd name="connsiteX49" fmla="*/ 83774 w 1209782"/>
                  <a:gd name="connsiteY49" fmla="*/ 110644 h 1560832"/>
                  <a:gd name="connsiteX50" fmla="*/ 77767 w 1209782"/>
                  <a:gd name="connsiteY50" fmla="*/ 108318 h 1560832"/>
                  <a:gd name="connsiteX51" fmla="*/ 71760 w 1209782"/>
                  <a:gd name="connsiteY51" fmla="*/ 105993 h 1560832"/>
                  <a:gd name="connsiteX52" fmla="*/ 0 w 1209782"/>
                  <a:gd name="connsiteY52" fmla="*/ 491728 h 1560832"/>
                  <a:gd name="connsiteX53" fmla="*/ 6459 w 1209782"/>
                  <a:gd name="connsiteY53" fmla="*/ 491728 h 1560832"/>
                  <a:gd name="connsiteX54" fmla="*/ 6524 w 1209782"/>
                  <a:gd name="connsiteY54" fmla="*/ 500577 h 1560832"/>
                  <a:gd name="connsiteX55" fmla="*/ 12983 w 1209782"/>
                  <a:gd name="connsiteY55" fmla="*/ 500384 h 1560832"/>
                  <a:gd name="connsiteX56" fmla="*/ 12918 w 1209782"/>
                  <a:gd name="connsiteY56" fmla="*/ 491793 h 1560832"/>
                  <a:gd name="connsiteX57" fmla="*/ 0 w 1209782"/>
                  <a:gd name="connsiteY57" fmla="*/ 491793 h 1560832"/>
                  <a:gd name="connsiteX58" fmla="*/ 129 w 1209782"/>
                  <a:gd name="connsiteY58" fmla="*/ 500836 h 1560832"/>
                  <a:gd name="connsiteX59" fmla="*/ 6588 w 1209782"/>
                  <a:gd name="connsiteY59" fmla="*/ 500642 h 1560832"/>
                  <a:gd name="connsiteX60" fmla="*/ 1068975 w 1209782"/>
                  <a:gd name="connsiteY60" fmla="*/ 1554309 h 1560832"/>
                  <a:gd name="connsiteX61" fmla="*/ 1068975 w 1209782"/>
                  <a:gd name="connsiteY61" fmla="*/ 1547850 h 1560832"/>
                  <a:gd name="connsiteX62" fmla="*/ 12983 w 1209782"/>
                  <a:gd name="connsiteY62" fmla="*/ 500513 h 1560832"/>
                  <a:gd name="connsiteX63" fmla="*/ 6524 w 1209782"/>
                  <a:gd name="connsiteY63" fmla="*/ 500513 h 1560832"/>
                  <a:gd name="connsiteX64" fmla="*/ 65 w 1209782"/>
                  <a:gd name="connsiteY64" fmla="*/ 500642 h 1560832"/>
                  <a:gd name="connsiteX65" fmla="*/ 1068975 w 1209782"/>
                  <a:gd name="connsiteY65" fmla="*/ 1560832 h 1560832"/>
                  <a:gd name="connsiteX66" fmla="*/ 1068975 w 1209782"/>
                  <a:gd name="connsiteY66" fmla="*/ 1554373 h 1560832"/>
                  <a:gd name="connsiteX67" fmla="*/ 1185755 w 1209782"/>
                  <a:gd name="connsiteY67" fmla="*/ 1547979 h 1560832"/>
                  <a:gd name="connsiteX68" fmla="*/ 1185044 w 1209782"/>
                  <a:gd name="connsiteY68" fmla="*/ 1541584 h 1560832"/>
                  <a:gd name="connsiteX69" fmla="*/ 1068975 w 1209782"/>
                  <a:gd name="connsiteY69" fmla="*/ 1547914 h 1560832"/>
                  <a:gd name="connsiteX70" fmla="*/ 1068975 w 1209782"/>
                  <a:gd name="connsiteY70" fmla="*/ 1560832 h 1560832"/>
                  <a:gd name="connsiteX71" fmla="*/ 1186465 w 1209782"/>
                  <a:gd name="connsiteY71" fmla="*/ 1554438 h 1560832"/>
                  <a:gd name="connsiteX72" fmla="*/ 1185755 w 1209782"/>
                  <a:gd name="connsiteY72" fmla="*/ 1548043 h 1560832"/>
                  <a:gd name="connsiteX73" fmla="*/ 991531 w 1209782"/>
                  <a:gd name="connsiteY73" fmla="*/ 1353755 h 1560832"/>
                  <a:gd name="connsiteX74" fmla="*/ 986945 w 1209782"/>
                  <a:gd name="connsiteY74" fmla="*/ 1358341 h 1560832"/>
                  <a:gd name="connsiteX75" fmla="*/ 1181104 w 1209782"/>
                  <a:gd name="connsiteY75" fmla="*/ 1552500 h 1560832"/>
                  <a:gd name="connsiteX76" fmla="*/ 1185690 w 1209782"/>
                  <a:gd name="connsiteY76" fmla="*/ 1547914 h 1560832"/>
                  <a:gd name="connsiteX77" fmla="*/ 1190276 w 1209782"/>
                  <a:gd name="connsiteY77" fmla="*/ 1543328 h 1560832"/>
                  <a:gd name="connsiteX78" fmla="*/ 996117 w 1209782"/>
                  <a:gd name="connsiteY78" fmla="*/ 1349169 h 1560832"/>
                  <a:gd name="connsiteX79" fmla="*/ 991531 w 1209782"/>
                  <a:gd name="connsiteY79" fmla="*/ 1353755 h 1560832"/>
                  <a:gd name="connsiteX80" fmla="*/ 1190534 w 1209782"/>
                  <a:gd name="connsiteY80" fmla="*/ 1154880 h 1560832"/>
                  <a:gd name="connsiteX81" fmla="*/ 1195120 w 1209782"/>
                  <a:gd name="connsiteY81" fmla="*/ 1159466 h 1560832"/>
                  <a:gd name="connsiteX82" fmla="*/ 1209782 w 1209782"/>
                  <a:gd name="connsiteY82" fmla="*/ 1144804 h 1560832"/>
                  <a:gd name="connsiteX83" fmla="*/ 1189372 w 1209782"/>
                  <a:gd name="connsiteY83" fmla="*/ 1148550 h 1560832"/>
                  <a:gd name="connsiteX84" fmla="*/ 1190534 w 1209782"/>
                  <a:gd name="connsiteY84" fmla="*/ 1154880 h 1560832"/>
                  <a:gd name="connsiteX85" fmla="*/ 394972 w 1209782"/>
                  <a:gd name="connsiteY85" fmla="*/ 504453 h 1560832"/>
                  <a:gd name="connsiteX86" fmla="*/ 401431 w 1209782"/>
                  <a:gd name="connsiteY86" fmla="*/ 504324 h 1560832"/>
                  <a:gd name="connsiteX87" fmla="*/ 401431 w 1209782"/>
                  <a:gd name="connsiteY87" fmla="*/ 504324 h 1560832"/>
                  <a:gd name="connsiteX88" fmla="*/ 394972 w 1209782"/>
                  <a:gd name="connsiteY88" fmla="*/ 504453 h 1560832"/>
                  <a:gd name="connsiteX89" fmla="*/ 434243 w 1209782"/>
                  <a:gd name="connsiteY89" fmla="*/ 264305 h 1560832"/>
                  <a:gd name="connsiteX90" fmla="*/ 440314 w 1209782"/>
                  <a:gd name="connsiteY90" fmla="*/ 266501 h 1560832"/>
                  <a:gd name="connsiteX91" fmla="*/ 441154 w 1209782"/>
                  <a:gd name="connsiteY91" fmla="*/ 264240 h 1560832"/>
                  <a:gd name="connsiteX92" fmla="*/ 440250 w 1209782"/>
                  <a:gd name="connsiteY92" fmla="*/ 261980 h 1560832"/>
                  <a:gd name="connsiteX93" fmla="*/ 434243 w 1209782"/>
                  <a:gd name="connsiteY93" fmla="*/ 264305 h 1560832"/>
                  <a:gd name="connsiteX94" fmla="*/ 334709 w 1209782"/>
                  <a:gd name="connsiteY94" fmla="*/ 8332 h 1560832"/>
                  <a:gd name="connsiteX95" fmla="*/ 340716 w 1209782"/>
                  <a:gd name="connsiteY95" fmla="*/ 6007 h 1560832"/>
                  <a:gd name="connsiteX96" fmla="*/ 338390 w 1209782"/>
                  <a:gd name="connsiteY96" fmla="*/ 0 h 1560832"/>
                  <a:gd name="connsiteX97" fmla="*/ 332383 w 1209782"/>
                  <a:gd name="connsiteY97" fmla="*/ 2325 h 1560832"/>
                  <a:gd name="connsiteX98" fmla="*/ 334709 w 1209782"/>
                  <a:gd name="connsiteY98" fmla="*/ 8332 h 1560832"/>
                  <a:gd name="connsiteX99" fmla="*/ 77767 w 1209782"/>
                  <a:gd name="connsiteY99" fmla="*/ 108383 h 1560832"/>
                  <a:gd name="connsiteX100" fmla="*/ 75442 w 1209782"/>
                  <a:gd name="connsiteY100" fmla="*/ 102376 h 1560832"/>
                  <a:gd name="connsiteX101" fmla="*/ 72794 w 1209782"/>
                  <a:gd name="connsiteY101" fmla="*/ 103410 h 1560832"/>
                  <a:gd name="connsiteX102" fmla="*/ 71760 w 1209782"/>
                  <a:gd name="connsiteY102" fmla="*/ 106058 h 1560832"/>
                  <a:gd name="connsiteX103" fmla="*/ 77767 w 1209782"/>
                  <a:gd name="connsiteY103" fmla="*/ 108383 h 1560832"/>
                  <a:gd name="connsiteX104" fmla="*/ 6524 w 1209782"/>
                  <a:gd name="connsiteY104" fmla="*/ 500577 h 1560832"/>
                  <a:gd name="connsiteX105" fmla="*/ 12983 w 1209782"/>
                  <a:gd name="connsiteY105" fmla="*/ 500577 h 1560832"/>
                  <a:gd name="connsiteX106" fmla="*/ 12983 w 1209782"/>
                  <a:gd name="connsiteY106" fmla="*/ 500448 h 1560832"/>
                  <a:gd name="connsiteX107" fmla="*/ 12983 w 1209782"/>
                  <a:gd name="connsiteY107" fmla="*/ 500448 h 1560832"/>
                  <a:gd name="connsiteX108" fmla="*/ 6524 w 1209782"/>
                  <a:gd name="connsiteY108" fmla="*/ 500577 h 1560832"/>
                  <a:gd name="connsiteX109" fmla="*/ 1185755 w 1209782"/>
                  <a:gd name="connsiteY109" fmla="*/ 1547979 h 1560832"/>
                  <a:gd name="connsiteX110" fmla="*/ 1186465 w 1209782"/>
                  <a:gd name="connsiteY110" fmla="*/ 1554373 h 1560832"/>
                  <a:gd name="connsiteX111" fmla="*/ 1199835 w 1209782"/>
                  <a:gd name="connsiteY111" fmla="*/ 1552888 h 1560832"/>
                  <a:gd name="connsiteX112" fmla="*/ 1190341 w 1209782"/>
                  <a:gd name="connsiteY112" fmla="*/ 1543393 h 1560832"/>
                  <a:gd name="connsiteX113" fmla="*/ 1185755 w 1209782"/>
                  <a:gd name="connsiteY113" fmla="*/ 1547979 h 1560832"/>
                  <a:gd name="connsiteX114" fmla="*/ 991531 w 1209782"/>
                  <a:gd name="connsiteY114" fmla="*/ 1353755 h 1560832"/>
                  <a:gd name="connsiteX115" fmla="*/ 986945 w 1209782"/>
                  <a:gd name="connsiteY115" fmla="*/ 1349169 h 1560832"/>
                  <a:gd name="connsiteX116" fmla="*/ 982359 w 1209782"/>
                  <a:gd name="connsiteY116" fmla="*/ 1353755 h 1560832"/>
                  <a:gd name="connsiteX117" fmla="*/ 986945 w 1209782"/>
                  <a:gd name="connsiteY117" fmla="*/ 1358341 h 1560832"/>
                  <a:gd name="connsiteX118" fmla="*/ 991531 w 1209782"/>
                  <a:gd name="connsiteY118" fmla="*/ 1353755 h 1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09782" h="1560832">
                    <a:moveTo>
                      <a:pt x="1190534" y="1154880"/>
                    </a:moveTo>
                    <a:lnTo>
                      <a:pt x="1185948" y="1150294"/>
                    </a:lnTo>
                    <a:lnTo>
                      <a:pt x="986945" y="1349169"/>
                    </a:lnTo>
                    <a:lnTo>
                      <a:pt x="991531" y="1353755"/>
                    </a:lnTo>
                    <a:lnTo>
                      <a:pt x="996117" y="1358341"/>
                    </a:lnTo>
                    <a:lnTo>
                      <a:pt x="1195120" y="1159466"/>
                    </a:lnTo>
                    <a:lnTo>
                      <a:pt x="1190534" y="1154880"/>
                    </a:lnTo>
                    <a:close/>
                    <a:moveTo>
                      <a:pt x="1068975" y="1165861"/>
                    </a:moveTo>
                    <a:lnTo>
                      <a:pt x="1068975" y="1172320"/>
                    </a:lnTo>
                    <a:cubicBezTo>
                      <a:pt x="1110830" y="1172320"/>
                      <a:pt x="1151845" y="1168574"/>
                      <a:pt x="1191697" y="1161275"/>
                    </a:cubicBezTo>
                    <a:lnTo>
                      <a:pt x="1190534" y="1154945"/>
                    </a:lnTo>
                    <a:lnTo>
                      <a:pt x="1189372" y="1148615"/>
                    </a:lnTo>
                    <a:cubicBezTo>
                      <a:pt x="1150294" y="1155785"/>
                      <a:pt x="1110119" y="1159466"/>
                      <a:pt x="1068975" y="1159466"/>
                    </a:cubicBezTo>
                    <a:lnTo>
                      <a:pt x="1068975" y="1165925"/>
                    </a:lnTo>
                    <a:close/>
                    <a:moveTo>
                      <a:pt x="394972" y="504453"/>
                    </a:moveTo>
                    <a:lnTo>
                      <a:pt x="388513" y="504582"/>
                    </a:lnTo>
                    <a:cubicBezTo>
                      <a:pt x="395359" y="874557"/>
                      <a:pt x="697320" y="1172255"/>
                      <a:pt x="1068975" y="1172255"/>
                    </a:cubicBezTo>
                    <a:lnTo>
                      <a:pt x="1068975" y="1159337"/>
                    </a:lnTo>
                    <a:cubicBezTo>
                      <a:pt x="704361" y="1159337"/>
                      <a:pt x="408148" y="867258"/>
                      <a:pt x="401431" y="504324"/>
                    </a:cubicBezTo>
                    <a:lnTo>
                      <a:pt x="394972" y="504453"/>
                    </a:lnTo>
                    <a:close/>
                    <a:moveTo>
                      <a:pt x="394842" y="491728"/>
                    </a:moveTo>
                    <a:lnTo>
                      <a:pt x="388383" y="491728"/>
                    </a:lnTo>
                    <a:cubicBezTo>
                      <a:pt x="388383" y="495927"/>
                      <a:pt x="388383" y="500319"/>
                      <a:pt x="388513" y="504582"/>
                    </a:cubicBezTo>
                    <a:lnTo>
                      <a:pt x="394972" y="504453"/>
                    </a:lnTo>
                    <a:lnTo>
                      <a:pt x="401431" y="504324"/>
                    </a:lnTo>
                    <a:cubicBezTo>
                      <a:pt x="401366" y="500190"/>
                      <a:pt x="401366" y="495991"/>
                      <a:pt x="401366" y="491728"/>
                    </a:cubicBezTo>
                    <a:lnTo>
                      <a:pt x="394907" y="491728"/>
                    </a:lnTo>
                    <a:close/>
                    <a:moveTo>
                      <a:pt x="434243" y="264305"/>
                    </a:moveTo>
                    <a:lnTo>
                      <a:pt x="428171" y="262109"/>
                    </a:lnTo>
                    <a:cubicBezTo>
                      <a:pt x="402464" y="333869"/>
                      <a:pt x="388448" y="411119"/>
                      <a:pt x="388448" y="491728"/>
                    </a:cubicBezTo>
                    <a:lnTo>
                      <a:pt x="401366" y="491728"/>
                    </a:lnTo>
                    <a:cubicBezTo>
                      <a:pt x="401366" y="412605"/>
                      <a:pt x="415124" y="336840"/>
                      <a:pt x="440314" y="266436"/>
                    </a:cubicBezTo>
                    <a:lnTo>
                      <a:pt x="434243" y="264240"/>
                    </a:lnTo>
                    <a:close/>
                    <a:moveTo>
                      <a:pt x="334709" y="8332"/>
                    </a:moveTo>
                    <a:lnTo>
                      <a:pt x="328702" y="10657"/>
                    </a:lnTo>
                    <a:lnTo>
                      <a:pt x="428236" y="266630"/>
                    </a:lnTo>
                    <a:lnTo>
                      <a:pt x="434243" y="264305"/>
                    </a:lnTo>
                    <a:lnTo>
                      <a:pt x="440250" y="261980"/>
                    </a:lnTo>
                    <a:lnTo>
                      <a:pt x="340716" y="6007"/>
                    </a:lnTo>
                    <a:lnTo>
                      <a:pt x="334709" y="8332"/>
                    </a:lnTo>
                    <a:close/>
                    <a:moveTo>
                      <a:pt x="77767" y="108383"/>
                    </a:moveTo>
                    <a:lnTo>
                      <a:pt x="80092" y="114390"/>
                    </a:lnTo>
                    <a:lnTo>
                      <a:pt x="337034" y="14339"/>
                    </a:lnTo>
                    <a:lnTo>
                      <a:pt x="334709" y="8332"/>
                    </a:lnTo>
                    <a:lnTo>
                      <a:pt x="332383" y="2325"/>
                    </a:lnTo>
                    <a:lnTo>
                      <a:pt x="75442" y="102376"/>
                    </a:lnTo>
                    <a:lnTo>
                      <a:pt x="77767" y="108383"/>
                    </a:lnTo>
                    <a:close/>
                    <a:moveTo>
                      <a:pt x="6394" y="491728"/>
                    </a:moveTo>
                    <a:lnTo>
                      <a:pt x="12854" y="491728"/>
                    </a:lnTo>
                    <a:cubicBezTo>
                      <a:pt x="12854" y="357380"/>
                      <a:pt x="37979" y="228845"/>
                      <a:pt x="83774" y="110644"/>
                    </a:cubicBezTo>
                    <a:lnTo>
                      <a:pt x="77767" y="108318"/>
                    </a:lnTo>
                    <a:lnTo>
                      <a:pt x="71760" y="105993"/>
                    </a:lnTo>
                    <a:cubicBezTo>
                      <a:pt x="25384" y="225680"/>
                      <a:pt x="0" y="355765"/>
                      <a:pt x="0" y="491728"/>
                    </a:cubicBezTo>
                    <a:lnTo>
                      <a:pt x="6459" y="491728"/>
                    </a:lnTo>
                    <a:close/>
                    <a:moveTo>
                      <a:pt x="6524" y="500577"/>
                    </a:moveTo>
                    <a:lnTo>
                      <a:pt x="12983" y="500384"/>
                    </a:lnTo>
                    <a:cubicBezTo>
                      <a:pt x="12918" y="497542"/>
                      <a:pt x="12918" y="494764"/>
                      <a:pt x="12918" y="491793"/>
                    </a:cubicBezTo>
                    <a:lnTo>
                      <a:pt x="0" y="491793"/>
                    </a:lnTo>
                    <a:cubicBezTo>
                      <a:pt x="0" y="494700"/>
                      <a:pt x="0" y="497735"/>
                      <a:pt x="129" y="500836"/>
                    </a:cubicBezTo>
                    <a:lnTo>
                      <a:pt x="6588" y="500642"/>
                    </a:lnTo>
                    <a:close/>
                    <a:moveTo>
                      <a:pt x="1068975" y="1554309"/>
                    </a:moveTo>
                    <a:lnTo>
                      <a:pt x="1068975" y="1547850"/>
                    </a:lnTo>
                    <a:cubicBezTo>
                      <a:pt x="488563" y="1547850"/>
                      <a:pt x="17633" y="1079826"/>
                      <a:pt x="12983" y="500513"/>
                    </a:cubicBezTo>
                    <a:lnTo>
                      <a:pt x="6524" y="500513"/>
                    </a:lnTo>
                    <a:cubicBezTo>
                      <a:pt x="6524" y="500513"/>
                      <a:pt x="65" y="500642"/>
                      <a:pt x="65" y="500642"/>
                    </a:cubicBezTo>
                    <a:cubicBezTo>
                      <a:pt x="4780" y="1087060"/>
                      <a:pt x="481523" y="1560832"/>
                      <a:pt x="1068975" y="1560832"/>
                    </a:cubicBezTo>
                    <a:lnTo>
                      <a:pt x="1068975" y="1554373"/>
                    </a:lnTo>
                    <a:close/>
                    <a:moveTo>
                      <a:pt x="1185755" y="1547979"/>
                    </a:moveTo>
                    <a:lnTo>
                      <a:pt x="1185044" y="1541584"/>
                    </a:lnTo>
                    <a:cubicBezTo>
                      <a:pt x="1146936" y="1545783"/>
                      <a:pt x="1108181" y="1547914"/>
                      <a:pt x="1068975" y="1547914"/>
                    </a:cubicBezTo>
                    <a:lnTo>
                      <a:pt x="1068975" y="1560832"/>
                    </a:lnTo>
                    <a:cubicBezTo>
                      <a:pt x="1108633" y="1560832"/>
                      <a:pt x="1147840" y="1558636"/>
                      <a:pt x="1186465" y="1554438"/>
                    </a:cubicBezTo>
                    <a:lnTo>
                      <a:pt x="1185755" y="1548043"/>
                    </a:lnTo>
                    <a:close/>
                    <a:moveTo>
                      <a:pt x="991531" y="1353755"/>
                    </a:moveTo>
                    <a:lnTo>
                      <a:pt x="986945" y="1358341"/>
                    </a:lnTo>
                    <a:lnTo>
                      <a:pt x="1181104" y="1552500"/>
                    </a:lnTo>
                    <a:lnTo>
                      <a:pt x="1185690" y="1547914"/>
                    </a:lnTo>
                    <a:lnTo>
                      <a:pt x="1190276" y="1543328"/>
                    </a:lnTo>
                    <a:lnTo>
                      <a:pt x="996117" y="1349169"/>
                    </a:lnTo>
                    <a:lnTo>
                      <a:pt x="991531" y="1353755"/>
                    </a:lnTo>
                    <a:close/>
                    <a:moveTo>
                      <a:pt x="1190534" y="1154880"/>
                    </a:moveTo>
                    <a:lnTo>
                      <a:pt x="1195120" y="1159466"/>
                    </a:lnTo>
                    <a:lnTo>
                      <a:pt x="1209782" y="1144804"/>
                    </a:lnTo>
                    <a:lnTo>
                      <a:pt x="1189372" y="1148550"/>
                    </a:lnTo>
                    <a:lnTo>
                      <a:pt x="1190534" y="1154880"/>
                    </a:lnTo>
                    <a:close/>
                    <a:moveTo>
                      <a:pt x="394972" y="504453"/>
                    </a:moveTo>
                    <a:lnTo>
                      <a:pt x="401431" y="504324"/>
                    </a:lnTo>
                    <a:lnTo>
                      <a:pt x="401431" y="504324"/>
                    </a:lnTo>
                    <a:cubicBezTo>
                      <a:pt x="401431" y="504324"/>
                      <a:pt x="394972" y="504453"/>
                      <a:pt x="394972" y="504453"/>
                    </a:cubicBezTo>
                    <a:close/>
                    <a:moveTo>
                      <a:pt x="434243" y="264305"/>
                    </a:moveTo>
                    <a:lnTo>
                      <a:pt x="440314" y="266501"/>
                    </a:lnTo>
                    <a:lnTo>
                      <a:pt x="441154" y="264240"/>
                    </a:lnTo>
                    <a:lnTo>
                      <a:pt x="440250" y="261980"/>
                    </a:lnTo>
                    <a:lnTo>
                      <a:pt x="434243" y="264305"/>
                    </a:lnTo>
                    <a:close/>
                    <a:moveTo>
                      <a:pt x="334709" y="8332"/>
                    </a:moveTo>
                    <a:lnTo>
                      <a:pt x="340716" y="6007"/>
                    </a:lnTo>
                    <a:lnTo>
                      <a:pt x="338390" y="0"/>
                    </a:lnTo>
                    <a:lnTo>
                      <a:pt x="332383" y="2325"/>
                    </a:lnTo>
                    <a:lnTo>
                      <a:pt x="334709" y="8332"/>
                    </a:lnTo>
                    <a:close/>
                    <a:moveTo>
                      <a:pt x="77767" y="108383"/>
                    </a:moveTo>
                    <a:lnTo>
                      <a:pt x="75442" y="102376"/>
                    </a:lnTo>
                    <a:lnTo>
                      <a:pt x="72794" y="103410"/>
                    </a:lnTo>
                    <a:lnTo>
                      <a:pt x="71760" y="106058"/>
                    </a:lnTo>
                    <a:lnTo>
                      <a:pt x="77767" y="108383"/>
                    </a:lnTo>
                    <a:close/>
                    <a:moveTo>
                      <a:pt x="6524" y="500577"/>
                    </a:moveTo>
                    <a:lnTo>
                      <a:pt x="12983" y="500577"/>
                    </a:lnTo>
                    <a:cubicBezTo>
                      <a:pt x="12983" y="500577"/>
                      <a:pt x="12983" y="500448"/>
                      <a:pt x="12983" y="500448"/>
                    </a:cubicBezTo>
                    <a:lnTo>
                      <a:pt x="12983" y="500448"/>
                    </a:lnTo>
                    <a:cubicBezTo>
                      <a:pt x="12983" y="500448"/>
                      <a:pt x="6524" y="500577"/>
                      <a:pt x="6524" y="500577"/>
                    </a:cubicBezTo>
                    <a:close/>
                    <a:moveTo>
                      <a:pt x="1185755" y="1547979"/>
                    </a:moveTo>
                    <a:lnTo>
                      <a:pt x="1186465" y="1554373"/>
                    </a:lnTo>
                    <a:lnTo>
                      <a:pt x="1199835" y="1552888"/>
                    </a:lnTo>
                    <a:lnTo>
                      <a:pt x="1190341" y="1543393"/>
                    </a:lnTo>
                    <a:lnTo>
                      <a:pt x="1185755" y="1547979"/>
                    </a:lnTo>
                    <a:close/>
                    <a:moveTo>
                      <a:pt x="991531" y="1353755"/>
                    </a:moveTo>
                    <a:lnTo>
                      <a:pt x="986945" y="1349169"/>
                    </a:lnTo>
                    <a:lnTo>
                      <a:pt x="982359" y="1353755"/>
                    </a:lnTo>
                    <a:lnTo>
                      <a:pt x="986945" y="1358341"/>
                    </a:lnTo>
                    <a:lnTo>
                      <a:pt x="991531" y="1353755"/>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37" name="Freeform: Shape 36">
                <a:extLst>
                  <a:ext uri="{FF2B5EF4-FFF2-40B4-BE49-F238E27FC236}">
                    <a16:creationId xmlns:a16="http://schemas.microsoft.com/office/drawing/2014/main" id="{3509862C-88EC-ACB0-B1BE-85DF1E13DDB1}"/>
                  </a:ext>
                </a:extLst>
              </p:cNvPr>
              <p:cNvSpPr/>
              <p:nvPr/>
            </p:nvSpPr>
            <p:spPr>
              <a:xfrm>
                <a:off x="5147319" y="2448232"/>
                <a:ext cx="46315" cy="119234"/>
              </a:xfrm>
              <a:custGeom>
                <a:avLst/>
                <a:gdLst>
                  <a:gd name="connsiteX0" fmla="*/ 7234 w 46315"/>
                  <a:gd name="connsiteY0" fmla="*/ 119170 h 119234"/>
                  <a:gd name="connsiteX1" fmla="*/ 3036 w 46315"/>
                  <a:gd name="connsiteY1" fmla="*/ 108189 h 119234"/>
                  <a:gd name="connsiteX2" fmla="*/ 27903 w 46315"/>
                  <a:gd name="connsiteY2" fmla="*/ 98565 h 119234"/>
                  <a:gd name="connsiteX3" fmla="*/ 32489 w 46315"/>
                  <a:gd name="connsiteY3" fmla="*/ 94561 h 119234"/>
                  <a:gd name="connsiteX4" fmla="*/ 32489 w 46315"/>
                  <a:gd name="connsiteY4" fmla="*/ 88489 h 119234"/>
                  <a:gd name="connsiteX5" fmla="*/ 0 w 46315"/>
                  <a:gd name="connsiteY5" fmla="*/ 4521 h 119234"/>
                  <a:gd name="connsiteX6" fmla="*/ 11626 w 46315"/>
                  <a:gd name="connsiteY6" fmla="*/ 0 h 119234"/>
                  <a:gd name="connsiteX7" fmla="*/ 44697 w 46315"/>
                  <a:gd name="connsiteY7" fmla="*/ 85453 h 119234"/>
                  <a:gd name="connsiteX8" fmla="*/ 45020 w 46315"/>
                  <a:gd name="connsiteY8" fmla="*/ 99534 h 119234"/>
                  <a:gd name="connsiteX9" fmla="*/ 33652 w 46315"/>
                  <a:gd name="connsiteY9" fmla="*/ 109029 h 119234"/>
                  <a:gd name="connsiteX10" fmla="*/ 7299 w 46315"/>
                  <a:gd name="connsiteY10" fmla="*/ 119234 h 119234"/>
                  <a:gd name="connsiteX11" fmla="*/ 7170 w 46315"/>
                  <a:gd name="connsiteY11" fmla="*/ 119105 h 11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15" h="119234">
                    <a:moveTo>
                      <a:pt x="7234" y="119170"/>
                    </a:moveTo>
                    <a:lnTo>
                      <a:pt x="3036" y="108189"/>
                    </a:lnTo>
                    <a:lnTo>
                      <a:pt x="27903" y="98565"/>
                    </a:lnTo>
                    <a:cubicBezTo>
                      <a:pt x="30164" y="97661"/>
                      <a:pt x="31649" y="96305"/>
                      <a:pt x="32489" y="94561"/>
                    </a:cubicBezTo>
                    <a:cubicBezTo>
                      <a:pt x="33264" y="92688"/>
                      <a:pt x="33264" y="90750"/>
                      <a:pt x="32489" y="88489"/>
                    </a:cubicBezTo>
                    <a:lnTo>
                      <a:pt x="0" y="4521"/>
                    </a:lnTo>
                    <a:lnTo>
                      <a:pt x="11626" y="0"/>
                    </a:lnTo>
                    <a:lnTo>
                      <a:pt x="44697" y="85453"/>
                    </a:lnTo>
                    <a:cubicBezTo>
                      <a:pt x="46764" y="90750"/>
                      <a:pt x="46828" y="95465"/>
                      <a:pt x="45020" y="99534"/>
                    </a:cubicBezTo>
                    <a:cubicBezTo>
                      <a:pt x="43147" y="103668"/>
                      <a:pt x="39465" y="106897"/>
                      <a:pt x="33652" y="109029"/>
                    </a:cubicBezTo>
                    <a:lnTo>
                      <a:pt x="7299" y="119234"/>
                    </a:lnTo>
                    <a:lnTo>
                      <a:pt x="7170" y="119105"/>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39" name="Freeform: Shape 38">
                <a:extLst>
                  <a:ext uri="{FF2B5EF4-FFF2-40B4-BE49-F238E27FC236}">
                    <a16:creationId xmlns:a16="http://schemas.microsoft.com/office/drawing/2014/main" id="{2D167473-50ED-D035-C142-15DF68CA470E}"/>
                  </a:ext>
                </a:extLst>
              </p:cNvPr>
              <p:cNvSpPr/>
              <p:nvPr/>
            </p:nvSpPr>
            <p:spPr>
              <a:xfrm>
                <a:off x="5219541" y="2415917"/>
                <a:ext cx="105974" cy="112814"/>
              </a:xfrm>
              <a:custGeom>
                <a:avLst/>
                <a:gdLst>
                  <a:gd name="connsiteX0" fmla="*/ 32415 w 105974"/>
                  <a:gd name="connsiteY0" fmla="*/ 93935 h 112814"/>
                  <a:gd name="connsiteX1" fmla="*/ 62773 w 105974"/>
                  <a:gd name="connsiteY1" fmla="*/ 99877 h 112814"/>
                  <a:gd name="connsiteX2" fmla="*/ 87705 w 105974"/>
                  <a:gd name="connsiteY2" fmla="*/ 81598 h 112814"/>
                  <a:gd name="connsiteX3" fmla="*/ 92032 w 105974"/>
                  <a:gd name="connsiteY3" fmla="*/ 47623 h 112814"/>
                  <a:gd name="connsiteX4" fmla="*/ 73753 w 105974"/>
                  <a:gd name="connsiteY4" fmla="*/ 18751 h 112814"/>
                  <a:gd name="connsiteX5" fmla="*/ 43396 w 105974"/>
                  <a:gd name="connsiteY5" fmla="*/ 12809 h 112814"/>
                  <a:gd name="connsiteX6" fmla="*/ 18464 w 105974"/>
                  <a:gd name="connsiteY6" fmla="*/ 31088 h 112814"/>
                  <a:gd name="connsiteX7" fmla="*/ 14136 w 105974"/>
                  <a:gd name="connsiteY7" fmla="*/ 65063 h 112814"/>
                  <a:gd name="connsiteX8" fmla="*/ 32415 w 105974"/>
                  <a:gd name="connsiteY8" fmla="*/ 93935 h 112814"/>
                  <a:gd name="connsiteX9" fmla="*/ 98298 w 105974"/>
                  <a:gd name="connsiteY9" fmla="*/ 87863 h 112814"/>
                  <a:gd name="connsiteX10" fmla="*/ 65292 w 105974"/>
                  <a:gd name="connsiteY10" fmla="*/ 111439 h 112814"/>
                  <a:gd name="connsiteX11" fmla="*/ 25439 w 105974"/>
                  <a:gd name="connsiteY11" fmla="*/ 104075 h 112814"/>
                  <a:gd name="connsiteX12" fmla="*/ 1735 w 105974"/>
                  <a:gd name="connsiteY12" fmla="*/ 67775 h 112814"/>
                  <a:gd name="connsiteX13" fmla="*/ 7677 w 105974"/>
                  <a:gd name="connsiteY13" fmla="*/ 24887 h 112814"/>
                  <a:gd name="connsiteX14" fmla="*/ 40683 w 105974"/>
                  <a:gd name="connsiteY14" fmla="*/ 1376 h 112814"/>
                  <a:gd name="connsiteX15" fmla="*/ 80535 w 105974"/>
                  <a:gd name="connsiteY15" fmla="*/ 8740 h 112814"/>
                  <a:gd name="connsiteX16" fmla="*/ 104240 w 105974"/>
                  <a:gd name="connsiteY16" fmla="*/ 45039 h 112814"/>
                  <a:gd name="connsiteX17" fmla="*/ 98298 w 105974"/>
                  <a:gd name="connsiteY17" fmla="*/ 87928 h 112814"/>
                  <a:gd name="connsiteX18" fmla="*/ 98298 w 105974"/>
                  <a:gd name="connsiteY18" fmla="*/ 87798 h 11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974" h="112814">
                    <a:moveTo>
                      <a:pt x="32415" y="93935"/>
                    </a:moveTo>
                    <a:cubicBezTo>
                      <a:pt x="41716" y="100394"/>
                      <a:pt x="51922" y="102331"/>
                      <a:pt x="62773" y="99877"/>
                    </a:cubicBezTo>
                    <a:cubicBezTo>
                      <a:pt x="73624" y="97422"/>
                      <a:pt x="81956" y="91351"/>
                      <a:pt x="87705" y="81598"/>
                    </a:cubicBezTo>
                    <a:cubicBezTo>
                      <a:pt x="93453" y="71780"/>
                      <a:pt x="94874" y="60541"/>
                      <a:pt x="92032" y="47623"/>
                    </a:cubicBezTo>
                    <a:cubicBezTo>
                      <a:pt x="89190" y="34770"/>
                      <a:pt x="83054" y="25210"/>
                      <a:pt x="73753" y="18751"/>
                    </a:cubicBezTo>
                    <a:cubicBezTo>
                      <a:pt x="64452" y="12292"/>
                      <a:pt x="54247" y="10354"/>
                      <a:pt x="43396" y="12809"/>
                    </a:cubicBezTo>
                    <a:cubicBezTo>
                      <a:pt x="32544" y="15263"/>
                      <a:pt x="24212" y="21335"/>
                      <a:pt x="18464" y="31088"/>
                    </a:cubicBezTo>
                    <a:cubicBezTo>
                      <a:pt x="12715" y="40906"/>
                      <a:pt x="11294" y="52209"/>
                      <a:pt x="14136" y="65063"/>
                    </a:cubicBezTo>
                    <a:cubicBezTo>
                      <a:pt x="16978" y="77916"/>
                      <a:pt x="23114" y="87605"/>
                      <a:pt x="32415" y="93935"/>
                    </a:cubicBezTo>
                    <a:close/>
                    <a:moveTo>
                      <a:pt x="98298" y="87863"/>
                    </a:moveTo>
                    <a:cubicBezTo>
                      <a:pt x="90676" y="100394"/>
                      <a:pt x="79696" y="108209"/>
                      <a:pt x="65292" y="111439"/>
                    </a:cubicBezTo>
                    <a:cubicBezTo>
                      <a:pt x="50888" y="114668"/>
                      <a:pt x="37712" y="112214"/>
                      <a:pt x="25439" y="104075"/>
                    </a:cubicBezTo>
                    <a:cubicBezTo>
                      <a:pt x="13297" y="95937"/>
                      <a:pt x="5352" y="83923"/>
                      <a:pt x="1735" y="67775"/>
                    </a:cubicBezTo>
                    <a:cubicBezTo>
                      <a:pt x="-1882" y="51628"/>
                      <a:pt x="185" y="37353"/>
                      <a:pt x="7677" y="24887"/>
                    </a:cubicBezTo>
                    <a:cubicBezTo>
                      <a:pt x="15299" y="12357"/>
                      <a:pt x="26279" y="4541"/>
                      <a:pt x="40683" y="1376"/>
                    </a:cubicBezTo>
                    <a:cubicBezTo>
                      <a:pt x="55087" y="-1853"/>
                      <a:pt x="68263" y="601"/>
                      <a:pt x="80535" y="8740"/>
                    </a:cubicBezTo>
                    <a:cubicBezTo>
                      <a:pt x="92678" y="16878"/>
                      <a:pt x="100623" y="28892"/>
                      <a:pt x="104240" y="45039"/>
                    </a:cubicBezTo>
                    <a:cubicBezTo>
                      <a:pt x="107857" y="61187"/>
                      <a:pt x="105790" y="75462"/>
                      <a:pt x="98298" y="87928"/>
                    </a:cubicBezTo>
                    <a:lnTo>
                      <a:pt x="98298" y="87798"/>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41" name="Freeform: Shape 40">
                <a:extLst>
                  <a:ext uri="{FF2B5EF4-FFF2-40B4-BE49-F238E27FC236}">
                    <a16:creationId xmlns:a16="http://schemas.microsoft.com/office/drawing/2014/main" id="{823F87F0-146E-C619-C2AA-EDC520B3C6DE}"/>
                  </a:ext>
                </a:extLst>
              </p:cNvPr>
              <p:cNvSpPr/>
              <p:nvPr/>
            </p:nvSpPr>
            <p:spPr>
              <a:xfrm rot="-292200">
                <a:off x="5369928" y="2401603"/>
                <a:ext cx="12595" cy="109610"/>
              </a:xfrm>
              <a:custGeom>
                <a:avLst/>
                <a:gdLst>
                  <a:gd name="connsiteX0" fmla="*/ 0 w 12595"/>
                  <a:gd name="connsiteY0" fmla="*/ 0 h 109610"/>
                  <a:gd name="connsiteX1" fmla="*/ 12595 w 12595"/>
                  <a:gd name="connsiteY1" fmla="*/ 0 h 109610"/>
                  <a:gd name="connsiteX2" fmla="*/ 12595 w 12595"/>
                  <a:gd name="connsiteY2" fmla="*/ 109610 h 109610"/>
                  <a:gd name="connsiteX3" fmla="*/ 0 w 12595"/>
                  <a:gd name="connsiteY3" fmla="*/ 109610 h 109610"/>
                </a:gdLst>
                <a:ahLst/>
                <a:cxnLst>
                  <a:cxn ang="0">
                    <a:pos x="connsiteX0" y="connsiteY0"/>
                  </a:cxn>
                  <a:cxn ang="0">
                    <a:pos x="connsiteX1" y="connsiteY1"/>
                  </a:cxn>
                  <a:cxn ang="0">
                    <a:pos x="connsiteX2" y="connsiteY2"/>
                  </a:cxn>
                  <a:cxn ang="0">
                    <a:pos x="connsiteX3" y="connsiteY3"/>
                  </a:cxn>
                </a:cxnLst>
                <a:rect l="l" t="t" r="r" b="b"/>
                <a:pathLst>
                  <a:path w="12595" h="109610">
                    <a:moveTo>
                      <a:pt x="0" y="0"/>
                    </a:moveTo>
                    <a:lnTo>
                      <a:pt x="12595" y="0"/>
                    </a:lnTo>
                    <a:lnTo>
                      <a:pt x="12595" y="109610"/>
                    </a:lnTo>
                    <a:lnTo>
                      <a:pt x="0" y="109610"/>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42" name="Freeform: Shape 41">
                <a:extLst>
                  <a:ext uri="{FF2B5EF4-FFF2-40B4-BE49-F238E27FC236}">
                    <a16:creationId xmlns:a16="http://schemas.microsoft.com/office/drawing/2014/main" id="{33316003-B126-39CC-A61F-60CD6547DDCF}"/>
                  </a:ext>
                </a:extLst>
              </p:cNvPr>
              <p:cNvSpPr/>
              <p:nvPr/>
            </p:nvSpPr>
            <p:spPr>
              <a:xfrm>
                <a:off x="5430485" y="2397787"/>
                <a:ext cx="90620" cy="113033"/>
              </a:xfrm>
              <a:custGeom>
                <a:avLst/>
                <a:gdLst>
                  <a:gd name="connsiteX0" fmla="*/ 129 w 90620"/>
                  <a:gd name="connsiteY0" fmla="*/ 109546 h 113033"/>
                  <a:gd name="connsiteX1" fmla="*/ 4586 w 90620"/>
                  <a:gd name="connsiteY1" fmla="*/ 0 h 113033"/>
                  <a:gd name="connsiteX2" fmla="*/ 25772 w 90620"/>
                  <a:gd name="connsiteY2" fmla="*/ 904 h 113033"/>
                  <a:gd name="connsiteX3" fmla="*/ 71050 w 90620"/>
                  <a:gd name="connsiteY3" fmla="*/ 97596 h 113033"/>
                  <a:gd name="connsiteX4" fmla="*/ 74215 w 90620"/>
                  <a:gd name="connsiteY4" fmla="*/ 97596 h 113033"/>
                  <a:gd name="connsiteX5" fmla="*/ 78090 w 90620"/>
                  <a:gd name="connsiteY5" fmla="*/ 3036 h 113033"/>
                  <a:gd name="connsiteX6" fmla="*/ 90621 w 90620"/>
                  <a:gd name="connsiteY6" fmla="*/ 3552 h 113033"/>
                  <a:gd name="connsiteX7" fmla="*/ 86035 w 90620"/>
                  <a:gd name="connsiteY7" fmla="*/ 113034 h 113033"/>
                  <a:gd name="connsiteX8" fmla="*/ 64914 w 90620"/>
                  <a:gd name="connsiteY8" fmla="*/ 112194 h 113033"/>
                  <a:gd name="connsiteX9" fmla="*/ 19571 w 90620"/>
                  <a:gd name="connsiteY9" fmla="*/ 15437 h 113033"/>
                  <a:gd name="connsiteX10" fmla="*/ 16471 w 90620"/>
                  <a:gd name="connsiteY10" fmla="*/ 15437 h 113033"/>
                  <a:gd name="connsiteX11" fmla="*/ 12531 w 90620"/>
                  <a:gd name="connsiteY11" fmla="*/ 109998 h 113033"/>
                  <a:gd name="connsiteX12" fmla="*/ 0 w 90620"/>
                  <a:gd name="connsiteY12" fmla="*/ 109546 h 113033"/>
                  <a:gd name="connsiteX13" fmla="*/ 129 w 90620"/>
                  <a:gd name="connsiteY13" fmla="*/ 109546 h 11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620" h="113033">
                    <a:moveTo>
                      <a:pt x="129" y="109546"/>
                    </a:moveTo>
                    <a:lnTo>
                      <a:pt x="4586" y="0"/>
                    </a:lnTo>
                    <a:lnTo>
                      <a:pt x="25772" y="904"/>
                    </a:lnTo>
                    <a:lnTo>
                      <a:pt x="71050" y="97596"/>
                    </a:lnTo>
                    <a:lnTo>
                      <a:pt x="74215" y="97596"/>
                    </a:lnTo>
                    <a:lnTo>
                      <a:pt x="78090" y="3036"/>
                    </a:lnTo>
                    <a:lnTo>
                      <a:pt x="90621" y="3552"/>
                    </a:lnTo>
                    <a:lnTo>
                      <a:pt x="86035" y="113034"/>
                    </a:lnTo>
                    <a:lnTo>
                      <a:pt x="64914" y="112194"/>
                    </a:lnTo>
                    <a:lnTo>
                      <a:pt x="19571" y="15437"/>
                    </a:lnTo>
                    <a:lnTo>
                      <a:pt x="16471" y="15437"/>
                    </a:lnTo>
                    <a:lnTo>
                      <a:pt x="12531" y="109998"/>
                    </a:lnTo>
                    <a:lnTo>
                      <a:pt x="0" y="109546"/>
                    </a:lnTo>
                    <a:lnTo>
                      <a:pt x="129" y="109546"/>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43" name="Freeform: Shape 42">
                <a:extLst>
                  <a:ext uri="{FF2B5EF4-FFF2-40B4-BE49-F238E27FC236}">
                    <a16:creationId xmlns:a16="http://schemas.microsoft.com/office/drawing/2014/main" id="{D1F0B5EA-5D4F-AE62-132F-A25B21FB41C0}"/>
                  </a:ext>
                </a:extLst>
              </p:cNvPr>
              <p:cNvSpPr/>
              <p:nvPr/>
            </p:nvSpPr>
            <p:spPr>
              <a:xfrm>
                <a:off x="5558826" y="2409607"/>
                <a:ext cx="91331" cy="121559"/>
              </a:xfrm>
              <a:custGeom>
                <a:avLst/>
                <a:gdLst>
                  <a:gd name="connsiteX0" fmla="*/ 0 w 91331"/>
                  <a:gd name="connsiteY0" fmla="*/ 107285 h 121559"/>
                  <a:gd name="connsiteX1" fmla="*/ 22284 w 91331"/>
                  <a:gd name="connsiteY1" fmla="*/ 0 h 121559"/>
                  <a:gd name="connsiteX2" fmla="*/ 91331 w 91331"/>
                  <a:gd name="connsiteY2" fmla="*/ 14404 h 121559"/>
                  <a:gd name="connsiteX3" fmla="*/ 88877 w 91331"/>
                  <a:gd name="connsiteY3" fmla="*/ 25836 h 121559"/>
                  <a:gd name="connsiteX4" fmla="*/ 32166 w 91331"/>
                  <a:gd name="connsiteY4" fmla="*/ 14016 h 121559"/>
                  <a:gd name="connsiteX5" fmla="*/ 24674 w 91331"/>
                  <a:gd name="connsiteY5" fmla="*/ 50058 h 121559"/>
                  <a:gd name="connsiteX6" fmla="*/ 78284 w 91331"/>
                  <a:gd name="connsiteY6" fmla="*/ 61167 h 121559"/>
                  <a:gd name="connsiteX7" fmla="*/ 75959 w 91331"/>
                  <a:gd name="connsiteY7" fmla="*/ 72664 h 121559"/>
                  <a:gd name="connsiteX8" fmla="*/ 22284 w 91331"/>
                  <a:gd name="connsiteY8" fmla="*/ 61490 h 121559"/>
                  <a:gd name="connsiteX9" fmla="*/ 14662 w 91331"/>
                  <a:gd name="connsiteY9" fmla="*/ 98307 h 121559"/>
                  <a:gd name="connsiteX10" fmla="*/ 71437 w 91331"/>
                  <a:gd name="connsiteY10" fmla="*/ 110127 h 121559"/>
                  <a:gd name="connsiteX11" fmla="*/ 68983 w 91331"/>
                  <a:gd name="connsiteY11" fmla="*/ 121560 h 121559"/>
                  <a:gd name="connsiteX12" fmla="*/ 0 w 91331"/>
                  <a:gd name="connsiteY12" fmla="*/ 107220 h 121559"/>
                  <a:gd name="connsiteX13" fmla="*/ 0 w 91331"/>
                  <a:gd name="connsiteY13" fmla="*/ 107285 h 12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331" h="121559">
                    <a:moveTo>
                      <a:pt x="0" y="107285"/>
                    </a:moveTo>
                    <a:lnTo>
                      <a:pt x="22284" y="0"/>
                    </a:lnTo>
                    <a:lnTo>
                      <a:pt x="91331" y="14404"/>
                    </a:lnTo>
                    <a:lnTo>
                      <a:pt x="88877" y="25836"/>
                    </a:lnTo>
                    <a:lnTo>
                      <a:pt x="32166" y="14016"/>
                    </a:lnTo>
                    <a:lnTo>
                      <a:pt x="24674" y="50058"/>
                    </a:lnTo>
                    <a:lnTo>
                      <a:pt x="78284" y="61167"/>
                    </a:lnTo>
                    <a:lnTo>
                      <a:pt x="75959" y="72664"/>
                    </a:lnTo>
                    <a:lnTo>
                      <a:pt x="22284" y="61490"/>
                    </a:lnTo>
                    <a:lnTo>
                      <a:pt x="14662" y="98307"/>
                    </a:lnTo>
                    <a:lnTo>
                      <a:pt x="71437" y="110127"/>
                    </a:lnTo>
                    <a:lnTo>
                      <a:pt x="68983" y="121560"/>
                    </a:lnTo>
                    <a:lnTo>
                      <a:pt x="0" y="107220"/>
                    </a:lnTo>
                    <a:lnTo>
                      <a:pt x="0" y="107285"/>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45" name="Freeform: Shape 44">
                <a:extLst>
                  <a:ext uri="{FF2B5EF4-FFF2-40B4-BE49-F238E27FC236}">
                    <a16:creationId xmlns:a16="http://schemas.microsoft.com/office/drawing/2014/main" id="{85705567-EC91-5841-4077-55FE8F88535B}"/>
                  </a:ext>
                </a:extLst>
              </p:cNvPr>
              <p:cNvSpPr/>
              <p:nvPr/>
            </p:nvSpPr>
            <p:spPr>
              <a:xfrm>
                <a:off x="5665142" y="2439642"/>
                <a:ext cx="103522" cy="131377"/>
              </a:xfrm>
              <a:custGeom>
                <a:avLst/>
                <a:gdLst>
                  <a:gd name="connsiteX0" fmla="*/ 30874 w 103522"/>
                  <a:gd name="connsiteY0" fmla="*/ 56388 h 131377"/>
                  <a:gd name="connsiteX1" fmla="*/ 63880 w 103522"/>
                  <a:gd name="connsiteY1" fmla="*/ 68918 h 131377"/>
                  <a:gd name="connsiteX2" fmla="*/ 78478 w 103522"/>
                  <a:gd name="connsiteY2" fmla="*/ 67949 h 131377"/>
                  <a:gd name="connsiteX3" fmla="*/ 89264 w 103522"/>
                  <a:gd name="connsiteY3" fmla="*/ 55096 h 131377"/>
                  <a:gd name="connsiteX4" fmla="*/ 89781 w 103522"/>
                  <a:gd name="connsiteY4" fmla="*/ 38367 h 131377"/>
                  <a:gd name="connsiteX5" fmla="*/ 79511 w 103522"/>
                  <a:gd name="connsiteY5" fmla="*/ 27903 h 131377"/>
                  <a:gd name="connsiteX6" fmla="*/ 46505 w 103522"/>
                  <a:gd name="connsiteY6" fmla="*/ 15373 h 131377"/>
                  <a:gd name="connsiteX7" fmla="*/ 30939 w 103522"/>
                  <a:gd name="connsiteY7" fmla="*/ 56388 h 131377"/>
                  <a:gd name="connsiteX8" fmla="*/ 65 w 103522"/>
                  <a:gd name="connsiteY8" fmla="*/ 102505 h 131377"/>
                  <a:gd name="connsiteX9" fmla="*/ 39013 w 103522"/>
                  <a:gd name="connsiteY9" fmla="*/ 0 h 131377"/>
                  <a:gd name="connsiteX10" fmla="*/ 83645 w 103522"/>
                  <a:gd name="connsiteY10" fmla="*/ 16923 h 131377"/>
                  <a:gd name="connsiteX11" fmla="*/ 100955 w 103522"/>
                  <a:gd name="connsiteY11" fmla="*/ 33781 h 131377"/>
                  <a:gd name="connsiteX12" fmla="*/ 100955 w 103522"/>
                  <a:gd name="connsiteY12" fmla="*/ 59553 h 131377"/>
                  <a:gd name="connsiteX13" fmla="*/ 83839 w 103522"/>
                  <a:gd name="connsiteY13" fmla="*/ 78736 h 131377"/>
                  <a:gd name="connsiteX14" fmla="*/ 59682 w 103522"/>
                  <a:gd name="connsiteY14" fmla="*/ 79899 h 131377"/>
                  <a:gd name="connsiteX15" fmla="*/ 50187 w 103522"/>
                  <a:gd name="connsiteY15" fmla="*/ 76282 h 131377"/>
                  <a:gd name="connsiteX16" fmla="*/ 76152 w 103522"/>
                  <a:gd name="connsiteY16" fmla="*/ 131377 h 131377"/>
                  <a:gd name="connsiteX17" fmla="*/ 61490 w 103522"/>
                  <a:gd name="connsiteY17" fmla="*/ 125823 h 131377"/>
                  <a:gd name="connsiteX18" fmla="*/ 35525 w 103522"/>
                  <a:gd name="connsiteY18" fmla="*/ 70727 h 131377"/>
                  <a:gd name="connsiteX19" fmla="*/ 26741 w 103522"/>
                  <a:gd name="connsiteY19" fmla="*/ 67368 h 131377"/>
                  <a:gd name="connsiteX20" fmla="*/ 11756 w 103522"/>
                  <a:gd name="connsiteY20" fmla="*/ 106897 h 131377"/>
                  <a:gd name="connsiteX21" fmla="*/ 0 w 103522"/>
                  <a:gd name="connsiteY21" fmla="*/ 102505 h 131377"/>
                  <a:gd name="connsiteX22" fmla="*/ 129 w 103522"/>
                  <a:gd name="connsiteY22" fmla="*/ 102505 h 13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522" h="131377">
                    <a:moveTo>
                      <a:pt x="30874" y="56388"/>
                    </a:moveTo>
                    <a:lnTo>
                      <a:pt x="63880" y="68918"/>
                    </a:lnTo>
                    <a:cubicBezTo>
                      <a:pt x="68789" y="70791"/>
                      <a:pt x="73698" y="70468"/>
                      <a:pt x="78478" y="67949"/>
                    </a:cubicBezTo>
                    <a:cubicBezTo>
                      <a:pt x="83387" y="65430"/>
                      <a:pt x="86874" y="61167"/>
                      <a:pt x="89264" y="55096"/>
                    </a:cubicBezTo>
                    <a:cubicBezTo>
                      <a:pt x="91590" y="49024"/>
                      <a:pt x="91719" y="43469"/>
                      <a:pt x="89781" y="38367"/>
                    </a:cubicBezTo>
                    <a:cubicBezTo>
                      <a:pt x="87843" y="33264"/>
                      <a:pt x="84420" y="29776"/>
                      <a:pt x="79511" y="27903"/>
                    </a:cubicBezTo>
                    <a:lnTo>
                      <a:pt x="46505" y="15373"/>
                    </a:lnTo>
                    <a:lnTo>
                      <a:pt x="30939" y="56388"/>
                    </a:lnTo>
                    <a:close/>
                    <a:moveTo>
                      <a:pt x="65" y="102505"/>
                    </a:moveTo>
                    <a:lnTo>
                      <a:pt x="39013" y="0"/>
                    </a:lnTo>
                    <a:lnTo>
                      <a:pt x="83645" y="16923"/>
                    </a:lnTo>
                    <a:cubicBezTo>
                      <a:pt x="91783" y="19959"/>
                      <a:pt x="97532" y="25642"/>
                      <a:pt x="100955" y="33781"/>
                    </a:cubicBezTo>
                    <a:cubicBezTo>
                      <a:pt x="104378" y="41919"/>
                      <a:pt x="104378" y="50510"/>
                      <a:pt x="100955" y="59553"/>
                    </a:cubicBezTo>
                    <a:cubicBezTo>
                      <a:pt x="97532" y="68531"/>
                      <a:pt x="91848" y="74925"/>
                      <a:pt x="83839" y="78736"/>
                    </a:cubicBezTo>
                    <a:cubicBezTo>
                      <a:pt x="75829" y="82547"/>
                      <a:pt x="67756" y="82934"/>
                      <a:pt x="59682" y="79899"/>
                    </a:cubicBezTo>
                    <a:lnTo>
                      <a:pt x="50187" y="76282"/>
                    </a:lnTo>
                    <a:lnTo>
                      <a:pt x="76152" y="131377"/>
                    </a:lnTo>
                    <a:lnTo>
                      <a:pt x="61490" y="125823"/>
                    </a:lnTo>
                    <a:lnTo>
                      <a:pt x="35525" y="70727"/>
                    </a:lnTo>
                    <a:lnTo>
                      <a:pt x="26741" y="67368"/>
                    </a:lnTo>
                    <a:lnTo>
                      <a:pt x="11756" y="106897"/>
                    </a:lnTo>
                    <a:lnTo>
                      <a:pt x="0" y="102505"/>
                    </a:lnTo>
                    <a:lnTo>
                      <a:pt x="129" y="102505"/>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47" name="Freeform: Shape 46">
                <a:extLst>
                  <a:ext uri="{FF2B5EF4-FFF2-40B4-BE49-F238E27FC236}">
                    <a16:creationId xmlns:a16="http://schemas.microsoft.com/office/drawing/2014/main" id="{A2D45B1A-7B24-0186-FA7F-D55957B615F7}"/>
                  </a:ext>
                </a:extLst>
              </p:cNvPr>
              <p:cNvSpPr/>
              <p:nvPr/>
            </p:nvSpPr>
            <p:spPr>
              <a:xfrm>
                <a:off x="4533321" y="3412376"/>
                <a:ext cx="109868" cy="88876"/>
              </a:xfrm>
              <a:custGeom>
                <a:avLst/>
                <a:gdLst>
                  <a:gd name="connsiteX0" fmla="*/ 0 w 109868"/>
                  <a:gd name="connsiteY0" fmla="*/ 22994 h 88876"/>
                  <a:gd name="connsiteX1" fmla="*/ 107220 w 109868"/>
                  <a:gd name="connsiteY1" fmla="*/ 0 h 88876"/>
                  <a:gd name="connsiteX2" fmla="*/ 109869 w 109868"/>
                  <a:gd name="connsiteY2" fmla="*/ 12272 h 88876"/>
                  <a:gd name="connsiteX3" fmla="*/ 14145 w 109868"/>
                  <a:gd name="connsiteY3" fmla="*/ 32812 h 88876"/>
                  <a:gd name="connsiteX4" fmla="*/ 25578 w 109868"/>
                  <a:gd name="connsiteY4" fmla="*/ 86422 h 88876"/>
                  <a:gd name="connsiteX5" fmla="*/ 14145 w 109868"/>
                  <a:gd name="connsiteY5" fmla="*/ 88877 h 88876"/>
                  <a:gd name="connsiteX6" fmla="*/ 0 w 109868"/>
                  <a:gd name="connsiteY6" fmla="*/ 22994 h 8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68" h="88876">
                    <a:moveTo>
                      <a:pt x="0" y="22994"/>
                    </a:moveTo>
                    <a:lnTo>
                      <a:pt x="107220" y="0"/>
                    </a:lnTo>
                    <a:lnTo>
                      <a:pt x="109869" y="12272"/>
                    </a:lnTo>
                    <a:lnTo>
                      <a:pt x="14145" y="32812"/>
                    </a:lnTo>
                    <a:lnTo>
                      <a:pt x="25578" y="86422"/>
                    </a:lnTo>
                    <a:lnTo>
                      <a:pt x="14145" y="88877"/>
                    </a:lnTo>
                    <a:lnTo>
                      <a:pt x="0" y="22994"/>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48" name="Freeform: Shape 47">
                <a:extLst>
                  <a:ext uri="{FF2B5EF4-FFF2-40B4-BE49-F238E27FC236}">
                    <a16:creationId xmlns:a16="http://schemas.microsoft.com/office/drawing/2014/main" id="{114315AC-E438-7FC5-958E-FA1AD4611CBA}"/>
                  </a:ext>
                </a:extLst>
              </p:cNvPr>
              <p:cNvSpPr/>
              <p:nvPr/>
            </p:nvSpPr>
            <p:spPr>
              <a:xfrm>
                <a:off x="4560255" y="3509650"/>
                <a:ext cx="126726" cy="102505"/>
              </a:xfrm>
              <a:custGeom>
                <a:avLst/>
                <a:gdLst>
                  <a:gd name="connsiteX0" fmla="*/ 0 w 126726"/>
                  <a:gd name="connsiteY0" fmla="*/ 36042 h 102505"/>
                  <a:gd name="connsiteX1" fmla="*/ 103539 w 126726"/>
                  <a:gd name="connsiteY1" fmla="*/ 0 h 102505"/>
                  <a:gd name="connsiteX2" fmla="*/ 126727 w 126726"/>
                  <a:gd name="connsiteY2" fmla="*/ 66593 h 102505"/>
                  <a:gd name="connsiteX3" fmla="*/ 115682 w 126726"/>
                  <a:gd name="connsiteY3" fmla="*/ 70404 h 102505"/>
                  <a:gd name="connsiteX4" fmla="*/ 96628 w 126726"/>
                  <a:gd name="connsiteY4" fmla="*/ 15695 h 102505"/>
                  <a:gd name="connsiteX5" fmla="*/ 61878 w 126726"/>
                  <a:gd name="connsiteY5" fmla="*/ 27839 h 102505"/>
                  <a:gd name="connsiteX6" fmla="*/ 79899 w 126726"/>
                  <a:gd name="connsiteY6" fmla="*/ 79576 h 102505"/>
                  <a:gd name="connsiteX7" fmla="*/ 68789 w 126726"/>
                  <a:gd name="connsiteY7" fmla="*/ 83451 h 102505"/>
                  <a:gd name="connsiteX8" fmla="*/ 50833 w 126726"/>
                  <a:gd name="connsiteY8" fmla="*/ 31649 h 102505"/>
                  <a:gd name="connsiteX9" fmla="*/ 15243 w 126726"/>
                  <a:gd name="connsiteY9" fmla="*/ 43986 h 102505"/>
                  <a:gd name="connsiteX10" fmla="*/ 34362 w 126726"/>
                  <a:gd name="connsiteY10" fmla="*/ 98694 h 102505"/>
                  <a:gd name="connsiteX11" fmla="*/ 23317 w 126726"/>
                  <a:gd name="connsiteY11" fmla="*/ 102505 h 102505"/>
                  <a:gd name="connsiteX12" fmla="*/ 129 w 126726"/>
                  <a:gd name="connsiteY12" fmla="*/ 35977 h 102505"/>
                  <a:gd name="connsiteX13" fmla="*/ 0 w 126726"/>
                  <a:gd name="connsiteY13" fmla="*/ 36042 h 10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26" h="102505">
                    <a:moveTo>
                      <a:pt x="0" y="36042"/>
                    </a:moveTo>
                    <a:lnTo>
                      <a:pt x="103539" y="0"/>
                    </a:lnTo>
                    <a:lnTo>
                      <a:pt x="126727" y="66593"/>
                    </a:lnTo>
                    <a:lnTo>
                      <a:pt x="115682" y="70404"/>
                    </a:lnTo>
                    <a:lnTo>
                      <a:pt x="96628" y="15695"/>
                    </a:lnTo>
                    <a:lnTo>
                      <a:pt x="61878" y="27839"/>
                    </a:lnTo>
                    <a:lnTo>
                      <a:pt x="79899" y="79576"/>
                    </a:lnTo>
                    <a:lnTo>
                      <a:pt x="68789" y="83451"/>
                    </a:lnTo>
                    <a:lnTo>
                      <a:pt x="50833" y="31649"/>
                    </a:lnTo>
                    <a:lnTo>
                      <a:pt x="15243" y="43986"/>
                    </a:lnTo>
                    <a:lnTo>
                      <a:pt x="34362" y="98694"/>
                    </a:lnTo>
                    <a:lnTo>
                      <a:pt x="23317" y="102505"/>
                    </a:lnTo>
                    <a:lnTo>
                      <a:pt x="129" y="35977"/>
                    </a:lnTo>
                    <a:lnTo>
                      <a:pt x="0" y="36042"/>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50" name="Freeform: Shape 49">
                <a:extLst>
                  <a:ext uri="{FF2B5EF4-FFF2-40B4-BE49-F238E27FC236}">
                    <a16:creationId xmlns:a16="http://schemas.microsoft.com/office/drawing/2014/main" id="{0A0549DD-550E-6187-2D0F-9C62FAB153AB}"/>
                  </a:ext>
                </a:extLst>
              </p:cNvPr>
              <p:cNvSpPr/>
              <p:nvPr/>
            </p:nvSpPr>
            <p:spPr>
              <a:xfrm>
                <a:off x="4598235" y="3636893"/>
                <a:ext cx="125112" cy="103280"/>
              </a:xfrm>
              <a:custGeom>
                <a:avLst/>
                <a:gdLst>
                  <a:gd name="connsiteX0" fmla="*/ 48378 w 125112"/>
                  <a:gd name="connsiteY0" fmla="*/ 19571 h 103280"/>
                  <a:gd name="connsiteX1" fmla="*/ 68918 w 125112"/>
                  <a:gd name="connsiteY1" fmla="*/ 60069 h 103280"/>
                  <a:gd name="connsiteX2" fmla="*/ 109610 w 125112"/>
                  <a:gd name="connsiteY2" fmla="*/ 15760 h 103280"/>
                  <a:gd name="connsiteX3" fmla="*/ 108254 w 125112"/>
                  <a:gd name="connsiteY3" fmla="*/ 12918 h 103280"/>
                  <a:gd name="connsiteX4" fmla="*/ 48443 w 125112"/>
                  <a:gd name="connsiteY4" fmla="*/ 19571 h 103280"/>
                  <a:gd name="connsiteX5" fmla="*/ 48314 w 125112"/>
                  <a:gd name="connsiteY5" fmla="*/ 19571 h 103280"/>
                  <a:gd name="connsiteX6" fmla="*/ 0 w 125112"/>
                  <a:gd name="connsiteY6" fmla="*/ 12531 h 103280"/>
                  <a:gd name="connsiteX7" fmla="*/ 116586 w 125112"/>
                  <a:gd name="connsiteY7" fmla="*/ 0 h 103280"/>
                  <a:gd name="connsiteX8" fmla="*/ 125112 w 125112"/>
                  <a:gd name="connsiteY8" fmla="*/ 16729 h 103280"/>
                  <a:gd name="connsiteX9" fmla="*/ 46118 w 125112"/>
                  <a:gd name="connsiteY9" fmla="*/ 103280 h 103280"/>
                  <a:gd name="connsiteX10" fmla="*/ 40046 w 125112"/>
                  <a:gd name="connsiteY10" fmla="*/ 91460 h 103280"/>
                  <a:gd name="connsiteX11" fmla="*/ 60586 w 125112"/>
                  <a:gd name="connsiteY11" fmla="*/ 69629 h 103280"/>
                  <a:gd name="connsiteX12" fmla="*/ 35848 w 125112"/>
                  <a:gd name="connsiteY12" fmla="*/ 20669 h 103280"/>
                  <a:gd name="connsiteX13" fmla="*/ 6072 w 125112"/>
                  <a:gd name="connsiteY13" fmla="*/ 24286 h 103280"/>
                  <a:gd name="connsiteX14" fmla="*/ 129 w 125112"/>
                  <a:gd name="connsiteY14" fmla="*/ 12466 h 103280"/>
                  <a:gd name="connsiteX15" fmla="*/ 0 w 125112"/>
                  <a:gd name="connsiteY15" fmla="*/ 12595 h 10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112" h="103280">
                    <a:moveTo>
                      <a:pt x="48378" y="19571"/>
                    </a:moveTo>
                    <a:lnTo>
                      <a:pt x="68918" y="60069"/>
                    </a:lnTo>
                    <a:lnTo>
                      <a:pt x="109610" y="15760"/>
                    </a:lnTo>
                    <a:lnTo>
                      <a:pt x="108254" y="12918"/>
                    </a:lnTo>
                    <a:lnTo>
                      <a:pt x="48443" y="19571"/>
                    </a:lnTo>
                    <a:lnTo>
                      <a:pt x="48314" y="19571"/>
                    </a:lnTo>
                    <a:close/>
                    <a:moveTo>
                      <a:pt x="0" y="12531"/>
                    </a:moveTo>
                    <a:lnTo>
                      <a:pt x="116586" y="0"/>
                    </a:lnTo>
                    <a:lnTo>
                      <a:pt x="125112" y="16729"/>
                    </a:lnTo>
                    <a:lnTo>
                      <a:pt x="46118" y="103280"/>
                    </a:lnTo>
                    <a:lnTo>
                      <a:pt x="40046" y="91460"/>
                    </a:lnTo>
                    <a:lnTo>
                      <a:pt x="60586" y="69629"/>
                    </a:lnTo>
                    <a:lnTo>
                      <a:pt x="35848" y="20669"/>
                    </a:lnTo>
                    <a:lnTo>
                      <a:pt x="6072" y="24286"/>
                    </a:lnTo>
                    <a:lnTo>
                      <a:pt x="129" y="12466"/>
                    </a:lnTo>
                    <a:lnTo>
                      <a:pt x="0" y="12595"/>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51" name="Freeform: Shape 50">
                <a:extLst>
                  <a:ext uri="{FF2B5EF4-FFF2-40B4-BE49-F238E27FC236}">
                    <a16:creationId xmlns:a16="http://schemas.microsoft.com/office/drawing/2014/main" id="{9057A487-6AD8-280A-0E67-B51A66B8C828}"/>
                  </a:ext>
                </a:extLst>
              </p:cNvPr>
              <p:cNvSpPr/>
              <p:nvPr/>
            </p:nvSpPr>
            <p:spPr>
              <a:xfrm>
                <a:off x="4680458" y="3701032"/>
                <a:ext cx="123691" cy="110385"/>
              </a:xfrm>
              <a:custGeom>
                <a:avLst/>
                <a:gdLst>
                  <a:gd name="connsiteX0" fmla="*/ 0 w 123691"/>
                  <a:gd name="connsiteY0" fmla="*/ 94948 h 110385"/>
                  <a:gd name="connsiteX1" fmla="*/ 67820 w 123691"/>
                  <a:gd name="connsiteY1" fmla="*/ 0 h 110385"/>
                  <a:gd name="connsiteX2" fmla="*/ 75377 w 123691"/>
                  <a:gd name="connsiteY2" fmla="*/ 10980 h 110385"/>
                  <a:gd name="connsiteX3" fmla="*/ 15437 w 123691"/>
                  <a:gd name="connsiteY3" fmla="*/ 93850 h 110385"/>
                  <a:gd name="connsiteX4" fmla="*/ 17246 w 123691"/>
                  <a:gd name="connsiteY4" fmla="*/ 96434 h 110385"/>
                  <a:gd name="connsiteX5" fmla="*/ 116199 w 123691"/>
                  <a:gd name="connsiteY5" fmla="*/ 70404 h 110385"/>
                  <a:gd name="connsiteX6" fmla="*/ 123691 w 123691"/>
                  <a:gd name="connsiteY6" fmla="*/ 81320 h 110385"/>
                  <a:gd name="connsiteX7" fmla="*/ 10787 w 123691"/>
                  <a:gd name="connsiteY7" fmla="*/ 110385 h 110385"/>
                  <a:gd name="connsiteX8" fmla="*/ 65 w 123691"/>
                  <a:gd name="connsiteY8" fmla="*/ 94948 h 110385"/>
                  <a:gd name="connsiteX9" fmla="*/ 0 w 123691"/>
                  <a:gd name="connsiteY9" fmla="*/ 94948 h 11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91" h="110385">
                    <a:moveTo>
                      <a:pt x="0" y="94948"/>
                    </a:moveTo>
                    <a:lnTo>
                      <a:pt x="67820" y="0"/>
                    </a:lnTo>
                    <a:lnTo>
                      <a:pt x="75377" y="10980"/>
                    </a:lnTo>
                    <a:lnTo>
                      <a:pt x="15437" y="93850"/>
                    </a:lnTo>
                    <a:lnTo>
                      <a:pt x="17246" y="96434"/>
                    </a:lnTo>
                    <a:lnTo>
                      <a:pt x="116199" y="70404"/>
                    </a:lnTo>
                    <a:lnTo>
                      <a:pt x="123691" y="81320"/>
                    </a:lnTo>
                    <a:lnTo>
                      <a:pt x="10787" y="110385"/>
                    </a:lnTo>
                    <a:lnTo>
                      <a:pt x="65" y="94948"/>
                    </a:lnTo>
                    <a:lnTo>
                      <a:pt x="0" y="94948"/>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53" name="Freeform: Shape 52">
                <a:extLst>
                  <a:ext uri="{FF2B5EF4-FFF2-40B4-BE49-F238E27FC236}">
                    <a16:creationId xmlns:a16="http://schemas.microsoft.com/office/drawing/2014/main" id="{76EDA2AC-9C59-BF6E-FD96-AF3BE1FB60E8}"/>
                  </a:ext>
                </a:extLst>
              </p:cNvPr>
              <p:cNvSpPr/>
              <p:nvPr/>
            </p:nvSpPr>
            <p:spPr>
              <a:xfrm>
                <a:off x="4742401" y="3805733"/>
                <a:ext cx="128599" cy="125693"/>
              </a:xfrm>
              <a:custGeom>
                <a:avLst/>
                <a:gdLst>
                  <a:gd name="connsiteX0" fmla="*/ 0 w 128599"/>
                  <a:gd name="connsiteY0" fmla="*/ 73440 h 125693"/>
                  <a:gd name="connsiteX1" fmla="*/ 81449 w 128599"/>
                  <a:gd name="connsiteY1" fmla="*/ 0 h 125693"/>
                  <a:gd name="connsiteX2" fmla="*/ 128600 w 128599"/>
                  <a:gd name="connsiteY2" fmla="*/ 52383 h 125693"/>
                  <a:gd name="connsiteX3" fmla="*/ 119880 w 128599"/>
                  <a:gd name="connsiteY3" fmla="*/ 60199 h 125693"/>
                  <a:gd name="connsiteX4" fmla="*/ 81126 w 128599"/>
                  <a:gd name="connsiteY4" fmla="*/ 17181 h 125693"/>
                  <a:gd name="connsiteX5" fmla="*/ 53869 w 128599"/>
                  <a:gd name="connsiteY5" fmla="*/ 41790 h 125693"/>
                  <a:gd name="connsiteX6" fmla="*/ 90556 w 128599"/>
                  <a:gd name="connsiteY6" fmla="*/ 82547 h 125693"/>
                  <a:gd name="connsiteX7" fmla="*/ 81836 w 128599"/>
                  <a:gd name="connsiteY7" fmla="*/ 90362 h 125693"/>
                  <a:gd name="connsiteX8" fmla="*/ 45149 w 128599"/>
                  <a:gd name="connsiteY8" fmla="*/ 49670 h 125693"/>
                  <a:gd name="connsiteX9" fmla="*/ 17246 w 128599"/>
                  <a:gd name="connsiteY9" fmla="*/ 74796 h 125693"/>
                  <a:gd name="connsiteX10" fmla="*/ 56000 w 128599"/>
                  <a:gd name="connsiteY10" fmla="*/ 117878 h 125693"/>
                  <a:gd name="connsiteX11" fmla="*/ 47280 w 128599"/>
                  <a:gd name="connsiteY11" fmla="*/ 125693 h 125693"/>
                  <a:gd name="connsiteX12" fmla="*/ 129 w 128599"/>
                  <a:gd name="connsiteY12" fmla="*/ 73310 h 125693"/>
                  <a:gd name="connsiteX13" fmla="*/ 0 w 128599"/>
                  <a:gd name="connsiteY13" fmla="*/ 73440 h 12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599" h="125693">
                    <a:moveTo>
                      <a:pt x="0" y="73440"/>
                    </a:moveTo>
                    <a:lnTo>
                      <a:pt x="81449" y="0"/>
                    </a:lnTo>
                    <a:lnTo>
                      <a:pt x="128600" y="52383"/>
                    </a:lnTo>
                    <a:lnTo>
                      <a:pt x="119880" y="60199"/>
                    </a:lnTo>
                    <a:lnTo>
                      <a:pt x="81126" y="17181"/>
                    </a:lnTo>
                    <a:lnTo>
                      <a:pt x="53869" y="41790"/>
                    </a:lnTo>
                    <a:lnTo>
                      <a:pt x="90556" y="82547"/>
                    </a:lnTo>
                    <a:lnTo>
                      <a:pt x="81836" y="90362"/>
                    </a:lnTo>
                    <a:lnTo>
                      <a:pt x="45149" y="49670"/>
                    </a:lnTo>
                    <a:lnTo>
                      <a:pt x="17246" y="74796"/>
                    </a:lnTo>
                    <a:lnTo>
                      <a:pt x="56000" y="117878"/>
                    </a:lnTo>
                    <a:lnTo>
                      <a:pt x="47280" y="125693"/>
                    </a:lnTo>
                    <a:lnTo>
                      <a:pt x="129" y="73310"/>
                    </a:lnTo>
                    <a:lnTo>
                      <a:pt x="0" y="73440"/>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sp>
            <p:nvSpPr>
              <p:cNvPr id="54" name="Freeform: Shape 53">
                <a:extLst>
                  <a:ext uri="{FF2B5EF4-FFF2-40B4-BE49-F238E27FC236}">
                    <a16:creationId xmlns:a16="http://schemas.microsoft.com/office/drawing/2014/main" id="{CC82D3FD-63E3-1667-B9A8-8F91E21128A5}"/>
                  </a:ext>
                </a:extLst>
              </p:cNvPr>
              <p:cNvSpPr/>
              <p:nvPr/>
            </p:nvSpPr>
            <p:spPr>
              <a:xfrm>
                <a:off x="4827015" y="3884534"/>
                <a:ext cx="118195" cy="136221"/>
              </a:xfrm>
              <a:custGeom>
                <a:avLst/>
                <a:gdLst>
                  <a:gd name="connsiteX0" fmla="*/ 44697 w 118195"/>
                  <a:gd name="connsiteY0" fmla="*/ 50510 h 136221"/>
                  <a:gd name="connsiteX1" fmla="*/ 71502 w 118195"/>
                  <a:gd name="connsiteY1" fmla="*/ 73310 h 136221"/>
                  <a:gd name="connsiteX2" fmla="*/ 85583 w 118195"/>
                  <a:gd name="connsiteY2" fmla="*/ 77315 h 136221"/>
                  <a:gd name="connsiteX3" fmla="*/ 99986 w 118195"/>
                  <a:gd name="connsiteY3" fmla="*/ 68789 h 136221"/>
                  <a:gd name="connsiteX4" fmla="*/ 106058 w 118195"/>
                  <a:gd name="connsiteY4" fmla="*/ 53223 h 136221"/>
                  <a:gd name="connsiteX5" fmla="*/ 99922 w 118195"/>
                  <a:gd name="connsiteY5" fmla="*/ 39917 h 136221"/>
                  <a:gd name="connsiteX6" fmla="*/ 73117 w 118195"/>
                  <a:gd name="connsiteY6" fmla="*/ 17116 h 136221"/>
                  <a:gd name="connsiteX7" fmla="*/ 44761 w 118195"/>
                  <a:gd name="connsiteY7" fmla="*/ 50510 h 136221"/>
                  <a:gd name="connsiteX8" fmla="*/ 129 w 118195"/>
                  <a:gd name="connsiteY8" fmla="*/ 83516 h 136221"/>
                  <a:gd name="connsiteX9" fmla="*/ 71179 w 118195"/>
                  <a:gd name="connsiteY9" fmla="*/ 0 h 136221"/>
                  <a:gd name="connsiteX10" fmla="*/ 107479 w 118195"/>
                  <a:gd name="connsiteY10" fmla="*/ 30939 h 136221"/>
                  <a:gd name="connsiteX11" fmla="*/ 118136 w 118195"/>
                  <a:gd name="connsiteY11" fmla="*/ 52641 h 136221"/>
                  <a:gd name="connsiteX12" fmla="*/ 109546 w 118195"/>
                  <a:gd name="connsiteY12" fmla="*/ 76927 h 136221"/>
                  <a:gd name="connsiteX13" fmla="*/ 87004 w 118195"/>
                  <a:gd name="connsiteY13" fmla="*/ 89264 h 136221"/>
                  <a:gd name="connsiteX14" fmla="*/ 63880 w 118195"/>
                  <a:gd name="connsiteY14" fmla="*/ 82224 h 136221"/>
                  <a:gd name="connsiteX15" fmla="*/ 56129 w 118195"/>
                  <a:gd name="connsiteY15" fmla="*/ 75636 h 136221"/>
                  <a:gd name="connsiteX16" fmla="*/ 62072 w 118195"/>
                  <a:gd name="connsiteY16" fmla="*/ 136222 h 136221"/>
                  <a:gd name="connsiteX17" fmla="*/ 50122 w 118195"/>
                  <a:gd name="connsiteY17" fmla="*/ 126016 h 136221"/>
                  <a:gd name="connsiteX18" fmla="*/ 44180 w 118195"/>
                  <a:gd name="connsiteY18" fmla="*/ 65430 h 136221"/>
                  <a:gd name="connsiteX19" fmla="*/ 37010 w 118195"/>
                  <a:gd name="connsiteY19" fmla="*/ 59359 h 136221"/>
                  <a:gd name="connsiteX20" fmla="*/ 9624 w 118195"/>
                  <a:gd name="connsiteY20" fmla="*/ 91589 h 136221"/>
                  <a:gd name="connsiteX21" fmla="*/ 129 w 118195"/>
                  <a:gd name="connsiteY21" fmla="*/ 83451 h 136221"/>
                  <a:gd name="connsiteX22" fmla="*/ 0 w 118195"/>
                  <a:gd name="connsiteY22" fmla="*/ 83451 h 13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195" h="136221">
                    <a:moveTo>
                      <a:pt x="44697" y="50510"/>
                    </a:moveTo>
                    <a:lnTo>
                      <a:pt x="71502" y="73310"/>
                    </a:lnTo>
                    <a:cubicBezTo>
                      <a:pt x="75506" y="76734"/>
                      <a:pt x="80222" y="78025"/>
                      <a:pt x="85583" y="77315"/>
                    </a:cubicBezTo>
                    <a:cubicBezTo>
                      <a:pt x="90944" y="76604"/>
                      <a:pt x="95788" y="73762"/>
                      <a:pt x="99986" y="68789"/>
                    </a:cubicBezTo>
                    <a:cubicBezTo>
                      <a:pt x="104185" y="63816"/>
                      <a:pt x="106252" y="58713"/>
                      <a:pt x="106058" y="53223"/>
                    </a:cubicBezTo>
                    <a:cubicBezTo>
                      <a:pt x="105864" y="47732"/>
                      <a:pt x="103797" y="43340"/>
                      <a:pt x="99922" y="39917"/>
                    </a:cubicBezTo>
                    <a:lnTo>
                      <a:pt x="73117" y="17116"/>
                    </a:lnTo>
                    <a:lnTo>
                      <a:pt x="44761" y="50510"/>
                    </a:lnTo>
                    <a:close/>
                    <a:moveTo>
                      <a:pt x="129" y="83516"/>
                    </a:moveTo>
                    <a:lnTo>
                      <a:pt x="71179" y="0"/>
                    </a:lnTo>
                    <a:lnTo>
                      <a:pt x="107479" y="30939"/>
                    </a:lnTo>
                    <a:cubicBezTo>
                      <a:pt x="114067" y="36494"/>
                      <a:pt x="117684" y="43792"/>
                      <a:pt x="118136" y="52641"/>
                    </a:cubicBezTo>
                    <a:cubicBezTo>
                      <a:pt x="118653" y="61426"/>
                      <a:pt x="115811" y="69564"/>
                      <a:pt x="109546" y="76927"/>
                    </a:cubicBezTo>
                    <a:cubicBezTo>
                      <a:pt x="103280" y="84291"/>
                      <a:pt x="95852" y="88360"/>
                      <a:pt x="87004" y="89264"/>
                    </a:cubicBezTo>
                    <a:cubicBezTo>
                      <a:pt x="78219" y="90233"/>
                      <a:pt x="70468" y="87908"/>
                      <a:pt x="63880" y="82224"/>
                    </a:cubicBezTo>
                    <a:lnTo>
                      <a:pt x="56129" y="75636"/>
                    </a:lnTo>
                    <a:lnTo>
                      <a:pt x="62072" y="136222"/>
                    </a:lnTo>
                    <a:lnTo>
                      <a:pt x="50122" y="126016"/>
                    </a:lnTo>
                    <a:lnTo>
                      <a:pt x="44180" y="65430"/>
                    </a:lnTo>
                    <a:lnTo>
                      <a:pt x="37010" y="59359"/>
                    </a:lnTo>
                    <a:lnTo>
                      <a:pt x="9624" y="91589"/>
                    </a:lnTo>
                    <a:lnTo>
                      <a:pt x="129" y="83451"/>
                    </a:lnTo>
                    <a:lnTo>
                      <a:pt x="0" y="83451"/>
                    </a:lnTo>
                    <a:close/>
                  </a:path>
                </a:pathLst>
              </a:custGeom>
              <a:solidFill>
                <a:srgbClr val="13161A"/>
              </a:solidFill>
              <a:ln w="6439" cap="flat">
                <a:noFill/>
                <a:prstDash val="solid"/>
                <a:miter/>
              </a:ln>
            </p:spPr>
            <p:txBody>
              <a:bodyPr rtlCol="0" anchor="ctr"/>
              <a:lstStyle/>
              <a:p>
                <a:pPr defTabSz="1371600">
                  <a:defRPr/>
                </a:pPr>
                <a:endParaRPr lang="de-DE" sz="2700" dirty="0">
                  <a:solidFill>
                    <a:srgbClr val="13161A"/>
                  </a:solidFill>
                  <a:latin typeface="TT Hoves Pro Regular" panose="020B0604030504040204"/>
                </a:endParaRPr>
              </a:p>
            </p:txBody>
          </p:sp>
        </p:grpSp>
        <p:sp>
          <p:nvSpPr>
            <p:cNvPr id="56" name="TextBox 55">
              <a:extLst>
                <a:ext uri="{FF2B5EF4-FFF2-40B4-BE49-F238E27FC236}">
                  <a16:creationId xmlns:a16="http://schemas.microsoft.com/office/drawing/2014/main" id="{7396D81F-9BD4-7C27-E5A4-4FFBC56FF682}"/>
                </a:ext>
              </a:extLst>
            </p:cNvPr>
            <p:cNvSpPr txBox="1"/>
            <p:nvPr/>
          </p:nvSpPr>
          <p:spPr>
            <a:xfrm rot="17842243">
              <a:off x="5114818" y="3505192"/>
              <a:ext cx="631583" cy="215444"/>
            </a:xfrm>
            <a:prstGeom prst="rect">
              <a:avLst/>
            </a:prstGeom>
            <a:noFill/>
          </p:spPr>
          <p:txBody>
            <a:bodyPr spcFirstLastPara="1" wrap="none" lIns="0" tIns="0" rIns="0" bIns="0" numCol="1">
              <a:prstTxWarp prst="textArchDown">
                <a:avLst/>
              </a:prstTxWarp>
              <a:spAutoFit/>
            </a:bodyPr>
            <a:lstStyle/>
            <a:p>
              <a:pPr algn="ctr" defTabSz="1371600">
                <a:defRPr/>
              </a:pPr>
              <a:r>
                <a:rPr lang="de-DE" sz="2100" dirty="0">
                  <a:solidFill>
                    <a:srgbClr val="000000"/>
                  </a:solidFill>
                  <a:latin typeface="TT Hoves Pro Regular" panose="020B0604030504040204"/>
                </a:rPr>
                <a:t>MOVER</a:t>
              </a:r>
            </a:p>
          </p:txBody>
        </p:sp>
      </p:grpSp>
      <p:sp>
        <p:nvSpPr>
          <p:cNvPr id="3" name="Footer Placeholder 2">
            <a:extLst>
              <a:ext uri="{FF2B5EF4-FFF2-40B4-BE49-F238E27FC236}">
                <a16:creationId xmlns:a16="http://schemas.microsoft.com/office/drawing/2014/main" id="{A2DDACD7-D243-360E-2212-567F4C1EFAC1}"/>
              </a:ext>
            </a:extLst>
          </p:cNvPr>
          <p:cNvSpPr>
            <a:spLocks noGrp="1"/>
          </p:cNvSpPr>
          <p:nvPr>
            <p:ph type="ftr" sz="quarter" idx="10"/>
          </p:nvPr>
        </p:nvSpPr>
        <p:spPr/>
        <p:txBody>
          <a:bodyPr/>
          <a:lstStyle/>
          <a:p>
            <a:pPr defTabSz="1371600">
              <a:defRPr/>
            </a:pPr>
            <a:r>
              <a:rPr lang="de-DE" dirty="0">
                <a:solidFill>
                  <a:srgbClr val="13161A">
                    <a:lumMod val="50000"/>
                    <a:lumOff val="50000"/>
                  </a:srgbClr>
                </a:solidFill>
              </a:rPr>
              <a:t>Identity </a:t>
            </a:r>
            <a:r>
              <a:rPr lang="de-DE" dirty="0" err="1">
                <a:solidFill>
                  <a:srgbClr val="13161A">
                    <a:lumMod val="50000"/>
                    <a:lumOff val="50000"/>
                  </a:srgbClr>
                </a:solidFill>
              </a:rPr>
              <a:t>first</a:t>
            </a:r>
            <a:r>
              <a:rPr lang="de-DE" dirty="0">
                <a:solidFill>
                  <a:srgbClr val="13161A">
                    <a:lumMod val="50000"/>
                    <a:lumOff val="50000"/>
                  </a:srgbClr>
                </a:solidFill>
              </a:rPr>
              <a:t> – mit </a:t>
            </a:r>
            <a:r>
              <a:rPr lang="de-DE" dirty="0" err="1">
                <a:solidFill>
                  <a:srgbClr val="13161A">
                    <a:lumMod val="50000"/>
                    <a:lumOff val="50000"/>
                  </a:srgbClr>
                </a:solidFill>
              </a:rPr>
              <a:t>Garancy</a:t>
            </a:r>
            <a:r>
              <a:rPr lang="de-DE" dirty="0">
                <a:solidFill>
                  <a:srgbClr val="13161A">
                    <a:lumMod val="50000"/>
                    <a:lumOff val="50000"/>
                  </a:srgbClr>
                </a:solidFill>
              </a:rPr>
              <a:t>. Die souveräne Software für Identity Management – von Mittelstand bis Enterprise</a:t>
            </a:r>
          </a:p>
        </p:txBody>
      </p:sp>
    </p:spTree>
    <p:extLst>
      <p:ext uri="{BB962C8B-B14F-4D97-AF65-F5344CB8AC3E}">
        <p14:creationId xmlns:p14="http://schemas.microsoft.com/office/powerpoint/2010/main" val="10365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ipe(left)">
                                      <p:cBhvr>
                                        <p:cTn id="33" dur="500"/>
                                        <p:tgtEl>
                                          <p:spTgt spid="61"/>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500"/>
                                        <p:tgtEl>
                                          <p:spTgt spid="62"/>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par>
                          <p:cTn id="50" fill="hold">
                            <p:stCondLst>
                              <p:cond delay="5500"/>
                            </p:stCondLst>
                            <p:childTnLst>
                              <p:par>
                                <p:cTn id="51" presetID="22" presetClass="entr" presetSubtype="8" fill="hold" nodeType="after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left)">
                                      <p:cBhvr>
                                        <p:cTn id="53" dur="500"/>
                                        <p:tgtEl>
                                          <p:spTgt spid="64"/>
                                        </p:tgtEl>
                                      </p:cBhvr>
                                    </p:animEffect>
                                  </p:childTnLst>
                                </p:cTn>
                              </p:par>
                            </p:childTnLst>
                          </p:cTn>
                        </p:par>
                        <p:par>
                          <p:cTn id="54" fill="hold">
                            <p:stCondLst>
                              <p:cond delay="6000"/>
                            </p:stCondLst>
                            <p:childTnLst>
                              <p:par>
                                <p:cTn id="55" presetID="22" presetClass="entr" presetSubtype="8" fill="hold" nodeType="after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childTnLst>
                          </p:cTn>
                        </p:par>
                        <p:par>
                          <p:cTn id="58" fill="hold">
                            <p:stCondLst>
                              <p:cond delay="6500"/>
                            </p:stCondLst>
                            <p:childTnLst>
                              <p:par>
                                <p:cTn id="59" presetID="22" presetClass="entr" presetSubtype="8" fill="hold"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500"/>
                                        <p:tgtEl>
                                          <p:spTgt spid="66"/>
                                        </p:tgtEl>
                                      </p:cBhvr>
                                    </p:animEffect>
                                  </p:childTnLst>
                                </p:cTn>
                              </p:par>
                            </p:childTnLst>
                          </p:cTn>
                        </p:par>
                        <p:par>
                          <p:cTn id="62" fill="hold">
                            <p:stCondLst>
                              <p:cond delay="7000"/>
                            </p:stCondLst>
                            <p:childTnLst>
                              <p:par>
                                <p:cTn id="63" presetID="22" presetClass="entr" presetSubtype="8" fill="hold" nodeType="after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wipe(left)">
                                      <p:cBhvr>
                                        <p:cTn id="65" dur="500"/>
                                        <p:tgtEl>
                                          <p:spTgt spid="67"/>
                                        </p:tgtEl>
                                      </p:cBhvr>
                                    </p:animEffect>
                                  </p:childTnLst>
                                </p:cTn>
                              </p:par>
                            </p:childTnLst>
                          </p:cTn>
                        </p:par>
                        <p:par>
                          <p:cTn id="66" fill="hold">
                            <p:stCondLst>
                              <p:cond delay="7500"/>
                            </p:stCondLst>
                            <p:childTnLst>
                              <p:par>
                                <p:cTn id="67" presetID="22" presetClass="entr" presetSubtype="8" fill="hold" nodeType="after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wipe(left)">
                                      <p:cBhvr>
                                        <p:cTn id="69" dur="500"/>
                                        <p:tgtEl>
                                          <p:spTgt spid="71"/>
                                        </p:tgtEl>
                                      </p:cBhvr>
                                    </p:animEffect>
                                  </p:childTnLst>
                                </p:cTn>
                              </p:par>
                            </p:childTnLst>
                          </p:cTn>
                        </p:par>
                        <p:par>
                          <p:cTn id="70" fill="hold">
                            <p:stCondLst>
                              <p:cond delay="8000"/>
                            </p:stCondLst>
                            <p:childTnLst>
                              <p:par>
                                <p:cTn id="71" presetID="22" presetClass="entr" presetSubtype="8" fill="hold" nodeType="after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wipe(left)">
                                      <p:cBhvr>
                                        <p:cTn id="73" dur="500"/>
                                        <p:tgtEl>
                                          <p:spTgt spid="68"/>
                                        </p:tgtEl>
                                      </p:cBhvr>
                                    </p:animEffect>
                                  </p:childTnLst>
                                </p:cTn>
                              </p:par>
                            </p:childTnLst>
                          </p:cTn>
                        </p:par>
                        <p:par>
                          <p:cTn id="74" fill="hold">
                            <p:stCondLst>
                              <p:cond delay="8500"/>
                            </p:stCondLst>
                            <p:childTnLst>
                              <p:par>
                                <p:cTn id="75" presetID="22" presetClass="entr" presetSubtype="8" fill="hold" nodeType="after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wipe(left)">
                                      <p:cBhvr>
                                        <p:cTn id="77" dur="500"/>
                                        <p:tgtEl>
                                          <p:spTgt spid="69"/>
                                        </p:tgtEl>
                                      </p:cBhvr>
                                    </p:animEffect>
                                  </p:childTnLst>
                                </p:cTn>
                              </p:par>
                            </p:childTnLst>
                          </p:cTn>
                        </p:par>
                        <p:par>
                          <p:cTn id="78" fill="hold">
                            <p:stCondLst>
                              <p:cond delay="9000"/>
                            </p:stCondLst>
                            <p:childTnLst>
                              <p:par>
                                <p:cTn id="79" presetID="22" presetClass="entr" presetSubtype="8" fill="hold" nodeType="after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wipe(left)">
                                      <p:cBhvr>
                                        <p:cTn id="81" dur="500"/>
                                        <p:tgtEl>
                                          <p:spTgt spid="70"/>
                                        </p:tgtEl>
                                      </p:cBhvr>
                                    </p:animEffect>
                                  </p:childTnLst>
                                </p:cTn>
                              </p:par>
                            </p:childTnLst>
                          </p:cTn>
                        </p:par>
                        <p:par>
                          <p:cTn id="82" fill="hold">
                            <p:stCondLst>
                              <p:cond delay="9500"/>
                            </p:stCondLst>
                            <p:childTnLst>
                              <p:par>
                                <p:cTn id="83" presetID="10" presetClass="entr" presetSubtype="0" fill="hold" nodeType="after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3CB53C-CEE1-6E0B-5529-4CF41C6FE736}"/>
              </a:ext>
            </a:extLst>
          </p:cNvPr>
          <p:cNvSpPr>
            <a:spLocks noGrp="1"/>
          </p:cNvSpPr>
          <p:nvPr>
            <p:ph type="title"/>
          </p:nvPr>
        </p:nvSpPr>
        <p:spPr>
          <a:xfrm>
            <a:off x="978333" y="866328"/>
            <a:ext cx="16321449" cy="1620444"/>
          </a:xfrm>
        </p:spPr>
        <p:txBody>
          <a:bodyPr/>
          <a:lstStyle/>
          <a:p>
            <a:r>
              <a:rPr lang="de-DE" noProof="0" dirty="0"/>
              <a:t>Starke Argumente </a:t>
            </a:r>
            <a:br>
              <a:rPr lang="de-DE" noProof="0" dirty="0"/>
            </a:br>
            <a:r>
              <a:rPr lang="de-DE" noProof="0" dirty="0"/>
              <a:t>für mehr Sicherheit und Kontrolle</a:t>
            </a:r>
          </a:p>
        </p:txBody>
      </p:sp>
      <p:sp>
        <p:nvSpPr>
          <p:cNvPr id="3" name="Footer Placeholder 2">
            <a:extLst>
              <a:ext uri="{FF2B5EF4-FFF2-40B4-BE49-F238E27FC236}">
                <a16:creationId xmlns:a16="http://schemas.microsoft.com/office/drawing/2014/main" id="{A755350B-F30F-EB87-DE49-A0FEAD074C29}"/>
              </a:ext>
            </a:extLst>
          </p:cNvPr>
          <p:cNvSpPr>
            <a:spLocks noGrp="1"/>
          </p:cNvSpPr>
          <p:nvPr>
            <p:ph type="ftr" sz="quarter" idx="10"/>
          </p:nvPr>
        </p:nvSpPr>
        <p:spPr/>
        <p:txBody>
          <a:bodyPr/>
          <a:lstStyle/>
          <a:p>
            <a:pPr defTabSz="1371600"/>
            <a:r>
              <a:rPr lang="de-DE" dirty="0">
                <a:solidFill>
                  <a:srgbClr val="13161A">
                    <a:lumMod val="50000"/>
                    <a:lumOff val="50000"/>
                  </a:srgbClr>
                </a:solidFill>
                <a:latin typeface="TT Hoves Pro Light" panose="020B0609020204030204"/>
              </a:rPr>
              <a:t>Identity </a:t>
            </a:r>
            <a:r>
              <a:rPr lang="de-DE" dirty="0" err="1">
                <a:solidFill>
                  <a:srgbClr val="13161A">
                    <a:lumMod val="50000"/>
                    <a:lumOff val="50000"/>
                  </a:srgbClr>
                </a:solidFill>
                <a:latin typeface="TT Hoves Pro Light" panose="020B0609020204030204"/>
              </a:rPr>
              <a:t>first</a:t>
            </a:r>
            <a:r>
              <a:rPr lang="de-DE" dirty="0">
                <a:solidFill>
                  <a:srgbClr val="13161A">
                    <a:lumMod val="50000"/>
                    <a:lumOff val="50000"/>
                  </a:srgbClr>
                </a:solidFill>
                <a:latin typeface="TT Hoves Pro Light" panose="020B0609020204030204"/>
              </a:rPr>
              <a:t> – mit </a:t>
            </a:r>
            <a:r>
              <a:rPr lang="de-DE" dirty="0" err="1">
                <a:solidFill>
                  <a:srgbClr val="13161A">
                    <a:lumMod val="50000"/>
                    <a:lumOff val="50000"/>
                  </a:srgbClr>
                </a:solidFill>
                <a:latin typeface="TT Hoves Pro Light" panose="020B0609020204030204"/>
              </a:rPr>
              <a:t>Garancy</a:t>
            </a:r>
            <a:r>
              <a:rPr lang="de-DE" dirty="0">
                <a:solidFill>
                  <a:srgbClr val="13161A">
                    <a:lumMod val="50000"/>
                    <a:lumOff val="50000"/>
                  </a:srgbClr>
                </a:solidFill>
                <a:latin typeface="TT Hoves Pro Light" panose="020B0609020204030204"/>
              </a:rPr>
              <a:t>. Die souveräne Software für Identity Management – von Mittelstand bis Enterprise</a:t>
            </a:r>
          </a:p>
        </p:txBody>
      </p:sp>
      <p:grpSp>
        <p:nvGrpSpPr>
          <p:cNvPr id="25" name="Group 24">
            <a:extLst>
              <a:ext uri="{FF2B5EF4-FFF2-40B4-BE49-F238E27FC236}">
                <a16:creationId xmlns:a16="http://schemas.microsoft.com/office/drawing/2014/main" id="{335A6BAC-3451-BA24-8ABF-C97D58AF3A98}"/>
              </a:ext>
            </a:extLst>
          </p:cNvPr>
          <p:cNvGrpSpPr/>
          <p:nvPr/>
        </p:nvGrpSpPr>
        <p:grpSpPr>
          <a:xfrm>
            <a:off x="2174082" y="6607731"/>
            <a:ext cx="12828552" cy="1611153"/>
            <a:chOff x="1449388" y="4405154"/>
            <a:chExt cx="8552368" cy="1074102"/>
          </a:xfrm>
        </p:grpSpPr>
        <p:sp>
          <p:nvSpPr>
            <p:cNvPr id="7" name="Freeform 8">
              <a:extLst>
                <a:ext uri="{FF2B5EF4-FFF2-40B4-BE49-F238E27FC236}">
                  <a16:creationId xmlns:a16="http://schemas.microsoft.com/office/drawing/2014/main" id="{EE4939B3-EA64-FD1B-6A59-91C18339C6BA}"/>
                </a:ext>
              </a:extLst>
            </p:cNvPr>
            <p:cNvSpPr>
              <a:spLocks/>
            </p:cNvSpPr>
            <p:nvPr/>
          </p:nvSpPr>
          <p:spPr bwMode="auto">
            <a:xfrm>
              <a:off x="1449388" y="4405154"/>
              <a:ext cx="4432357" cy="1074102"/>
            </a:xfrm>
            <a:custGeom>
              <a:avLst/>
              <a:gdLst>
                <a:gd name="T0" fmla="*/ 4589 w 4923"/>
                <a:gd name="T1" fmla="*/ 0 h 1193"/>
                <a:gd name="T2" fmla="*/ 3445 w 4923"/>
                <a:gd name="T3" fmla="*/ 0 h 1193"/>
                <a:gd name="T4" fmla="*/ 691 w 4923"/>
                <a:gd name="T5" fmla="*/ 0 h 1193"/>
                <a:gd name="T6" fmla="*/ 0 w 4923"/>
                <a:gd name="T7" fmla="*/ 1193 h 1193"/>
                <a:gd name="T8" fmla="*/ 4071 w 4923"/>
                <a:gd name="T9" fmla="*/ 1193 h 1193"/>
                <a:gd name="T10" fmla="*/ 4133 w 4923"/>
                <a:gd name="T11" fmla="*/ 1193 h 1193"/>
                <a:gd name="T12" fmla="*/ 4589 w 4923"/>
                <a:gd name="T13" fmla="*/ 1193 h 1193"/>
                <a:gd name="T14" fmla="*/ 4923 w 4923"/>
                <a:gd name="T15" fmla="*/ 596 h 1193"/>
                <a:gd name="T16" fmla="*/ 4589 w 4923"/>
                <a:gd name="T17" fmla="*/ 0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3" h="1193">
                  <a:moveTo>
                    <a:pt x="4589" y="0"/>
                  </a:moveTo>
                  <a:lnTo>
                    <a:pt x="3445" y="0"/>
                  </a:lnTo>
                  <a:lnTo>
                    <a:pt x="691" y="0"/>
                  </a:lnTo>
                  <a:lnTo>
                    <a:pt x="0" y="1193"/>
                  </a:lnTo>
                  <a:lnTo>
                    <a:pt x="4071" y="1193"/>
                  </a:lnTo>
                  <a:lnTo>
                    <a:pt x="4133" y="1193"/>
                  </a:lnTo>
                  <a:lnTo>
                    <a:pt x="4589" y="1193"/>
                  </a:lnTo>
                  <a:lnTo>
                    <a:pt x="4923" y="596"/>
                  </a:lnTo>
                  <a:lnTo>
                    <a:pt x="4589" y="0"/>
                  </a:lnTo>
                  <a:close/>
                </a:path>
              </a:pathLst>
            </a:custGeom>
            <a:solidFill>
              <a:srgbClr val="AAA4F0"/>
            </a:solidFill>
            <a:ln>
              <a:solidFill>
                <a:srgbClr val="AAA4F0"/>
              </a:solidFill>
            </a:ln>
          </p:spPr>
          <p:txBody>
            <a:bodyPr vert="horz" wrap="square" lIns="137160" tIns="68580" rIns="137160" bIns="68580" numCol="1" anchor="t" anchorCtr="0" compatLnSpc="1">
              <a:prstTxWarp prst="textNoShape">
                <a:avLst/>
              </a:prstTxWarp>
            </a:bodyPr>
            <a:lstStyle/>
            <a:p>
              <a:pPr defTabSz="1371600"/>
              <a:endParaRPr lang="de-DE" sz="2700" dirty="0">
                <a:solidFill>
                  <a:srgbClr val="13161A"/>
                </a:solidFill>
                <a:latin typeface="TT Hoves Pro Light" panose="020B0604030504040204"/>
              </a:endParaRPr>
            </a:p>
          </p:txBody>
        </p:sp>
        <p:sp>
          <p:nvSpPr>
            <p:cNvPr id="8" name="Freeform 12">
              <a:extLst>
                <a:ext uri="{FF2B5EF4-FFF2-40B4-BE49-F238E27FC236}">
                  <a16:creationId xmlns:a16="http://schemas.microsoft.com/office/drawing/2014/main" id="{3105E026-3687-02DC-F559-CD7A8DDDC6DB}"/>
                </a:ext>
              </a:extLst>
            </p:cNvPr>
            <p:cNvSpPr>
              <a:spLocks/>
            </p:cNvSpPr>
            <p:nvPr/>
          </p:nvSpPr>
          <p:spPr bwMode="auto">
            <a:xfrm>
              <a:off x="5460387" y="4654548"/>
              <a:ext cx="248493" cy="575315"/>
            </a:xfrm>
            <a:custGeom>
              <a:avLst/>
              <a:gdLst>
                <a:gd name="T0" fmla="*/ 101 w 276"/>
                <a:gd name="T1" fmla="*/ 0 h 639"/>
                <a:gd name="T2" fmla="*/ 0 w 276"/>
                <a:gd name="T3" fmla="*/ 0 h 639"/>
                <a:gd name="T4" fmla="*/ 175 w 276"/>
                <a:gd name="T5" fmla="*/ 314 h 639"/>
                <a:gd name="T6" fmla="*/ 2 w 276"/>
                <a:gd name="T7" fmla="*/ 639 h 639"/>
                <a:gd name="T8" fmla="*/ 104 w 276"/>
                <a:gd name="T9" fmla="*/ 639 h 639"/>
                <a:gd name="T10" fmla="*/ 276 w 276"/>
                <a:gd name="T11" fmla="*/ 314 h 639"/>
                <a:gd name="T12" fmla="*/ 101 w 276"/>
                <a:gd name="T13" fmla="*/ 0 h 639"/>
              </a:gdLst>
              <a:ahLst/>
              <a:cxnLst>
                <a:cxn ang="0">
                  <a:pos x="T0" y="T1"/>
                </a:cxn>
                <a:cxn ang="0">
                  <a:pos x="T2" y="T3"/>
                </a:cxn>
                <a:cxn ang="0">
                  <a:pos x="T4" y="T5"/>
                </a:cxn>
                <a:cxn ang="0">
                  <a:pos x="T6" y="T7"/>
                </a:cxn>
                <a:cxn ang="0">
                  <a:pos x="T8" y="T9"/>
                </a:cxn>
                <a:cxn ang="0">
                  <a:pos x="T10" y="T11"/>
                </a:cxn>
                <a:cxn ang="0">
                  <a:pos x="T12" y="T13"/>
                </a:cxn>
              </a:cxnLst>
              <a:rect l="0" t="0" r="r" b="b"/>
              <a:pathLst>
                <a:path w="276" h="639">
                  <a:moveTo>
                    <a:pt x="101" y="0"/>
                  </a:moveTo>
                  <a:lnTo>
                    <a:pt x="0" y="0"/>
                  </a:lnTo>
                  <a:lnTo>
                    <a:pt x="175" y="314"/>
                  </a:lnTo>
                  <a:lnTo>
                    <a:pt x="2" y="639"/>
                  </a:lnTo>
                  <a:lnTo>
                    <a:pt x="104" y="639"/>
                  </a:lnTo>
                  <a:lnTo>
                    <a:pt x="276" y="314"/>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de-DE" sz="2700" dirty="0">
                <a:solidFill>
                  <a:srgbClr val="13161A"/>
                </a:solidFill>
                <a:latin typeface="TT Hoves Pro Light" panose="020B0604030504040204"/>
              </a:endParaRPr>
            </a:p>
          </p:txBody>
        </p:sp>
        <p:sp>
          <p:nvSpPr>
            <p:cNvPr id="9" name="Rectangle 8">
              <a:extLst>
                <a:ext uri="{FF2B5EF4-FFF2-40B4-BE49-F238E27FC236}">
                  <a16:creationId xmlns:a16="http://schemas.microsoft.com/office/drawing/2014/main" id="{B0B0E1D3-18A9-2762-7C15-B5FD08661B8C}"/>
                </a:ext>
              </a:extLst>
            </p:cNvPr>
            <p:cNvSpPr/>
            <p:nvPr/>
          </p:nvSpPr>
          <p:spPr>
            <a:xfrm>
              <a:off x="6326002" y="4669684"/>
              <a:ext cx="3457269" cy="543140"/>
            </a:xfrm>
            <a:prstGeom prst="rect">
              <a:avLst/>
            </a:prstGeom>
          </p:spPr>
          <p:txBody>
            <a:bodyPr wrap="square">
              <a:spAutoFit/>
            </a:bodyPr>
            <a:lstStyle/>
            <a:p>
              <a:pPr defTabSz="1371600">
                <a:lnSpc>
                  <a:spcPct val="150000"/>
                </a:lnSpc>
              </a:pPr>
              <a:r>
                <a:rPr lang="de-DE" sz="1650" dirty="0">
                  <a:solidFill>
                    <a:srgbClr val="FFFFFF">
                      <a:lumMod val="50000"/>
                    </a:srgbClr>
                  </a:solidFill>
                  <a:latin typeface="TT Hoves Pro Light" panose="020B0604030504040204"/>
                </a:rPr>
                <a:t>Definierte Prozesse für Eintritt, Wechsel und Austritt von Mitarbeitenden, Reduzierung manueller Aufwände</a:t>
              </a:r>
            </a:p>
          </p:txBody>
        </p:sp>
        <p:sp>
          <p:nvSpPr>
            <p:cNvPr id="10" name="Rectangle 9">
              <a:extLst>
                <a:ext uri="{FF2B5EF4-FFF2-40B4-BE49-F238E27FC236}">
                  <a16:creationId xmlns:a16="http://schemas.microsoft.com/office/drawing/2014/main" id="{8439D44E-F4FC-847E-5293-A00CDF274AB7}"/>
                </a:ext>
              </a:extLst>
            </p:cNvPr>
            <p:cNvSpPr/>
            <p:nvPr/>
          </p:nvSpPr>
          <p:spPr>
            <a:xfrm>
              <a:off x="6326002" y="4445565"/>
              <a:ext cx="3675754" cy="276999"/>
            </a:xfrm>
            <a:prstGeom prst="rect">
              <a:avLst/>
            </a:prstGeom>
          </p:spPr>
          <p:txBody>
            <a:bodyPr wrap="square">
              <a:spAutoFit/>
            </a:bodyPr>
            <a:lstStyle/>
            <a:p>
              <a:pPr marL="257175" indent="-257175" defTabSz="1371600">
                <a:buFont typeface="Wingdings" panose="05000000000000000000" pitchFamily="2" charset="2"/>
                <a:buChar char="q"/>
              </a:pPr>
              <a:r>
                <a:rPr lang="de-DE" sz="2100" b="1" dirty="0">
                  <a:solidFill>
                    <a:srgbClr val="272B2E"/>
                  </a:solidFill>
                  <a:latin typeface="TT Hoves Pro Light" panose="020B0604030504040204"/>
                </a:rPr>
                <a:t>Automatisierte Rechtevergabe</a:t>
              </a:r>
            </a:p>
          </p:txBody>
        </p:sp>
        <p:sp>
          <p:nvSpPr>
            <p:cNvPr id="2" name="Freeform 53">
              <a:extLst>
                <a:ext uri="{FF2B5EF4-FFF2-40B4-BE49-F238E27FC236}">
                  <a16:creationId xmlns:a16="http://schemas.microsoft.com/office/drawing/2014/main" id="{F05563F8-2B8A-F2AD-AE18-592A59FB41EC}"/>
                </a:ext>
              </a:extLst>
            </p:cNvPr>
            <p:cNvSpPr>
              <a:spLocks noChangeAspect="1"/>
            </p:cNvSpPr>
            <p:nvPr/>
          </p:nvSpPr>
          <p:spPr>
            <a:xfrm>
              <a:off x="3459776" y="4727794"/>
              <a:ext cx="411580" cy="428823"/>
            </a:xfrm>
            <a:custGeom>
              <a:avLst/>
              <a:gdLst>
                <a:gd name="connsiteX0" fmla="*/ 105410 w 212153"/>
                <a:gd name="connsiteY0" fmla="*/ 138493 h 221043"/>
                <a:gd name="connsiteX1" fmla="*/ 125222 w 212153"/>
                <a:gd name="connsiteY1" fmla="*/ 130429 h 221043"/>
                <a:gd name="connsiteX2" fmla="*/ 133350 w 212153"/>
                <a:gd name="connsiteY2" fmla="*/ 110617 h 221043"/>
                <a:gd name="connsiteX3" fmla="*/ 125222 w 212153"/>
                <a:gd name="connsiteY3" fmla="*/ 90805 h 221043"/>
                <a:gd name="connsiteX4" fmla="*/ 105410 w 212153"/>
                <a:gd name="connsiteY4" fmla="*/ 82677 h 221043"/>
                <a:gd name="connsiteX5" fmla="*/ 85598 w 212153"/>
                <a:gd name="connsiteY5" fmla="*/ 90805 h 221043"/>
                <a:gd name="connsiteX6" fmla="*/ 77534 w 212153"/>
                <a:gd name="connsiteY6" fmla="*/ 110617 h 221043"/>
                <a:gd name="connsiteX7" fmla="*/ 85598 w 212153"/>
                <a:gd name="connsiteY7" fmla="*/ 130429 h 221043"/>
                <a:gd name="connsiteX8" fmla="*/ 105410 w 212153"/>
                <a:gd name="connsiteY8" fmla="*/ 138493 h 221043"/>
                <a:gd name="connsiteX9" fmla="*/ 93345 w 212153"/>
                <a:gd name="connsiteY9" fmla="*/ 212154 h 221043"/>
                <a:gd name="connsiteX10" fmla="*/ 118110 w 212153"/>
                <a:gd name="connsiteY10" fmla="*/ 212154 h 221043"/>
                <a:gd name="connsiteX11" fmla="*/ 122873 w 212153"/>
                <a:gd name="connsiteY11" fmla="*/ 177546 h 221043"/>
                <a:gd name="connsiteX12" fmla="*/ 139891 w 212153"/>
                <a:gd name="connsiteY12" fmla="*/ 170688 h 221043"/>
                <a:gd name="connsiteX13" fmla="*/ 155575 w 212153"/>
                <a:gd name="connsiteY13" fmla="*/ 158496 h 221043"/>
                <a:gd name="connsiteX14" fmla="*/ 187325 w 212153"/>
                <a:gd name="connsiteY14" fmla="*/ 172149 h 221043"/>
                <a:gd name="connsiteX15" fmla="*/ 200025 w 212153"/>
                <a:gd name="connsiteY15" fmla="*/ 150558 h 221043"/>
                <a:gd name="connsiteX16" fmla="*/ 172085 w 212153"/>
                <a:gd name="connsiteY16" fmla="*/ 129604 h 221043"/>
                <a:gd name="connsiteX17" fmla="*/ 174180 w 212153"/>
                <a:gd name="connsiteY17" fmla="*/ 119443 h 221043"/>
                <a:gd name="connsiteX18" fmla="*/ 174689 w 212153"/>
                <a:gd name="connsiteY18" fmla="*/ 110554 h 221043"/>
                <a:gd name="connsiteX19" fmla="*/ 174180 w 212153"/>
                <a:gd name="connsiteY19" fmla="*/ 101664 h 221043"/>
                <a:gd name="connsiteX20" fmla="*/ 172085 w 212153"/>
                <a:gd name="connsiteY20" fmla="*/ 92139 h 221043"/>
                <a:gd name="connsiteX21" fmla="*/ 200660 w 212153"/>
                <a:gd name="connsiteY21" fmla="*/ 70549 h 221043"/>
                <a:gd name="connsiteX22" fmla="*/ 187960 w 212153"/>
                <a:gd name="connsiteY22" fmla="*/ 48958 h 221043"/>
                <a:gd name="connsiteX23" fmla="*/ 155258 w 212153"/>
                <a:gd name="connsiteY23" fmla="*/ 62611 h 221043"/>
                <a:gd name="connsiteX24" fmla="*/ 140145 w 212153"/>
                <a:gd name="connsiteY24" fmla="*/ 50864 h 221043"/>
                <a:gd name="connsiteX25" fmla="*/ 122492 w 212153"/>
                <a:gd name="connsiteY25" fmla="*/ 43561 h 221043"/>
                <a:gd name="connsiteX26" fmla="*/ 118682 w 212153"/>
                <a:gd name="connsiteY26" fmla="*/ 8954 h 221043"/>
                <a:gd name="connsiteX27" fmla="*/ 93282 w 212153"/>
                <a:gd name="connsiteY27" fmla="*/ 8954 h 221043"/>
                <a:gd name="connsiteX28" fmla="*/ 89472 w 212153"/>
                <a:gd name="connsiteY28" fmla="*/ 43243 h 221043"/>
                <a:gd name="connsiteX29" fmla="*/ 72009 w 212153"/>
                <a:gd name="connsiteY29" fmla="*/ 49593 h 221043"/>
                <a:gd name="connsiteX30" fmla="*/ 55817 w 212153"/>
                <a:gd name="connsiteY30" fmla="*/ 62293 h 221043"/>
                <a:gd name="connsiteX31" fmla="*/ 24067 w 212153"/>
                <a:gd name="connsiteY31" fmla="*/ 48958 h 221043"/>
                <a:gd name="connsiteX32" fmla="*/ 11367 w 212153"/>
                <a:gd name="connsiteY32" fmla="*/ 70549 h 221043"/>
                <a:gd name="connsiteX33" fmla="*/ 38989 w 212153"/>
                <a:gd name="connsiteY33" fmla="*/ 91186 h 221043"/>
                <a:gd name="connsiteX34" fmla="*/ 36767 w 212153"/>
                <a:gd name="connsiteY34" fmla="*/ 100393 h 221043"/>
                <a:gd name="connsiteX35" fmla="*/ 36132 w 212153"/>
                <a:gd name="connsiteY35" fmla="*/ 110871 h 221043"/>
                <a:gd name="connsiteX36" fmla="*/ 36767 w 212153"/>
                <a:gd name="connsiteY36" fmla="*/ 120396 h 221043"/>
                <a:gd name="connsiteX37" fmla="*/ 38672 w 212153"/>
                <a:gd name="connsiteY37" fmla="*/ 129604 h 221043"/>
                <a:gd name="connsiteX38" fmla="*/ 11367 w 212153"/>
                <a:gd name="connsiteY38" fmla="*/ 150558 h 221043"/>
                <a:gd name="connsiteX39" fmla="*/ 24067 w 212153"/>
                <a:gd name="connsiteY39" fmla="*/ 172149 h 221043"/>
                <a:gd name="connsiteX40" fmla="*/ 55499 w 212153"/>
                <a:gd name="connsiteY40" fmla="*/ 158814 h 221043"/>
                <a:gd name="connsiteX41" fmla="*/ 71057 w 212153"/>
                <a:gd name="connsiteY41" fmla="*/ 170879 h 221043"/>
                <a:gd name="connsiteX42" fmla="*/ 89154 w 212153"/>
                <a:gd name="connsiteY42" fmla="*/ 177864 h 221043"/>
                <a:gd name="connsiteX43" fmla="*/ 93282 w 212153"/>
                <a:gd name="connsiteY43" fmla="*/ 212154 h 221043"/>
                <a:gd name="connsiteX44" fmla="*/ 85725 w 212153"/>
                <a:gd name="connsiteY44" fmla="*/ 221043 h 221043"/>
                <a:gd name="connsiteX45" fmla="*/ 81280 w 212153"/>
                <a:gd name="connsiteY45" fmla="*/ 185483 h 221043"/>
                <a:gd name="connsiteX46" fmla="*/ 66485 w 212153"/>
                <a:gd name="connsiteY46" fmla="*/ 179133 h 221043"/>
                <a:gd name="connsiteX47" fmla="*/ 53023 w 212153"/>
                <a:gd name="connsiteY47" fmla="*/ 169608 h 221043"/>
                <a:gd name="connsiteX48" fmla="*/ 20320 w 212153"/>
                <a:gd name="connsiteY48" fmla="*/ 183579 h 221043"/>
                <a:gd name="connsiteX49" fmla="*/ 0 w 212153"/>
                <a:gd name="connsiteY49" fmla="*/ 148018 h 221043"/>
                <a:gd name="connsiteX50" fmla="*/ 28258 w 212153"/>
                <a:gd name="connsiteY50" fmla="*/ 126746 h 221043"/>
                <a:gd name="connsiteX51" fmla="*/ 27178 w 212153"/>
                <a:gd name="connsiteY51" fmla="*/ 118808 h 221043"/>
                <a:gd name="connsiteX52" fmla="*/ 26670 w 212153"/>
                <a:gd name="connsiteY52" fmla="*/ 110871 h 221043"/>
                <a:gd name="connsiteX53" fmla="*/ 27178 w 212153"/>
                <a:gd name="connsiteY53" fmla="*/ 103442 h 221043"/>
                <a:gd name="connsiteX54" fmla="*/ 28258 w 212153"/>
                <a:gd name="connsiteY54" fmla="*/ 94361 h 221043"/>
                <a:gd name="connsiteX55" fmla="*/ 0 w 212153"/>
                <a:gd name="connsiteY55" fmla="*/ 73089 h 221043"/>
                <a:gd name="connsiteX56" fmla="*/ 20320 w 212153"/>
                <a:gd name="connsiteY56" fmla="*/ 38164 h 221043"/>
                <a:gd name="connsiteX57" fmla="*/ 52705 w 212153"/>
                <a:gd name="connsiteY57" fmla="*/ 51816 h 221043"/>
                <a:gd name="connsiteX58" fmla="*/ 66485 w 212153"/>
                <a:gd name="connsiteY58" fmla="*/ 42101 h 221043"/>
                <a:gd name="connsiteX59" fmla="*/ 80963 w 212153"/>
                <a:gd name="connsiteY59" fmla="*/ 35560 h 221043"/>
                <a:gd name="connsiteX60" fmla="*/ 85725 w 212153"/>
                <a:gd name="connsiteY60" fmla="*/ 0 h 221043"/>
                <a:gd name="connsiteX61" fmla="*/ 126365 w 212153"/>
                <a:gd name="connsiteY61" fmla="*/ 0 h 221043"/>
                <a:gd name="connsiteX62" fmla="*/ 130810 w 212153"/>
                <a:gd name="connsiteY62" fmla="*/ 35877 h 221043"/>
                <a:gd name="connsiteX63" fmla="*/ 145288 w 212153"/>
                <a:gd name="connsiteY63" fmla="*/ 42355 h 221043"/>
                <a:gd name="connsiteX64" fmla="*/ 158179 w 212153"/>
                <a:gd name="connsiteY64" fmla="*/ 51752 h 221043"/>
                <a:gd name="connsiteX65" fmla="*/ 191834 w 212153"/>
                <a:gd name="connsiteY65" fmla="*/ 38100 h 221043"/>
                <a:gd name="connsiteX66" fmla="*/ 212154 w 212153"/>
                <a:gd name="connsiteY66" fmla="*/ 73025 h 221043"/>
                <a:gd name="connsiteX67" fmla="*/ 182626 w 212153"/>
                <a:gd name="connsiteY67" fmla="*/ 95250 h 221043"/>
                <a:gd name="connsiteX68" fmla="*/ 184023 w 212153"/>
                <a:gd name="connsiteY68" fmla="*/ 103378 h 221043"/>
                <a:gd name="connsiteX69" fmla="*/ 184214 w 212153"/>
                <a:gd name="connsiteY69" fmla="*/ 110490 h 221043"/>
                <a:gd name="connsiteX70" fmla="*/ 183896 w 212153"/>
                <a:gd name="connsiteY70" fmla="*/ 117285 h 221043"/>
                <a:gd name="connsiteX71" fmla="*/ 182626 w 212153"/>
                <a:gd name="connsiteY71" fmla="*/ 126365 h 221043"/>
                <a:gd name="connsiteX72" fmla="*/ 211518 w 212153"/>
                <a:gd name="connsiteY72" fmla="*/ 147955 h 221043"/>
                <a:gd name="connsiteX73" fmla="*/ 191198 w 212153"/>
                <a:gd name="connsiteY73" fmla="*/ 183515 h 221043"/>
                <a:gd name="connsiteX74" fmla="*/ 158179 w 212153"/>
                <a:gd name="connsiteY74" fmla="*/ 169227 h 221043"/>
                <a:gd name="connsiteX75" fmla="*/ 144843 w 212153"/>
                <a:gd name="connsiteY75" fmla="*/ 178880 h 221043"/>
                <a:gd name="connsiteX76" fmla="*/ 130873 w 212153"/>
                <a:gd name="connsiteY76" fmla="*/ 185102 h 221043"/>
                <a:gd name="connsiteX77" fmla="*/ 126429 w 212153"/>
                <a:gd name="connsiteY77" fmla="*/ 220980 h 221043"/>
                <a:gd name="connsiteX78" fmla="*/ 85789 w 212153"/>
                <a:gd name="connsiteY78" fmla="*/ 220980 h 22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12153" h="221043">
                  <a:moveTo>
                    <a:pt x="105410" y="138493"/>
                  </a:moveTo>
                  <a:cubicBezTo>
                    <a:pt x="113221" y="138493"/>
                    <a:pt x="119888" y="135827"/>
                    <a:pt x="125222" y="130429"/>
                  </a:cubicBezTo>
                  <a:cubicBezTo>
                    <a:pt x="130556" y="125032"/>
                    <a:pt x="133350" y="118427"/>
                    <a:pt x="133350" y="110617"/>
                  </a:cubicBezTo>
                  <a:cubicBezTo>
                    <a:pt x="133350" y="102807"/>
                    <a:pt x="130683" y="96139"/>
                    <a:pt x="125222" y="90805"/>
                  </a:cubicBezTo>
                  <a:cubicBezTo>
                    <a:pt x="119824" y="85408"/>
                    <a:pt x="113221" y="82677"/>
                    <a:pt x="105410" y="82677"/>
                  </a:cubicBezTo>
                  <a:cubicBezTo>
                    <a:pt x="97599" y="82677"/>
                    <a:pt x="90996" y="85344"/>
                    <a:pt x="85598" y="90805"/>
                  </a:cubicBezTo>
                  <a:cubicBezTo>
                    <a:pt x="80201" y="96266"/>
                    <a:pt x="77534" y="102807"/>
                    <a:pt x="77534" y="110617"/>
                  </a:cubicBezTo>
                  <a:cubicBezTo>
                    <a:pt x="77534" y="118427"/>
                    <a:pt x="80201" y="125032"/>
                    <a:pt x="85598" y="130429"/>
                  </a:cubicBezTo>
                  <a:cubicBezTo>
                    <a:pt x="90996" y="135827"/>
                    <a:pt x="97599" y="138493"/>
                    <a:pt x="105410" y="138493"/>
                  </a:cubicBezTo>
                  <a:close/>
                  <a:moveTo>
                    <a:pt x="93345" y="212154"/>
                  </a:moveTo>
                  <a:lnTo>
                    <a:pt x="118110" y="212154"/>
                  </a:lnTo>
                  <a:lnTo>
                    <a:pt x="122873" y="177546"/>
                  </a:lnTo>
                  <a:cubicBezTo>
                    <a:pt x="129223" y="175832"/>
                    <a:pt x="134874" y="173609"/>
                    <a:pt x="139891" y="170688"/>
                  </a:cubicBezTo>
                  <a:cubicBezTo>
                    <a:pt x="144843" y="167830"/>
                    <a:pt x="150114" y="163767"/>
                    <a:pt x="155575" y="158496"/>
                  </a:cubicBezTo>
                  <a:lnTo>
                    <a:pt x="187325" y="172149"/>
                  </a:lnTo>
                  <a:lnTo>
                    <a:pt x="200025" y="150558"/>
                  </a:lnTo>
                  <a:lnTo>
                    <a:pt x="172085" y="129604"/>
                  </a:lnTo>
                  <a:cubicBezTo>
                    <a:pt x="173165" y="125793"/>
                    <a:pt x="173863" y="122428"/>
                    <a:pt x="174180" y="119443"/>
                  </a:cubicBezTo>
                  <a:cubicBezTo>
                    <a:pt x="174498" y="116459"/>
                    <a:pt x="174689" y="113538"/>
                    <a:pt x="174689" y="110554"/>
                  </a:cubicBezTo>
                  <a:cubicBezTo>
                    <a:pt x="174689" y="107379"/>
                    <a:pt x="174498" y="104394"/>
                    <a:pt x="174180" y="101664"/>
                  </a:cubicBezTo>
                  <a:cubicBezTo>
                    <a:pt x="173863" y="98933"/>
                    <a:pt x="173165" y="95758"/>
                    <a:pt x="172085" y="92139"/>
                  </a:cubicBezTo>
                  <a:lnTo>
                    <a:pt x="200660" y="70549"/>
                  </a:lnTo>
                  <a:lnTo>
                    <a:pt x="187960" y="48958"/>
                  </a:lnTo>
                  <a:lnTo>
                    <a:pt x="155258" y="62611"/>
                  </a:lnTo>
                  <a:cubicBezTo>
                    <a:pt x="151638" y="58611"/>
                    <a:pt x="146622" y="54674"/>
                    <a:pt x="140145" y="50864"/>
                  </a:cubicBezTo>
                  <a:cubicBezTo>
                    <a:pt x="133667" y="47054"/>
                    <a:pt x="127826" y="44640"/>
                    <a:pt x="122492" y="43561"/>
                  </a:cubicBezTo>
                  <a:lnTo>
                    <a:pt x="118682" y="8954"/>
                  </a:lnTo>
                  <a:lnTo>
                    <a:pt x="93282" y="8954"/>
                  </a:lnTo>
                  <a:lnTo>
                    <a:pt x="89472" y="43243"/>
                  </a:lnTo>
                  <a:cubicBezTo>
                    <a:pt x="83122" y="44514"/>
                    <a:pt x="77279" y="46609"/>
                    <a:pt x="72009" y="49593"/>
                  </a:cubicBezTo>
                  <a:cubicBezTo>
                    <a:pt x="66739" y="52578"/>
                    <a:pt x="61341" y="56769"/>
                    <a:pt x="55817" y="62293"/>
                  </a:cubicBezTo>
                  <a:lnTo>
                    <a:pt x="24067" y="48958"/>
                  </a:lnTo>
                  <a:lnTo>
                    <a:pt x="11367" y="70549"/>
                  </a:lnTo>
                  <a:lnTo>
                    <a:pt x="38989" y="91186"/>
                  </a:lnTo>
                  <a:cubicBezTo>
                    <a:pt x="37910" y="93917"/>
                    <a:pt x="37211" y="97028"/>
                    <a:pt x="36767" y="100393"/>
                  </a:cubicBezTo>
                  <a:cubicBezTo>
                    <a:pt x="36322" y="103759"/>
                    <a:pt x="36132" y="107252"/>
                    <a:pt x="36132" y="110871"/>
                  </a:cubicBezTo>
                  <a:cubicBezTo>
                    <a:pt x="36132" y="114046"/>
                    <a:pt x="36322" y="117221"/>
                    <a:pt x="36767" y="120396"/>
                  </a:cubicBezTo>
                  <a:cubicBezTo>
                    <a:pt x="37211" y="123571"/>
                    <a:pt x="37846" y="126619"/>
                    <a:pt x="38672" y="129604"/>
                  </a:cubicBezTo>
                  <a:lnTo>
                    <a:pt x="11367" y="150558"/>
                  </a:lnTo>
                  <a:lnTo>
                    <a:pt x="24067" y="172149"/>
                  </a:lnTo>
                  <a:lnTo>
                    <a:pt x="55499" y="158814"/>
                  </a:lnTo>
                  <a:cubicBezTo>
                    <a:pt x="60579" y="163893"/>
                    <a:pt x="65786" y="167894"/>
                    <a:pt x="71057" y="170879"/>
                  </a:cubicBezTo>
                  <a:cubicBezTo>
                    <a:pt x="76327" y="173863"/>
                    <a:pt x="82360" y="176149"/>
                    <a:pt x="89154" y="177864"/>
                  </a:cubicBezTo>
                  <a:lnTo>
                    <a:pt x="93282" y="212154"/>
                  </a:lnTo>
                  <a:close/>
                  <a:moveTo>
                    <a:pt x="85725" y="221043"/>
                  </a:moveTo>
                  <a:lnTo>
                    <a:pt x="81280" y="185483"/>
                  </a:lnTo>
                  <a:cubicBezTo>
                    <a:pt x="76835" y="184214"/>
                    <a:pt x="71946" y="182118"/>
                    <a:pt x="66485" y="179133"/>
                  </a:cubicBezTo>
                  <a:cubicBezTo>
                    <a:pt x="61087" y="176149"/>
                    <a:pt x="56579" y="172974"/>
                    <a:pt x="53023" y="169608"/>
                  </a:cubicBezTo>
                  <a:lnTo>
                    <a:pt x="20320" y="183579"/>
                  </a:lnTo>
                  <a:lnTo>
                    <a:pt x="0" y="148018"/>
                  </a:lnTo>
                  <a:lnTo>
                    <a:pt x="28258" y="126746"/>
                  </a:lnTo>
                  <a:cubicBezTo>
                    <a:pt x="27813" y="124206"/>
                    <a:pt x="27496" y="121539"/>
                    <a:pt x="27178" y="118808"/>
                  </a:cubicBezTo>
                  <a:cubicBezTo>
                    <a:pt x="26861" y="116078"/>
                    <a:pt x="26670" y="113411"/>
                    <a:pt x="26670" y="110871"/>
                  </a:cubicBezTo>
                  <a:cubicBezTo>
                    <a:pt x="26670" y="108521"/>
                    <a:pt x="26797" y="106045"/>
                    <a:pt x="27178" y="103442"/>
                  </a:cubicBezTo>
                  <a:cubicBezTo>
                    <a:pt x="27496" y="100774"/>
                    <a:pt x="27877" y="97790"/>
                    <a:pt x="28258" y="94361"/>
                  </a:cubicBezTo>
                  <a:lnTo>
                    <a:pt x="0" y="73089"/>
                  </a:lnTo>
                  <a:lnTo>
                    <a:pt x="20320" y="38164"/>
                  </a:lnTo>
                  <a:lnTo>
                    <a:pt x="52705" y="51816"/>
                  </a:lnTo>
                  <a:cubicBezTo>
                    <a:pt x="56960" y="48196"/>
                    <a:pt x="61532" y="44958"/>
                    <a:pt x="66485" y="42101"/>
                  </a:cubicBezTo>
                  <a:cubicBezTo>
                    <a:pt x="71438" y="39243"/>
                    <a:pt x="76264" y="37084"/>
                    <a:pt x="80963" y="35560"/>
                  </a:cubicBezTo>
                  <a:lnTo>
                    <a:pt x="85725" y="0"/>
                  </a:lnTo>
                  <a:lnTo>
                    <a:pt x="126365" y="0"/>
                  </a:lnTo>
                  <a:lnTo>
                    <a:pt x="130810" y="35877"/>
                  </a:lnTo>
                  <a:cubicBezTo>
                    <a:pt x="136335" y="37783"/>
                    <a:pt x="141097" y="39942"/>
                    <a:pt x="145288" y="42355"/>
                  </a:cubicBezTo>
                  <a:cubicBezTo>
                    <a:pt x="149416" y="44768"/>
                    <a:pt x="153734" y="47943"/>
                    <a:pt x="158179" y="51752"/>
                  </a:cubicBezTo>
                  <a:lnTo>
                    <a:pt x="191834" y="38100"/>
                  </a:lnTo>
                  <a:lnTo>
                    <a:pt x="212154" y="73025"/>
                  </a:lnTo>
                  <a:lnTo>
                    <a:pt x="182626" y="95250"/>
                  </a:lnTo>
                  <a:cubicBezTo>
                    <a:pt x="183452" y="98235"/>
                    <a:pt x="183960" y="100902"/>
                    <a:pt x="184023" y="103378"/>
                  </a:cubicBezTo>
                  <a:cubicBezTo>
                    <a:pt x="184150" y="105791"/>
                    <a:pt x="184214" y="108204"/>
                    <a:pt x="184214" y="110490"/>
                  </a:cubicBezTo>
                  <a:cubicBezTo>
                    <a:pt x="184214" y="112586"/>
                    <a:pt x="184086" y="114871"/>
                    <a:pt x="183896" y="117285"/>
                  </a:cubicBezTo>
                  <a:cubicBezTo>
                    <a:pt x="183705" y="119698"/>
                    <a:pt x="183261" y="122746"/>
                    <a:pt x="182626" y="126365"/>
                  </a:cubicBezTo>
                  <a:lnTo>
                    <a:pt x="211518" y="147955"/>
                  </a:lnTo>
                  <a:lnTo>
                    <a:pt x="191198" y="183515"/>
                  </a:lnTo>
                  <a:lnTo>
                    <a:pt x="158179" y="169227"/>
                  </a:lnTo>
                  <a:cubicBezTo>
                    <a:pt x="153734" y="173038"/>
                    <a:pt x="149289" y="176276"/>
                    <a:pt x="144843" y="178880"/>
                  </a:cubicBezTo>
                  <a:cubicBezTo>
                    <a:pt x="140398" y="181546"/>
                    <a:pt x="135763" y="183579"/>
                    <a:pt x="130873" y="185102"/>
                  </a:cubicBezTo>
                  <a:lnTo>
                    <a:pt x="126429" y="220980"/>
                  </a:lnTo>
                  <a:lnTo>
                    <a:pt x="85789" y="220980"/>
                  </a:lnTo>
                  <a:close/>
                </a:path>
              </a:pathLst>
            </a:custGeom>
            <a:solidFill>
              <a:schemeClr val="bg1"/>
            </a:solidFill>
            <a:ln w="6350" cap="flat">
              <a:noFill/>
              <a:prstDash val="solid"/>
              <a:miter/>
            </a:ln>
          </p:spPr>
          <p:txBody>
            <a:bodyPr rtlCol="0" anchor="ctr"/>
            <a:lstStyle/>
            <a:p>
              <a:pPr defTabSz="1371600"/>
              <a:endParaRPr lang="de-AT" sz="2700">
                <a:solidFill>
                  <a:srgbClr val="13161A"/>
                </a:solidFill>
                <a:latin typeface="TT Hoves Pro Light" panose="020B0604030504040204"/>
              </a:endParaRPr>
            </a:p>
          </p:txBody>
        </p:sp>
      </p:grpSp>
      <p:grpSp>
        <p:nvGrpSpPr>
          <p:cNvPr id="26" name="Group 25">
            <a:extLst>
              <a:ext uri="{FF2B5EF4-FFF2-40B4-BE49-F238E27FC236}">
                <a16:creationId xmlns:a16="http://schemas.microsoft.com/office/drawing/2014/main" id="{6A8208E8-2C5B-B035-4B4F-B2B7B53B2291}"/>
              </a:ext>
            </a:extLst>
          </p:cNvPr>
          <p:cNvGrpSpPr/>
          <p:nvPr/>
        </p:nvGrpSpPr>
        <p:grpSpPr>
          <a:xfrm>
            <a:off x="3107282" y="4992529"/>
            <a:ext cx="12073437" cy="1615205"/>
            <a:chOff x="2071521" y="3328352"/>
            <a:chExt cx="8048958" cy="1076803"/>
          </a:xfrm>
        </p:grpSpPr>
        <p:sp>
          <p:nvSpPr>
            <p:cNvPr id="13" name="Freeform 6">
              <a:extLst>
                <a:ext uri="{FF2B5EF4-FFF2-40B4-BE49-F238E27FC236}">
                  <a16:creationId xmlns:a16="http://schemas.microsoft.com/office/drawing/2014/main" id="{5B843000-86AC-3CBA-71A5-1F5A27C31A96}"/>
                </a:ext>
              </a:extLst>
            </p:cNvPr>
            <p:cNvSpPr>
              <a:spLocks/>
            </p:cNvSpPr>
            <p:nvPr/>
          </p:nvSpPr>
          <p:spPr bwMode="auto">
            <a:xfrm>
              <a:off x="2071521" y="3328352"/>
              <a:ext cx="3205198" cy="1076803"/>
            </a:xfrm>
            <a:custGeom>
              <a:avLst/>
              <a:gdLst>
                <a:gd name="T0" fmla="*/ 2065 w 3560"/>
                <a:gd name="T1" fmla="*/ 0 h 1196"/>
                <a:gd name="T2" fmla="*/ 689 w 3560"/>
                <a:gd name="T3" fmla="*/ 0 h 1196"/>
                <a:gd name="T4" fmla="*/ 0 w 3560"/>
                <a:gd name="T5" fmla="*/ 1196 h 1196"/>
                <a:gd name="T6" fmla="*/ 2737 w 3560"/>
                <a:gd name="T7" fmla="*/ 1196 h 1196"/>
                <a:gd name="T8" fmla="*/ 2754 w 3560"/>
                <a:gd name="T9" fmla="*/ 1196 h 1196"/>
                <a:gd name="T10" fmla="*/ 3229 w 3560"/>
                <a:gd name="T11" fmla="*/ 1196 h 1196"/>
                <a:gd name="T12" fmla="*/ 3229 w 3560"/>
                <a:gd name="T13" fmla="*/ 1196 h 1196"/>
                <a:gd name="T14" fmla="*/ 3560 w 3560"/>
                <a:gd name="T15" fmla="*/ 599 h 1196"/>
                <a:gd name="T16" fmla="*/ 3560 w 3560"/>
                <a:gd name="T17" fmla="*/ 599 h 1196"/>
                <a:gd name="T18" fmla="*/ 3224 w 3560"/>
                <a:gd name="T19" fmla="*/ 0 h 1196"/>
                <a:gd name="T20" fmla="*/ 2065 w 3560"/>
                <a:gd name="T21"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0" h="1196">
                  <a:moveTo>
                    <a:pt x="2065" y="0"/>
                  </a:moveTo>
                  <a:lnTo>
                    <a:pt x="689" y="0"/>
                  </a:lnTo>
                  <a:lnTo>
                    <a:pt x="0" y="1196"/>
                  </a:lnTo>
                  <a:lnTo>
                    <a:pt x="2737" y="1196"/>
                  </a:lnTo>
                  <a:lnTo>
                    <a:pt x="2754" y="1196"/>
                  </a:lnTo>
                  <a:lnTo>
                    <a:pt x="3229" y="1196"/>
                  </a:lnTo>
                  <a:lnTo>
                    <a:pt x="3229" y="1196"/>
                  </a:lnTo>
                  <a:lnTo>
                    <a:pt x="3560" y="599"/>
                  </a:lnTo>
                  <a:lnTo>
                    <a:pt x="3560" y="599"/>
                  </a:lnTo>
                  <a:lnTo>
                    <a:pt x="3224" y="0"/>
                  </a:lnTo>
                  <a:lnTo>
                    <a:pt x="2065" y="0"/>
                  </a:lnTo>
                  <a:close/>
                </a:path>
              </a:pathLst>
            </a:custGeom>
            <a:solidFill>
              <a:srgbClr val="BBB5F3"/>
            </a:solidFill>
            <a:ln>
              <a:noFill/>
            </a:ln>
          </p:spPr>
          <p:txBody>
            <a:bodyPr vert="horz" wrap="square" lIns="137160" tIns="68580" rIns="137160" bIns="68580" numCol="1" anchor="t" anchorCtr="0" compatLnSpc="1">
              <a:prstTxWarp prst="textNoShape">
                <a:avLst/>
              </a:prstTxWarp>
            </a:bodyPr>
            <a:lstStyle/>
            <a:p>
              <a:pPr defTabSz="1371600"/>
              <a:endParaRPr lang="de-DE" sz="2700" dirty="0">
                <a:solidFill>
                  <a:srgbClr val="13161A"/>
                </a:solidFill>
                <a:latin typeface="TT Hoves Pro Light" panose="020B0604030504040204"/>
              </a:endParaRPr>
            </a:p>
          </p:txBody>
        </p:sp>
        <p:sp>
          <p:nvSpPr>
            <p:cNvPr id="14" name="Freeform 11">
              <a:extLst>
                <a:ext uri="{FF2B5EF4-FFF2-40B4-BE49-F238E27FC236}">
                  <a16:creationId xmlns:a16="http://schemas.microsoft.com/office/drawing/2014/main" id="{559C3674-451A-4D00-A677-21B7E07177F6}"/>
                </a:ext>
              </a:extLst>
            </p:cNvPr>
            <p:cNvSpPr>
              <a:spLocks/>
            </p:cNvSpPr>
            <p:nvPr/>
          </p:nvSpPr>
          <p:spPr bwMode="auto">
            <a:xfrm>
              <a:off x="4855361" y="3577745"/>
              <a:ext cx="249393" cy="578016"/>
            </a:xfrm>
            <a:custGeom>
              <a:avLst/>
              <a:gdLst>
                <a:gd name="T0" fmla="*/ 102 w 277"/>
                <a:gd name="T1" fmla="*/ 0 h 642"/>
                <a:gd name="T2" fmla="*/ 0 w 277"/>
                <a:gd name="T3" fmla="*/ 0 h 642"/>
                <a:gd name="T4" fmla="*/ 175 w 277"/>
                <a:gd name="T5" fmla="*/ 317 h 642"/>
                <a:gd name="T6" fmla="*/ 2 w 277"/>
                <a:gd name="T7" fmla="*/ 642 h 642"/>
                <a:gd name="T8" fmla="*/ 104 w 277"/>
                <a:gd name="T9" fmla="*/ 642 h 642"/>
                <a:gd name="T10" fmla="*/ 277 w 277"/>
                <a:gd name="T11" fmla="*/ 315 h 642"/>
                <a:gd name="T12" fmla="*/ 102 w 277"/>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277" h="642">
                  <a:moveTo>
                    <a:pt x="102" y="0"/>
                  </a:moveTo>
                  <a:lnTo>
                    <a:pt x="0" y="0"/>
                  </a:lnTo>
                  <a:lnTo>
                    <a:pt x="175" y="317"/>
                  </a:lnTo>
                  <a:lnTo>
                    <a:pt x="2" y="642"/>
                  </a:lnTo>
                  <a:lnTo>
                    <a:pt x="104" y="642"/>
                  </a:lnTo>
                  <a:lnTo>
                    <a:pt x="277" y="315"/>
                  </a:ln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de-DE" sz="2700" dirty="0">
                <a:solidFill>
                  <a:srgbClr val="13161A"/>
                </a:solidFill>
                <a:latin typeface="TT Hoves Pro Light" panose="020B0604030504040204"/>
              </a:endParaRPr>
            </a:p>
          </p:txBody>
        </p:sp>
        <p:sp>
          <p:nvSpPr>
            <p:cNvPr id="15" name="Rectangle 14">
              <a:extLst>
                <a:ext uri="{FF2B5EF4-FFF2-40B4-BE49-F238E27FC236}">
                  <a16:creationId xmlns:a16="http://schemas.microsoft.com/office/drawing/2014/main" id="{FDB0713D-65FD-1CD6-5660-B91494A1B65B}"/>
                </a:ext>
              </a:extLst>
            </p:cNvPr>
            <p:cNvSpPr/>
            <p:nvPr/>
          </p:nvSpPr>
          <p:spPr>
            <a:xfrm>
              <a:off x="5801500" y="3692699"/>
              <a:ext cx="4200256" cy="543140"/>
            </a:xfrm>
            <a:prstGeom prst="rect">
              <a:avLst/>
            </a:prstGeom>
          </p:spPr>
          <p:txBody>
            <a:bodyPr wrap="square">
              <a:spAutoFit/>
            </a:bodyPr>
            <a:lstStyle/>
            <a:p>
              <a:pPr defTabSz="1371600">
                <a:lnSpc>
                  <a:spcPct val="150000"/>
                </a:lnSpc>
              </a:pPr>
              <a:r>
                <a:rPr lang="de-DE" sz="1650" dirty="0">
                  <a:solidFill>
                    <a:srgbClr val="FFFFFF">
                      <a:lumMod val="50000"/>
                    </a:srgbClr>
                  </a:solidFill>
                  <a:latin typeface="TT Hoves Pro Light" panose="020B0604030504040204"/>
                </a:rPr>
                <a:t>Prüfung bestehender Rechte auf Aktualität, Prüfung risikobehafteter Rechtekombinationen bei Vergabe</a:t>
              </a:r>
            </a:p>
          </p:txBody>
        </p:sp>
        <p:sp>
          <p:nvSpPr>
            <p:cNvPr id="16" name="Rectangle 15">
              <a:extLst>
                <a:ext uri="{FF2B5EF4-FFF2-40B4-BE49-F238E27FC236}">
                  <a16:creationId xmlns:a16="http://schemas.microsoft.com/office/drawing/2014/main" id="{5559BA9D-0E02-58C2-1143-5947C7445AA8}"/>
                </a:ext>
              </a:extLst>
            </p:cNvPr>
            <p:cNvSpPr/>
            <p:nvPr/>
          </p:nvSpPr>
          <p:spPr>
            <a:xfrm>
              <a:off x="5801501" y="3468580"/>
              <a:ext cx="4318978" cy="276999"/>
            </a:xfrm>
            <a:prstGeom prst="rect">
              <a:avLst/>
            </a:prstGeom>
          </p:spPr>
          <p:txBody>
            <a:bodyPr wrap="square">
              <a:spAutoFit/>
            </a:bodyPr>
            <a:lstStyle/>
            <a:p>
              <a:pPr marL="257175" indent="-257175" defTabSz="1371600">
                <a:buFont typeface="Wingdings" panose="05000000000000000000" pitchFamily="2" charset="2"/>
                <a:buChar char="q"/>
              </a:pPr>
              <a:r>
                <a:rPr lang="de-DE" sz="2100" b="1" dirty="0">
                  <a:solidFill>
                    <a:srgbClr val="272B2E"/>
                  </a:solidFill>
                  <a:latin typeface="TT Hoves Pro Light" panose="020B0604030504040204"/>
                </a:rPr>
                <a:t>Durchsetzung von Zero-Trust-Prinzipien</a:t>
              </a:r>
            </a:p>
          </p:txBody>
        </p:sp>
        <p:sp>
          <p:nvSpPr>
            <p:cNvPr id="5" name="Freeform 95">
              <a:extLst>
                <a:ext uri="{FF2B5EF4-FFF2-40B4-BE49-F238E27FC236}">
                  <a16:creationId xmlns:a16="http://schemas.microsoft.com/office/drawing/2014/main" id="{2FA97246-A82C-3F79-CC82-7F836BDF5177}"/>
                </a:ext>
              </a:extLst>
            </p:cNvPr>
            <p:cNvSpPr>
              <a:spLocks noChangeAspect="1"/>
            </p:cNvSpPr>
            <p:nvPr/>
          </p:nvSpPr>
          <p:spPr>
            <a:xfrm>
              <a:off x="3424800" y="3686753"/>
              <a:ext cx="498640" cy="360001"/>
            </a:xfrm>
            <a:custGeom>
              <a:avLst/>
              <a:gdLst>
                <a:gd name="connsiteX0" fmla="*/ 125476 w 224726"/>
                <a:gd name="connsiteY0" fmla="*/ 47879 h 162242"/>
                <a:gd name="connsiteX1" fmla="*/ 125476 w 224726"/>
                <a:gd name="connsiteY1" fmla="*/ 36132 h 162242"/>
                <a:gd name="connsiteX2" fmla="*/ 224726 w 224726"/>
                <a:gd name="connsiteY2" fmla="*/ 36132 h 162242"/>
                <a:gd name="connsiteX3" fmla="*/ 224726 w 224726"/>
                <a:gd name="connsiteY3" fmla="*/ 47879 h 162242"/>
                <a:gd name="connsiteX4" fmla="*/ 125476 w 224726"/>
                <a:gd name="connsiteY4" fmla="*/ 47879 h 162242"/>
                <a:gd name="connsiteX5" fmla="*/ 125476 w 224726"/>
                <a:gd name="connsiteY5" fmla="*/ 139700 h 162242"/>
                <a:gd name="connsiteX6" fmla="*/ 125476 w 224726"/>
                <a:gd name="connsiteY6" fmla="*/ 127952 h 162242"/>
                <a:gd name="connsiteX7" fmla="*/ 224726 w 224726"/>
                <a:gd name="connsiteY7" fmla="*/ 127952 h 162242"/>
                <a:gd name="connsiteX8" fmla="*/ 224726 w 224726"/>
                <a:gd name="connsiteY8" fmla="*/ 139700 h 162242"/>
                <a:gd name="connsiteX9" fmla="*/ 125476 w 224726"/>
                <a:gd name="connsiteY9" fmla="*/ 139700 h 162242"/>
                <a:gd name="connsiteX10" fmla="*/ 35306 w 224726"/>
                <a:gd name="connsiteY10" fmla="*/ 70421 h 162242"/>
                <a:gd name="connsiteX11" fmla="*/ 0 w 224726"/>
                <a:gd name="connsiteY11" fmla="*/ 35115 h 162242"/>
                <a:gd name="connsiteX12" fmla="*/ 8001 w 224726"/>
                <a:gd name="connsiteY12" fmla="*/ 26988 h 162242"/>
                <a:gd name="connsiteX13" fmla="*/ 34988 w 224726"/>
                <a:gd name="connsiteY13" fmla="*/ 53975 h 162242"/>
                <a:gd name="connsiteX14" fmla="*/ 88963 w 224726"/>
                <a:gd name="connsiteY14" fmla="*/ 0 h 162242"/>
                <a:gd name="connsiteX15" fmla="*/ 97091 w 224726"/>
                <a:gd name="connsiteY15" fmla="*/ 8445 h 162242"/>
                <a:gd name="connsiteX16" fmla="*/ 35306 w 224726"/>
                <a:gd name="connsiteY16" fmla="*/ 70421 h 162242"/>
                <a:gd name="connsiteX17" fmla="*/ 35306 w 224726"/>
                <a:gd name="connsiteY17" fmla="*/ 162242 h 162242"/>
                <a:gd name="connsiteX18" fmla="*/ 0 w 224726"/>
                <a:gd name="connsiteY18" fmla="*/ 126936 h 162242"/>
                <a:gd name="connsiteX19" fmla="*/ 8001 w 224726"/>
                <a:gd name="connsiteY19" fmla="*/ 118808 h 162242"/>
                <a:gd name="connsiteX20" fmla="*/ 34988 w 224726"/>
                <a:gd name="connsiteY20" fmla="*/ 145796 h 162242"/>
                <a:gd name="connsiteX21" fmla="*/ 88963 w 224726"/>
                <a:gd name="connsiteY21" fmla="*/ 91821 h 162242"/>
                <a:gd name="connsiteX22" fmla="*/ 97091 w 224726"/>
                <a:gd name="connsiteY22" fmla="*/ 100266 h 162242"/>
                <a:gd name="connsiteX23" fmla="*/ 35306 w 224726"/>
                <a:gd name="connsiteY23" fmla="*/ 162242 h 16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4726" h="162242">
                  <a:moveTo>
                    <a:pt x="125476" y="47879"/>
                  </a:moveTo>
                  <a:lnTo>
                    <a:pt x="125476" y="36132"/>
                  </a:lnTo>
                  <a:lnTo>
                    <a:pt x="224726" y="36132"/>
                  </a:lnTo>
                  <a:lnTo>
                    <a:pt x="224726" y="47879"/>
                  </a:lnTo>
                  <a:lnTo>
                    <a:pt x="125476" y="47879"/>
                  </a:lnTo>
                  <a:close/>
                  <a:moveTo>
                    <a:pt x="125476" y="139700"/>
                  </a:moveTo>
                  <a:lnTo>
                    <a:pt x="125476" y="127952"/>
                  </a:lnTo>
                  <a:lnTo>
                    <a:pt x="224726" y="127952"/>
                  </a:lnTo>
                  <a:lnTo>
                    <a:pt x="224726" y="139700"/>
                  </a:lnTo>
                  <a:lnTo>
                    <a:pt x="125476" y="139700"/>
                  </a:lnTo>
                  <a:close/>
                  <a:moveTo>
                    <a:pt x="35306" y="70421"/>
                  </a:moveTo>
                  <a:lnTo>
                    <a:pt x="0" y="35115"/>
                  </a:lnTo>
                  <a:lnTo>
                    <a:pt x="8001" y="26988"/>
                  </a:lnTo>
                  <a:lnTo>
                    <a:pt x="34988" y="53975"/>
                  </a:lnTo>
                  <a:lnTo>
                    <a:pt x="88963" y="0"/>
                  </a:lnTo>
                  <a:lnTo>
                    <a:pt x="97091" y="8445"/>
                  </a:lnTo>
                  <a:lnTo>
                    <a:pt x="35306" y="70421"/>
                  </a:lnTo>
                  <a:close/>
                  <a:moveTo>
                    <a:pt x="35306" y="162242"/>
                  </a:moveTo>
                  <a:lnTo>
                    <a:pt x="0" y="126936"/>
                  </a:lnTo>
                  <a:lnTo>
                    <a:pt x="8001" y="118808"/>
                  </a:lnTo>
                  <a:lnTo>
                    <a:pt x="34988" y="145796"/>
                  </a:lnTo>
                  <a:lnTo>
                    <a:pt x="88963" y="91821"/>
                  </a:lnTo>
                  <a:lnTo>
                    <a:pt x="97091" y="100266"/>
                  </a:lnTo>
                  <a:lnTo>
                    <a:pt x="35306" y="162242"/>
                  </a:lnTo>
                  <a:close/>
                </a:path>
              </a:pathLst>
            </a:custGeom>
            <a:solidFill>
              <a:schemeClr val="bg1"/>
            </a:solidFill>
            <a:ln w="6350" cap="flat">
              <a:noFill/>
              <a:prstDash val="solid"/>
              <a:miter/>
            </a:ln>
          </p:spPr>
          <p:txBody>
            <a:bodyPr rtlCol="0" anchor="ctr"/>
            <a:lstStyle/>
            <a:p>
              <a:pPr defTabSz="1371600"/>
              <a:endParaRPr lang="de-AT" sz="2700">
                <a:solidFill>
                  <a:srgbClr val="13161A"/>
                </a:solidFill>
                <a:latin typeface="TT Hoves Pro Light" panose="020B0604030504040204"/>
              </a:endParaRPr>
            </a:p>
          </p:txBody>
        </p:sp>
      </p:grpSp>
      <p:grpSp>
        <p:nvGrpSpPr>
          <p:cNvPr id="27" name="Group 26">
            <a:extLst>
              <a:ext uri="{FF2B5EF4-FFF2-40B4-BE49-F238E27FC236}">
                <a16:creationId xmlns:a16="http://schemas.microsoft.com/office/drawing/2014/main" id="{2A9E5D33-99AB-150F-D1AF-DC3A1E319D3A}"/>
              </a:ext>
            </a:extLst>
          </p:cNvPr>
          <p:cNvGrpSpPr/>
          <p:nvPr/>
        </p:nvGrpSpPr>
        <p:grpSpPr>
          <a:xfrm>
            <a:off x="4037778" y="3381375"/>
            <a:ext cx="10637127" cy="1611153"/>
            <a:chOff x="2691852" y="2254250"/>
            <a:chExt cx="7091418" cy="1074102"/>
          </a:xfrm>
        </p:grpSpPr>
        <p:sp>
          <p:nvSpPr>
            <p:cNvPr id="19" name="Freeform 5">
              <a:extLst>
                <a:ext uri="{FF2B5EF4-FFF2-40B4-BE49-F238E27FC236}">
                  <a16:creationId xmlns:a16="http://schemas.microsoft.com/office/drawing/2014/main" id="{E2356CD9-B17A-64AC-1A7C-1F9447FCBA26}"/>
                </a:ext>
              </a:extLst>
            </p:cNvPr>
            <p:cNvSpPr>
              <a:spLocks/>
            </p:cNvSpPr>
            <p:nvPr/>
          </p:nvSpPr>
          <p:spPr bwMode="auto">
            <a:xfrm>
              <a:off x="2691852" y="2254250"/>
              <a:ext cx="1979840" cy="1074102"/>
            </a:xfrm>
            <a:custGeom>
              <a:avLst/>
              <a:gdLst>
                <a:gd name="T0" fmla="*/ 788 w 930"/>
                <a:gd name="T1" fmla="*/ 0 h 504"/>
                <a:gd name="T2" fmla="*/ 291 w 930"/>
                <a:gd name="T3" fmla="*/ 0 h 504"/>
                <a:gd name="T4" fmla="*/ 0 w 930"/>
                <a:gd name="T5" fmla="*/ 504 h 504"/>
                <a:gd name="T6" fmla="*/ 486 w 930"/>
                <a:gd name="T7" fmla="*/ 504 h 504"/>
                <a:gd name="T8" fmla="*/ 582 w 930"/>
                <a:gd name="T9" fmla="*/ 504 h 504"/>
                <a:gd name="T10" fmla="*/ 788 w 930"/>
                <a:gd name="T11" fmla="*/ 504 h 504"/>
                <a:gd name="T12" fmla="*/ 930 w 930"/>
                <a:gd name="T13" fmla="*/ 252 h 504"/>
                <a:gd name="T14" fmla="*/ 930 w 930"/>
                <a:gd name="T15" fmla="*/ 252 h 504"/>
                <a:gd name="T16" fmla="*/ 788 w 930"/>
                <a:gd name="T17"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0" h="504">
                  <a:moveTo>
                    <a:pt x="788" y="0"/>
                  </a:moveTo>
                  <a:cubicBezTo>
                    <a:pt x="291" y="0"/>
                    <a:pt x="291" y="0"/>
                    <a:pt x="291" y="0"/>
                  </a:cubicBezTo>
                  <a:cubicBezTo>
                    <a:pt x="0" y="504"/>
                    <a:pt x="0" y="504"/>
                    <a:pt x="0" y="504"/>
                  </a:cubicBezTo>
                  <a:cubicBezTo>
                    <a:pt x="486" y="504"/>
                    <a:pt x="486" y="504"/>
                    <a:pt x="486" y="504"/>
                  </a:cubicBezTo>
                  <a:cubicBezTo>
                    <a:pt x="582" y="504"/>
                    <a:pt x="582" y="504"/>
                    <a:pt x="582" y="504"/>
                  </a:cubicBezTo>
                  <a:cubicBezTo>
                    <a:pt x="788" y="504"/>
                    <a:pt x="788" y="504"/>
                    <a:pt x="788" y="504"/>
                  </a:cubicBezTo>
                  <a:cubicBezTo>
                    <a:pt x="930" y="252"/>
                    <a:pt x="930" y="252"/>
                    <a:pt x="930" y="252"/>
                  </a:cubicBezTo>
                  <a:cubicBezTo>
                    <a:pt x="930" y="252"/>
                    <a:pt x="930" y="252"/>
                    <a:pt x="930" y="252"/>
                  </a:cubicBezTo>
                  <a:lnTo>
                    <a:pt x="788" y="0"/>
                  </a:lnTo>
                  <a:close/>
                </a:path>
              </a:pathLst>
            </a:custGeom>
            <a:solidFill>
              <a:srgbClr val="C9C5F5"/>
            </a:solidFill>
            <a:ln>
              <a:noFill/>
            </a:ln>
          </p:spPr>
          <p:txBody>
            <a:bodyPr vert="horz" wrap="square" lIns="137160" tIns="68580" rIns="137160" bIns="68580" numCol="1" anchor="t" anchorCtr="0" compatLnSpc="1">
              <a:prstTxWarp prst="textNoShape">
                <a:avLst/>
              </a:prstTxWarp>
            </a:bodyPr>
            <a:lstStyle/>
            <a:p>
              <a:pPr defTabSz="1371600"/>
              <a:endParaRPr lang="de-DE" sz="2700" dirty="0">
                <a:solidFill>
                  <a:srgbClr val="13161A"/>
                </a:solidFill>
                <a:latin typeface="TT Hoves Pro Light" panose="020B0604030504040204"/>
              </a:endParaRPr>
            </a:p>
          </p:txBody>
        </p:sp>
        <p:sp>
          <p:nvSpPr>
            <p:cNvPr id="20" name="Freeform 10">
              <a:extLst>
                <a:ext uri="{FF2B5EF4-FFF2-40B4-BE49-F238E27FC236}">
                  <a16:creationId xmlns:a16="http://schemas.microsoft.com/office/drawing/2014/main" id="{7E67030B-90AF-F8C2-43D7-94D3262FE99E}"/>
                </a:ext>
              </a:extLst>
            </p:cNvPr>
            <p:cNvSpPr>
              <a:spLocks/>
            </p:cNvSpPr>
            <p:nvPr/>
          </p:nvSpPr>
          <p:spPr bwMode="auto">
            <a:xfrm>
              <a:off x="4248534" y="2502293"/>
              <a:ext cx="248493" cy="578016"/>
            </a:xfrm>
            <a:custGeom>
              <a:avLst/>
              <a:gdLst>
                <a:gd name="T0" fmla="*/ 101 w 276"/>
                <a:gd name="T1" fmla="*/ 0 h 642"/>
                <a:gd name="T2" fmla="*/ 0 w 276"/>
                <a:gd name="T3" fmla="*/ 0 h 642"/>
                <a:gd name="T4" fmla="*/ 175 w 276"/>
                <a:gd name="T5" fmla="*/ 318 h 642"/>
                <a:gd name="T6" fmla="*/ 2 w 276"/>
                <a:gd name="T7" fmla="*/ 642 h 642"/>
                <a:gd name="T8" fmla="*/ 104 w 276"/>
                <a:gd name="T9" fmla="*/ 642 h 642"/>
                <a:gd name="T10" fmla="*/ 276 w 276"/>
                <a:gd name="T11" fmla="*/ 315 h 642"/>
                <a:gd name="T12" fmla="*/ 101 w 276"/>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276" h="642">
                  <a:moveTo>
                    <a:pt x="101" y="0"/>
                  </a:moveTo>
                  <a:lnTo>
                    <a:pt x="0" y="0"/>
                  </a:lnTo>
                  <a:lnTo>
                    <a:pt x="175" y="318"/>
                  </a:lnTo>
                  <a:lnTo>
                    <a:pt x="2" y="642"/>
                  </a:lnTo>
                  <a:lnTo>
                    <a:pt x="104" y="642"/>
                  </a:lnTo>
                  <a:lnTo>
                    <a:pt x="276" y="315"/>
                  </a:lnTo>
                  <a:lnTo>
                    <a:pt x="1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de-DE" sz="2700" dirty="0">
                <a:solidFill>
                  <a:srgbClr val="13161A"/>
                </a:solidFill>
                <a:latin typeface="TT Hoves Pro Light" panose="020B0604030504040204"/>
              </a:endParaRPr>
            </a:p>
          </p:txBody>
        </p:sp>
        <p:sp>
          <p:nvSpPr>
            <p:cNvPr id="21" name="Rectangle 20">
              <a:extLst>
                <a:ext uri="{FF2B5EF4-FFF2-40B4-BE49-F238E27FC236}">
                  <a16:creationId xmlns:a16="http://schemas.microsoft.com/office/drawing/2014/main" id="{C8E8024C-4D6C-E218-DC49-C47779E6A29C}"/>
                </a:ext>
              </a:extLst>
            </p:cNvPr>
            <p:cNvSpPr/>
            <p:nvPr/>
          </p:nvSpPr>
          <p:spPr>
            <a:xfrm>
              <a:off x="5196473" y="2553874"/>
              <a:ext cx="4432357" cy="543140"/>
            </a:xfrm>
            <a:prstGeom prst="rect">
              <a:avLst/>
            </a:prstGeom>
          </p:spPr>
          <p:txBody>
            <a:bodyPr wrap="square">
              <a:spAutoFit/>
            </a:bodyPr>
            <a:lstStyle/>
            <a:p>
              <a:pPr defTabSz="1371600">
                <a:lnSpc>
                  <a:spcPct val="150000"/>
                </a:lnSpc>
              </a:pPr>
              <a:r>
                <a:rPr lang="de-DE" sz="1650" dirty="0">
                  <a:solidFill>
                    <a:srgbClr val="FFFFFF">
                      <a:lumMod val="50000"/>
                    </a:srgbClr>
                  </a:solidFill>
                  <a:latin typeface="TT Hoves Pro Light" panose="020B0604030504040204"/>
                </a:rPr>
                <a:t>on </a:t>
              </a:r>
              <a:r>
                <a:rPr lang="de-DE" sz="1650" dirty="0" err="1">
                  <a:solidFill>
                    <a:srgbClr val="FFFFFF">
                      <a:lumMod val="50000"/>
                    </a:srgbClr>
                  </a:solidFill>
                  <a:latin typeface="TT Hoves Pro Light" panose="020B0604030504040204"/>
                </a:rPr>
                <a:t>demand</a:t>
              </a:r>
              <a:r>
                <a:rPr lang="de-DE" sz="1650" dirty="0">
                  <a:solidFill>
                    <a:srgbClr val="FFFFFF">
                      <a:lumMod val="50000"/>
                    </a:srgbClr>
                  </a:solidFill>
                  <a:latin typeface="TT Hoves Pro Light" panose="020B0604030504040204"/>
                </a:rPr>
                <a:t> Überblick zu den aktuellen Berechtigungen, Historisierung aller Änderungen, Einhaltung regulatorischer Anforderungen</a:t>
              </a:r>
            </a:p>
          </p:txBody>
        </p:sp>
        <p:sp>
          <p:nvSpPr>
            <p:cNvPr id="22" name="Rectangle 21">
              <a:extLst>
                <a:ext uri="{FF2B5EF4-FFF2-40B4-BE49-F238E27FC236}">
                  <a16:creationId xmlns:a16="http://schemas.microsoft.com/office/drawing/2014/main" id="{7AC4D05A-62CB-D70B-9CD4-F3EF3FE1544B}"/>
                </a:ext>
              </a:extLst>
            </p:cNvPr>
            <p:cNvSpPr/>
            <p:nvPr/>
          </p:nvSpPr>
          <p:spPr>
            <a:xfrm>
              <a:off x="5196473" y="2329755"/>
              <a:ext cx="4586797" cy="276999"/>
            </a:xfrm>
            <a:prstGeom prst="rect">
              <a:avLst/>
            </a:prstGeom>
          </p:spPr>
          <p:txBody>
            <a:bodyPr wrap="square">
              <a:spAutoFit/>
            </a:bodyPr>
            <a:lstStyle/>
            <a:p>
              <a:pPr marL="257175" indent="-257175" defTabSz="1371600">
                <a:buFont typeface="Wingdings" panose="05000000000000000000" pitchFamily="2" charset="2"/>
                <a:buChar char="q"/>
              </a:pPr>
              <a:r>
                <a:rPr lang="de-DE" sz="2100" b="1" dirty="0">
                  <a:solidFill>
                    <a:srgbClr val="272B2E"/>
                  </a:solidFill>
                  <a:latin typeface="TT Hoves Pro Light" panose="020B0604030504040204"/>
                </a:rPr>
                <a:t>Transparenz und Nachvollziehbarkeit</a:t>
              </a:r>
            </a:p>
          </p:txBody>
        </p:sp>
        <p:sp>
          <p:nvSpPr>
            <p:cNvPr id="24" name="Freeform 54">
              <a:extLst>
                <a:ext uri="{FF2B5EF4-FFF2-40B4-BE49-F238E27FC236}">
                  <a16:creationId xmlns:a16="http://schemas.microsoft.com/office/drawing/2014/main" id="{DBA0EBC5-4D51-0EE5-96F0-C4F3C6E506E8}"/>
                </a:ext>
              </a:extLst>
            </p:cNvPr>
            <p:cNvSpPr>
              <a:spLocks noChangeAspect="1"/>
            </p:cNvSpPr>
            <p:nvPr/>
          </p:nvSpPr>
          <p:spPr>
            <a:xfrm>
              <a:off x="3461653" y="2647301"/>
              <a:ext cx="440238" cy="288000"/>
            </a:xfrm>
            <a:custGeom>
              <a:avLst/>
              <a:gdLst>
                <a:gd name="connsiteX0" fmla="*/ 189103 w 247713"/>
                <a:gd name="connsiteY0" fmla="*/ 131572 h 162052"/>
                <a:gd name="connsiteX1" fmla="*/ 234569 w 247713"/>
                <a:gd name="connsiteY1" fmla="*/ 81026 h 162052"/>
                <a:gd name="connsiteX2" fmla="*/ 189103 w 247713"/>
                <a:gd name="connsiteY2" fmla="*/ 30480 h 162052"/>
                <a:gd name="connsiteX3" fmla="*/ 123825 w 247713"/>
                <a:gd name="connsiteY3" fmla="*/ 11811 h 162052"/>
                <a:gd name="connsiteX4" fmla="*/ 58547 w 247713"/>
                <a:gd name="connsiteY4" fmla="*/ 30480 h 162052"/>
                <a:gd name="connsiteX5" fmla="*/ 13081 w 247713"/>
                <a:gd name="connsiteY5" fmla="*/ 81026 h 162052"/>
                <a:gd name="connsiteX6" fmla="*/ 58547 w 247713"/>
                <a:gd name="connsiteY6" fmla="*/ 131572 h 162052"/>
                <a:gd name="connsiteX7" fmla="*/ 123825 w 247713"/>
                <a:gd name="connsiteY7" fmla="*/ 150241 h 162052"/>
                <a:gd name="connsiteX8" fmla="*/ 189103 w 247713"/>
                <a:gd name="connsiteY8" fmla="*/ 131572 h 162052"/>
                <a:gd name="connsiteX9" fmla="*/ 50038 w 247713"/>
                <a:gd name="connsiteY9" fmla="*/ 139954 h 162052"/>
                <a:gd name="connsiteX10" fmla="*/ 0 w 247713"/>
                <a:gd name="connsiteY10" fmla="*/ 81026 h 162052"/>
                <a:gd name="connsiteX11" fmla="*/ 50038 w 247713"/>
                <a:gd name="connsiteY11" fmla="*/ 22098 h 162052"/>
                <a:gd name="connsiteX12" fmla="*/ 123825 w 247713"/>
                <a:gd name="connsiteY12" fmla="*/ 0 h 162052"/>
                <a:gd name="connsiteX13" fmla="*/ 197676 w 247713"/>
                <a:gd name="connsiteY13" fmla="*/ 22098 h 162052"/>
                <a:gd name="connsiteX14" fmla="*/ 247714 w 247713"/>
                <a:gd name="connsiteY14" fmla="*/ 81026 h 162052"/>
                <a:gd name="connsiteX15" fmla="*/ 197676 w 247713"/>
                <a:gd name="connsiteY15" fmla="*/ 139954 h 162052"/>
                <a:gd name="connsiteX16" fmla="*/ 123889 w 247713"/>
                <a:gd name="connsiteY16" fmla="*/ 162052 h 162052"/>
                <a:gd name="connsiteX17" fmla="*/ 50038 w 247713"/>
                <a:gd name="connsiteY17" fmla="*/ 139954 h 162052"/>
                <a:gd name="connsiteX18" fmla="*/ 99822 w 247713"/>
                <a:gd name="connsiteY18" fmla="*/ 105029 h 162052"/>
                <a:gd name="connsiteX19" fmla="*/ 89916 w 247713"/>
                <a:gd name="connsiteY19" fmla="*/ 81026 h 162052"/>
                <a:gd name="connsiteX20" fmla="*/ 99822 w 247713"/>
                <a:gd name="connsiteY20" fmla="*/ 57023 h 162052"/>
                <a:gd name="connsiteX21" fmla="*/ 123825 w 247713"/>
                <a:gd name="connsiteY21" fmla="*/ 47117 h 162052"/>
                <a:gd name="connsiteX22" fmla="*/ 147828 w 247713"/>
                <a:gd name="connsiteY22" fmla="*/ 57023 h 162052"/>
                <a:gd name="connsiteX23" fmla="*/ 157734 w 247713"/>
                <a:gd name="connsiteY23" fmla="*/ 81026 h 162052"/>
                <a:gd name="connsiteX24" fmla="*/ 147828 w 247713"/>
                <a:gd name="connsiteY24" fmla="*/ 105029 h 162052"/>
                <a:gd name="connsiteX25" fmla="*/ 123825 w 247713"/>
                <a:gd name="connsiteY25" fmla="*/ 114935 h 162052"/>
                <a:gd name="connsiteX26" fmla="*/ 99822 w 247713"/>
                <a:gd name="connsiteY26" fmla="*/ 105029 h 162052"/>
                <a:gd name="connsiteX27" fmla="*/ 155892 w 247713"/>
                <a:gd name="connsiteY27" fmla="*/ 113030 h 162052"/>
                <a:gd name="connsiteX28" fmla="*/ 169101 w 247713"/>
                <a:gd name="connsiteY28" fmla="*/ 80963 h 162052"/>
                <a:gd name="connsiteX29" fmla="*/ 155829 w 247713"/>
                <a:gd name="connsiteY29" fmla="*/ 48959 h 162052"/>
                <a:gd name="connsiteX30" fmla="*/ 123761 w 247713"/>
                <a:gd name="connsiteY30" fmla="*/ 35751 h 162052"/>
                <a:gd name="connsiteX31" fmla="*/ 91758 w 247713"/>
                <a:gd name="connsiteY31" fmla="*/ 49022 h 162052"/>
                <a:gd name="connsiteX32" fmla="*/ 78549 w 247713"/>
                <a:gd name="connsiteY32" fmla="*/ 81090 h 162052"/>
                <a:gd name="connsiteX33" fmla="*/ 91758 w 247713"/>
                <a:gd name="connsiteY33" fmla="*/ 113093 h 162052"/>
                <a:gd name="connsiteX34" fmla="*/ 123825 w 247713"/>
                <a:gd name="connsiteY34" fmla="*/ 126302 h 162052"/>
                <a:gd name="connsiteX35" fmla="*/ 155829 w 247713"/>
                <a:gd name="connsiteY35" fmla="*/ 113030 h 16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7713" h="162052">
                  <a:moveTo>
                    <a:pt x="189103" y="131572"/>
                  </a:moveTo>
                  <a:cubicBezTo>
                    <a:pt x="208978" y="119126"/>
                    <a:pt x="224155" y="102235"/>
                    <a:pt x="234569" y="81026"/>
                  </a:cubicBezTo>
                  <a:cubicBezTo>
                    <a:pt x="224091" y="59754"/>
                    <a:pt x="208978" y="42926"/>
                    <a:pt x="189103" y="30480"/>
                  </a:cubicBezTo>
                  <a:cubicBezTo>
                    <a:pt x="169228" y="18034"/>
                    <a:pt x="147447" y="11811"/>
                    <a:pt x="123825" y="11811"/>
                  </a:cubicBezTo>
                  <a:cubicBezTo>
                    <a:pt x="100203" y="11811"/>
                    <a:pt x="78422" y="18034"/>
                    <a:pt x="58547" y="30480"/>
                  </a:cubicBezTo>
                  <a:cubicBezTo>
                    <a:pt x="38672" y="42926"/>
                    <a:pt x="23495" y="59817"/>
                    <a:pt x="13081" y="81026"/>
                  </a:cubicBezTo>
                  <a:cubicBezTo>
                    <a:pt x="23559" y="102299"/>
                    <a:pt x="38672" y="119126"/>
                    <a:pt x="58547" y="131572"/>
                  </a:cubicBezTo>
                  <a:cubicBezTo>
                    <a:pt x="78422" y="144018"/>
                    <a:pt x="100203" y="150241"/>
                    <a:pt x="123825" y="150241"/>
                  </a:cubicBezTo>
                  <a:cubicBezTo>
                    <a:pt x="147447" y="150241"/>
                    <a:pt x="169228" y="144018"/>
                    <a:pt x="189103" y="131572"/>
                  </a:cubicBezTo>
                  <a:close/>
                  <a:moveTo>
                    <a:pt x="50038" y="139954"/>
                  </a:moveTo>
                  <a:cubicBezTo>
                    <a:pt x="27813" y="125222"/>
                    <a:pt x="11113" y="105601"/>
                    <a:pt x="0" y="81026"/>
                  </a:cubicBezTo>
                  <a:cubicBezTo>
                    <a:pt x="11176" y="56452"/>
                    <a:pt x="27813" y="36830"/>
                    <a:pt x="50038" y="22098"/>
                  </a:cubicBezTo>
                  <a:cubicBezTo>
                    <a:pt x="72199" y="7366"/>
                    <a:pt x="96838" y="0"/>
                    <a:pt x="123825" y="0"/>
                  </a:cubicBezTo>
                  <a:cubicBezTo>
                    <a:pt x="150813" y="0"/>
                    <a:pt x="175451" y="7366"/>
                    <a:pt x="197676" y="22098"/>
                  </a:cubicBezTo>
                  <a:cubicBezTo>
                    <a:pt x="219901" y="36830"/>
                    <a:pt x="236601" y="56452"/>
                    <a:pt x="247714" y="81026"/>
                  </a:cubicBezTo>
                  <a:cubicBezTo>
                    <a:pt x="236538" y="105601"/>
                    <a:pt x="219901" y="125222"/>
                    <a:pt x="197676" y="139954"/>
                  </a:cubicBezTo>
                  <a:cubicBezTo>
                    <a:pt x="175451" y="154686"/>
                    <a:pt x="150876" y="162052"/>
                    <a:pt x="123889" y="162052"/>
                  </a:cubicBezTo>
                  <a:cubicBezTo>
                    <a:pt x="96901" y="162052"/>
                    <a:pt x="72263" y="154686"/>
                    <a:pt x="50038" y="139954"/>
                  </a:cubicBezTo>
                  <a:close/>
                  <a:moveTo>
                    <a:pt x="99822" y="105029"/>
                  </a:moveTo>
                  <a:cubicBezTo>
                    <a:pt x="93218" y="98425"/>
                    <a:pt x="89916" y="90424"/>
                    <a:pt x="89916" y="81026"/>
                  </a:cubicBezTo>
                  <a:cubicBezTo>
                    <a:pt x="89916" y="71628"/>
                    <a:pt x="93218" y="63627"/>
                    <a:pt x="99822" y="57023"/>
                  </a:cubicBezTo>
                  <a:cubicBezTo>
                    <a:pt x="106426" y="50419"/>
                    <a:pt x="114427" y="47117"/>
                    <a:pt x="123825" y="47117"/>
                  </a:cubicBezTo>
                  <a:cubicBezTo>
                    <a:pt x="133223" y="47117"/>
                    <a:pt x="141224" y="50419"/>
                    <a:pt x="147828" y="57023"/>
                  </a:cubicBezTo>
                  <a:cubicBezTo>
                    <a:pt x="154432" y="63627"/>
                    <a:pt x="157734" y="71628"/>
                    <a:pt x="157734" y="81026"/>
                  </a:cubicBezTo>
                  <a:cubicBezTo>
                    <a:pt x="157734" y="90424"/>
                    <a:pt x="154432" y="98425"/>
                    <a:pt x="147828" y="105029"/>
                  </a:cubicBezTo>
                  <a:cubicBezTo>
                    <a:pt x="141224" y="111633"/>
                    <a:pt x="133223" y="114935"/>
                    <a:pt x="123825" y="114935"/>
                  </a:cubicBezTo>
                  <a:cubicBezTo>
                    <a:pt x="114427" y="114935"/>
                    <a:pt x="106426" y="111633"/>
                    <a:pt x="99822" y="105029"/>
                  </a:cubicBezTo>
                  <a:close/>
                  <a:moveTo>
                    <a:pt x="155892" y="113030"/>
                  </a:moveTo>
                  <a:cubicBezTo>
                    <a:pt x="164655" y="104204"/>
                    <a:pt x="169101" y="93536"/>
                    <a:pt x="169101" y="80963"/>
                  </a:cubicBezTo>
                  <a:cubicBezTo>
                    <a:pt x="169101" y="68390"/>
                    <a:pt x="164655" y="57785"/>
                    <a:pt x="155829" y="48959"/>
                  </a:cubicBezTo>
                  <a:cubicBezTo>
                    <a:pt x="147003" y="40196"/>
                    <a:pt x="136334" y="35751"/>
                    <a:pt x="123761" y="35751"/>
                  </a:cubicBezTo>
                  <a:cubicBezTo>
                    <a:pt x="111189" y="35751"/>
                    <a:pt x="100584" y="40196"/>
                    <a:pt x="91758" y="49022"/>
                  </a:cubicBezTo>
                  <a:cubicBezTo>
                    <a:pt x="82995" y="57849"/>
                    <a:pt x="78549" y="68517"/>
                    <a:pt x="78549" y="81090"/>
                  </a:cubicBezTo>
                  <a:cubicBezTo>
                    <a:pt x="78549" y="93663"/>
                    <a:pt x="82995" y="104267"/>
                    <a:pt x="91758" y="113093"/>
                  </a:cubicBezTo>
                  <a:cubicBezTo>
                    <a:pt x="100584" y="121857"/>
                    <a:pt x="111252" y="126302"/>
                    <a:pt x="123825" y="126302"/>
                  </a:cubicBezTo>
                  <a:cubicBezTo>
                    <a:pt x="136398" y="126302"/>
                    <a:pt x="147003" y="121857"/>
                    <a:pt x="155829" y="113030"/>
                  </a:cubicBezTo>
                  <a:close/>
                </a:path>
              </a:pathLst>
            </a:custGeom>
            <a:solidFill>
              <a:schemeClr val="bg1"/>
            </a:solidFill>
            <a:ln w="6350" cap="flat">
              <a:noFill/>
              <a:prstDash val="solid"/>
              <a:miter/>
            </a:ln>
          </p:spPr>
          <p:txBody>
            <a:bodyPr rtlCol="0" anchor="ctr"/>
            <a:lstStyle/>
            <a:p>
              <a:pPr defTabSz="1371600"/>
              <a:endParaRPr lang="de-AT" sz="2700">
                <a:solidFill>
                  <a:srgbClr val="13161A"/>
                </a:solidFill>
                <a:latin typeface="TT Hoves Pro Light" panose="020B0604030504040204"/>
              </a:endParaRPr>
            </a:p>
          </p:txBody>
        </p:sp>
      </p:grpSp>
    </p:spTree>
    <p:extLst>
      <p:ext uri="{BB962C8B-B14F-4D97-AF65-F5344CB8AC3E}">
        <p14:creationId xmlns:p14="http://schemas.microsoft.com/office/powerpoint/2010/main" val="172068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4C53E-B452-8EE4-00ED-4A435B819C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6C40FA2-5FAD-2E49-5613-43D83C2A37E3}"/>
              </a:ext>
            </a:extLst>
          </p:cNvPr>
          <p:cNvSpPr>
            <a:spLocks noGrp="1"/>
          </p:cNvSpPr>
          <p:nvPr>
            <p:ph type="body" sz="quarter" idx="12"/>
          </p:nvPr>
        </p:nvSpPr>
        <p:spPr>
          <a:xfrm>
            <a:off x="978333" y="4667566"/>
            <a:ext cx="7914945" cy="1815872"/>
          </a:xfrm>
        </p:spPr>
        <p:txBody>
          <a:bodyPr/>
          <a:lstStyle/>
          <a:p>
            <a:r>
              <a:rPr lang="de-DE" sz="3000" dirty="0"/>
              <a:t>Wie Governance und Betrieb zusammen echte</a:t>
            </a:r>
          </a:p>
          <a:p>
            <a:r>
              <a:rPr lang="de-DE" sz="3000" dirty="0"/>
              <a:t>Cyberresilienz schaffen.</a:t>
            </a:r>
          </a:p>
        </p:txBody>
      </p:sp>
      <p:sp>
        <p:nvSpPr>
          <p:cNvPr id="3" name="Title 2">
            <a:extLst>
              <a:ext uri="{FF2B5EF4-FFF2-40B4-BE49-F238E27FC236}">
                <a16:creationId xmlns:a16="http://schemas.microsoft.com/office/drawing/2014/main" id="{88CFB713-7A80-0C80-231E-BEF999DAE434}"/>
              </a:ext>
            </a:extLst>
          </p:cNvPr>
          <p:cNvSpPr>
            <a:spLocks noGrp="1"/>
          </p:cNvSpPr>
          <p:nvPr>
            <p:ph type="title"/>
          </p:nvPr>
        </p:nvSpPr>
        <p:spPr>
          <a:xfrm>
            <a:off x="978333" y="1791293"/>
            <a:ext cx="7914945" cy="1620444"/>
          </a:xfrm>
        </p:spPr>
        <p:txBody>
          <a:bodyPr/>
          <a:lstStyle/>
          <a:p>
            <a:r>
              <a:rPr lang="de-DE" noProof="0" dirty="0"/>
              <a:t>Identity First.</a:t>
            </a:r>
            <a:br>
              <a:rPr lang="de-DE" noProof="0" dirty="0"/>
            </a:br>
            <a:r>
              <a:rPr lang="de-DE" noProof="0" dirty="0">
                <a:solidFill>
                  <a:schemeClr val="accent2"/>
                </a:solidFill>
              </a:rPr>
              <a:t>Operations Next.</a:t>
            </a:r>
          </a:p>
        </p:txBody>
      </p:sp>
      <p:pic>
        <p:nvPicPr>
          <p:cNvPr id="8" name="Picture Placeholder 7">
            <a:extLst>
              <a:ext uri="{FF2B5EF4-FFF2-40B4-BE49-F238E27FC236}">
                <a16:creationId xmlns:a16="http://schemas.microsoft.com/office/drawing/2014/main" id="{97DDD47C-380B-AB6E-C8AF-023D98A007E5}"/>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78711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1">
    <p:bg>
      <p:bgPr>
        <a:solidFill>
          <a:srgbClr val="0A0A0A"/>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B56E7B0-DCB2-A1D9-5871-61A96DBD87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593730" y="0"/>
            <a:ext cx="15694270" cy="10207254"/>
          </a:xfrm>
          <a:prstGeom prst="rect">
            <a:avLst/>
          </a:prstGeom>
        </p:spPr>
      </p:pic>
      <p:sp>
        <p:nvSpPr>
          <p:cNvPr id="3" name="Text 1"/>
          <p:cNvSpPr/>
          <p:nvPr/>
        </p:nvSpPr>
        <p:spPr>
          <a:xfrm>
            <a:off x="489856" y="4114264"/>
            <a:ext cx="9322359" cy="2831659"/>
          </a:xfrm>
          <a:prstGeom prst="rect">
            <a:avLst/>
          </a:prstGeom>
          <a:noFill/>
          <a:ln/>
        </p:spPr>
        <p:txBody>
          <a:bodyPr wrap="square" lIns="25400" tIns="25400" rIns="25400" bIns="25400" rtlCol="0" anchor="t">
            <a:normAutofit fontScale="55000" lnSpcReduction="20000"/>
          </a:bodyPr>
          <a:lstStyle/>
          <a:p>
            <a:pPr marL="0" indent="0" algn="l">
              <a:lnSpc>
                <a:spcPct val="120000"/>
              </a:lnSpc>
              <a:buNone/>
            </a:pPr>
            <a:r>
              <a:rPr lang="en-US" sz="7800" b="1" kern="0" spc="-273" dirty="0">
                <a:solidFill>
                  <a:srgbClr val="FAFAFA"/>
                </a:solidFill>
                <a:latin typeface="Hermes Sans Bold"/>
                <a:ea typeface="Hermes Sans Bold"/>
                <a:cs typeface="Hermes Sans Bold"/>
              </a:rPr>
              <a:t>Betrieb von </a:t>
            </a:r>
            <a:r>
              <a:rPr lang="en-US" sz="7800" b="1" kern="0" spc="-273" dirty="0" err="1">
                <a:solidFill>
                  <a:srgbClr val="FAFAFA"/>
                </a:solidFill>
                <a:latin typeface="Hermes Sans Bold"/>
                <a:ea typeface="Hermes Sans Bold"/>
                <a:cs typeface="Hermes Sans Bold"/>
              </a:rPr>
              <a:t>Garancy</a:t>
            </a:r>
            <a:r>
              <a:rPr lang="en-US" sz="7800" b="1" kern="0" spc="-273" dirty="0">
                <a:solidFill>
                  <a:srgbClr val="FAFAFA"/>
                </a:solidFill>
                <a:latin typeface="Hermes Sans Bold"/>
                <a:ea typeface="Hermes Sans Bold"/>
                <a:cs typeface="Hermes Sans Bold"/>
              </a:rPr>
              <a:t> in der </a:t>
            </a:r>
            <a:r>
              <a:rPr lang="en-US" sz="7800" b="1" kern="0" spc="-273" dirty="0">
                <a:solidFill>
                  <a:srgbClr val="E6007E"/>
                </a:solidFill>
                <a:latin typeface="Hermes Sans Bold"/>
                <a:ea typeface="Hermes Sans Bold"/>
                <a:cs typeface="Hermes Sans Bold"/>
              </a:rPr>
              <a:t>AWS</a:t>
            </a:r>
            <a:r>
              <a:rPr lang="en-US" sz="7800" b="1" kern="0" spc="-273" dirty="0">
                <a:solidFill>
                  <a:srgbClr val="FAFAFA"/>
                </a:solidFill>
                <a:latin typeface="Hermes Sans Bold"/>
                <a:ea typeface="Hermes Sans Bold"/>
                <a:cs typeface="Hermes Sans Bold"/>
              </a:rPr>
              <a:t> </a:t>
            </a:r>
            <a:r>
              <a:rPr lang="en-US" sz="7800" b="1" kern="0" spc="-273" dirty="0">
                <a:solidFill>
                  <a:srgbClr val="E6007E"/>
                </a:solidFill>
                <a:latin typeface="Hermes Sans Bold"/>
                <a:ea typeface="Hermes Sans Bold"/>
                <a:cs typeface="Hermes Sans Bold"/>
              </a:rPr>
              <a:t>European Sovereign Cloud </a:t>
            </a:r>
            <a:r>
              <a:rPr lang="en-US" sz="7800" b="1" kern="0" spc="-273" dirty="0">
                <a:solidFill>
                  <a:srgbClr val="FAFAFA"/>
                </a:solidFill>
                <a:latin typeface="Hermes Sans Bold"/>
                <a:ea typeface="Hermes Sans Bold"/>
                <a:cs typeface="Hermes Sans Bold"/>
              </a:rPr>
              <a:t>und </a:t>
            </a:r>
            <a:r>
              <a:rPr lang="en-US" sz="7800" b="1" kern="0" spc="-273" dirty="0" err="1">
                <a:solidFill>
                  <a:srgbClr val="FAFAFA"/>
                </a:solidFill>
                <a:latin typeface="Hermes Sans Bold"/>
                <a:ea typeface="Hermes Sans Bold"/>
                <a:cs typeface="Hermes Sans Bold"/>
              </a:rPr>
              <a:t>warum</a:t>
            </a:r>
            <a:r>
              <a:rPr lang="en-US" sz="7800" b="1" kern="0" spc="-273" dirty="0">
                <a:solidFill>
                  <a:srgbClr val="FAFAFA"/>
                </a:solidFill>
                <a:latin typeface="Hermes Sans Bold"/>
                <a:ea typeface="Hermes Sans Bold"/>
                <a:cs typeface="Hermes Sans Bold"/>
              </a:rPr>
              <a:t> </a:t>
            </a:r>
            <a:r>
              <a:rPr lang="en-US" sz="7800" b="1" kern="0" spc="-273" dirty="0" err="1">
                <a:solidFill>
                  <a:srgbClr val="FAFAFA"/>
                </a:solidFill>
                <a:latin typeface="Hermes Sans Bold"/>
                <a:ea typeface="Hermes Sans Bold"/>
                <a:cs typeface="Hermes Sans Bold"/>
              </a:rPr>
              <a:t>Suveränität</a:t>
            </a:r>
            <a:r>
              <a:rPr lang="en-US" sz="7800" b="1" kern="0" spc="-273" dirty="0">
                <a:solidFill>
                  <a:srgbClr val="FAFAFA"/>
                </a:solidFill>
                <a:latin typeface="Hermes Sans Bold"/>
                <a:ea typeface="Hermes Sans Bold"/>
                <a:cs typeface="Hermes Sans Bold"/>
              </a:rPr>
              <a:t> </a:t>
            </a:r>
            <a:r>
              <a:rPr lang="en-US" sz="7800" b="1" kern="0" spc="-273" dirty="0" err="1">
                <a:solidFill>
                  <a:srgbClr val="FAFAFA"/>
                </a:solidFill>
                <a:latin typeface="Hermes Sans Bold"/>
                <a:ea typeface="Hermes Sans Bold"/>
                <a:cs typeface="Hermes Sans Bold"/>
              </a:rPr>
              <a:t>heute</a:t>
            </a:r>
            <a:r>
              <a:rPr lang="en-US" sz="7800" b="1" kern="0" spc="-273" dirty="0">
                <a:solidFill>
                  <a:srgbClr val="FAFAFA"/>
                </a:solidFill>
                <a:latin typeface="Hermes Sans Bold"/>
                <a:ea typeface="Hermes Sans Bold"/>
                <a:cs typeface="Hermes Sans Bold"/>
              </a:rPr>
              <a:t> </a:t>
            </a:r>
            <a:br>
              <a:rPr lang="en-US" sz="7800" b="1" kern="0" spc="-273" dirty="0">
                <a:solidFill>
                  <a:srgbClr val="FAFAFA"/>
                </a:solidFill>
                <a:latin typeface="Hermes Sans Bold"/>
                <a:ea typeface="Hermes Sans Bold"/>
                <a:cs typeface="Hermes Sans Bold"/>
              </a:rPr>
            </a:br>
            <a:r>
              <a:rPr lang="en-US" sz="7800" b="1" kern="0" spc="-273" dirty="0">
                <a:solidFill>
                  <a:srgbClr val="FAFAFA"/>
                </a:solidFill>
                <a:latin typeface="Hermes Sans Bold"/>
                <a:ea typeface="Hermes Sans Bold"/>
                <a:cs typeface="Hermes Sans Bold"/>
              </a:rPr>
              <a:t>nicht </a:t>
            </a:r>
            <a:r>
              <a:rPr lang="en-US" sz="7800" b="1" kern="0" spc="-273" dirty="0" err="1">
                <a:solidFill>
                  <a:srgbClr val="FAFAFA"/>
                </a:solidFill>
                <a:latin typeface="Hermes Sans Bold"/>
                <a:ea typeface="Hermes Sans Bold"/>
                <a:cs typeface="Hermes Sans Bold"/>
              </a:rPr>
              <a:t>mehr</a:t>
            </a:r>
            <a:r>
              <a:rPr lang="en-US" sz="7800" b="1" kern="0" spc="-273" dirty="0">
                <a:solidFill>
                  <a:srgbClr val="FAFAFA"/>
                </a:solidFill>
                <a:latin typeface="Hermes Sans Bold"/>
                <a:ea typeface="Hermes Sans Bold"/>
                <a:cs typeface="Hermes Sans Bold"/>
              </a:rPr>
              <a:t> </a:t>
            </a:r>
            <a:r>
              <a:rPr lang="en-US" sz="7800" b="1" kern="0" spc="-273" dirty="0" err="1">
                <a:solidFill>
                  <a:srgbClr val="FAFAFA"/>
                </a:solidFill>
                <a:latin typeface="Hermes Sans Bold"/>
                <a:ea typeface="Hermes Sans Bold"/>
                <a:cs typeface="Hermes Sans Bold"/>
              </a:rPr>
              <a:t>reicht</a:t>
            </a:r>
            <a:r>
              <a:rPr lang="en-US" sz="7800" b="1" kern="0" spc="-273" dirty="0">
                <a:solidFill>
                  <a:srgbClr val="FAFAFA"/>
                </a:solidFill>
                <a:latin typeface="Hermes Sans Bold"/>
                <a:ea typeface="Hermes Sans Bold"/>
                <a:cs typeface="Hermes Sans Bold"/>
              </a:rPr>
              <a:t>.</a:t>
            </a:r>
            <a:endParaRPr lang="en-US" sz="7800" dirty="0"/>
          </a:p>
        </p:txBody>
      </p:sp>
      <p:pic>
        <p:nvPicPr>
          <p:cNvPr id="10" name="Grafik 9">
            <a:extLst>
              <a:ext uri="{FF2B5EF4-FFF2-40B4-BE49-F238E27FC236}">
                <a16:creationId xmlns:a16="http://schemas.microsoft.com/office/drawing/2014/main" id="{A9CB956A-749F-9C87-A5C7-DEFBE1AA72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106597" y="9275151"/>
            <a:ext cx="720393" cy="720393"/>
          </a:xfrm>
          <a:prstGeom prst="rect">
            <a:avLst/>
          </a:prstGeom>
        </p:spPr>
      </p:pic>
    </p:spTree>
    <p:extLst>
      <p:ext uri="{BB962C8B-B14F-4D97-AF65-F5344CB8AC3E}">
        <p14:creationId xmlns:p14="http://schemas.microsoft.com/office/powerpoint/2010/main" val="363997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2">
    <p:bg>
      <p:bgPr>
        <a:solidFill>
          <a:srgbClr val="FAFAFA"/>
        </a:solidFill>
        <a:effectLst/>
      </p:bgPr>
    </p:bg>
    <p:spTree>
      <p:nvGrpSpPr>
        <p:cNvPr id="1" name=""/>
        <p:cNvGrpSpPr/>
        <p:nvPr/>
      </p:nvGrpSpPr>
      <p:grpSpPr>
        <a:xfrm>
          <a:off x="0" y="0"/>
          <a:ext cx="0" cy="0"/>
          <a:chOff x="0" y="0"/>
          <a:chExt cx="0" cy="0"/>
        </a:xfrm>
      </p:grpSpPr>
      <p:sp>
        <p:nvSpPr>
          <p:cNvPr id="2" name="Text 0"/>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a:solidFill>
                  <a:srgbClr val="6A6A6A"/>
                </a:solidFill>
                <a:latin typeface="JetBrains Mono" pitchFamily="34" charset="0"/>
                <a:ea typeface="JetBrains Mono" pitchFamily="34" charset="-122"/>
                <a:cs typeface="JetBrains Mono" pitchFamily="34" charset="-120"/>
              </a:rPr>
              <a:t>SOUVERÄNITÄTS-PROFIL</a:t>
            </a:r>
            <a:endParaRPr lang="en-US" sz="1800"/>
          </a:p>
        </p:txBody>
      </p:sp>
      <p:sp>
        <p:nvSpPr>
          <p:cNvPr id="4" name="Shape 2"/>
          <p:cNvSpPr/>
          <p:nvPr/>
        </p:nvSpPr>
        <p:spPr>
          <a:xfrm>
            <a:off x="952500" y="2589609"/>
            <a:ext cx="5232350" cy="28575"/>
          </a:xfrm>
          <a:prstGeom prst="rect">
            <a:avLst/>
          </a:prstGeom>
          <a:solidFill>
            <a:srgbClr val="0A0A0A"/>
          </a:solidFill>
          <a:ln/>
        </p:spPr>
        <p:txBody>
          <a:bodyPr/>
          <a:lstStyle/>
          <a:p>
            <a:endParaRPr lang="de-DE"/>
          </a:p>
        </p:txBody>
      </p:sp>
      <p:sp>
        <p:nvSpPr>
          <p:cNvPr id="5" name="Shape 3"/>
          <p:cNvSpPr/>
          <p:nvPr/>
        </p:nvSpPr>
        <p:spPr>
          <a:xfrm>
            <a:off x="952499" y="2580465"/>
            <a:ext cx="2128051" cy="45719"/>
          </a:xfrm>
          <a:prstGeom prst="rect">
            <a:avLst/>
          </a:prstGeom>
          <a:solidFill>
            <a:srgbClr val="E6007E"/>
          </a:solidFill>
          <a:ln/>
        </p:spPr>
        <p:txBody>
          <a:bodyPr/>
          <a:lstStyle/>
          <a:p>
            <a:endParaRPr lang="de-DE"/>
          </a:p>
        </p:txBody>
      </p:sp>
      <p:sp>
        <p:nvSpPr>
          <p:cNvPr id="6" name="Text 4"/>
          <p:cNvSpPr/>
          <p:nvPr/>
        </p:nvSpPr>
        <p:spPr>
          <a:xfrm>
            <a:off x="952500" y="2884884"/>
            <a:ext cx="5389321" cy="333375"/>
          </a:xfrm>
          <a:prstGeom prst="rect">
            <a:avLst/>
          </a:prstGeom>
          <a:noFill/>
          <a:ln/>
        </p:spPr>
        <p:txBody>
          <a:bodyPr wrap="square" lIns="25400" tIns="25400" rIns="25400" bIns="25400" rtlCol="0" anchor="t">
            <a:normAutofit/>
          </a:bodyPr>
          <a:lstStyle/>
          <a:p>
            <a:pPr marL="0" indent="0" algn="l">
              <a:buNone/>
            </a:pPr>
            <a:r>
              <a:rPr lang="en-US" sz="1800" kern="0" spc="396">
                <a:solidFill>
                  <a:srgbClr val="6A6A6A"/>
                </a:solidFill>
                <a:latin typeface="JetBrains Mono" pitchFamily="34" charset="0"/>
                <a:ea typeface="JetBrains Mono" pitchFamily="34" charset="-122"/>
                <a:cs typeface="JetBrains Mono" pitchFamily="34" charset="-120"/>
              </a:rPr>
              <a:t>KATEGORIE 01</a:t>
            </a:r>
            <a:endParaRPr lang="en-US" sz="1800"/>
          </a:p>
        </p:txBody>
      </p:sp>
      <p:sp>
        <p:nvSpPr>
          <p:cNvPr id="7" name="Text 5"/>
          <p:cNvSpPr/>
          <p:nvPr/>
        </p:nvSpPr>
        <p:spPr>
          <a:xfrm>
            <a:off x="952501" y="3332559"/>
            <a:ext cx="5232350" cy="770334"/>
          </a:xfrm>
          <a:prstGeom prst="rect">
            <a:avLst/>
          </a:prstGeom>
          <a:noFill/>
          <a:ln/>
        </p:spPr>
        <p:txBody>
          <a:bodyPr wrap="square" lIns="25400" tIns="25400" rIns="25400" bIns="25400" rtlCol="0" anchor="t">
            <a:normAutofit fontScale="85000" lnSpcReduction="10000"/>
          </a:bodyPr>
          <a:lstStyle/>
          <a:p>
            <a:pPr marL="0" indent="0" algn="l">
              <a:lnSpc>
                <a:spcPct val="110000"/>
              </a:lnSpc>
              <a:buNone/>
            </a:pPr>
            <a:r>
              <a:rPr lang="de-DE" sz="3100" b="1" kern="0" spc="-60">
                <a:solidFill>
                  <a:srgbClr val="333333"/>
                </a:solidFill>
                <a:latin typeface="Hermes Sans Bold"/>
                <a:ea typeface="Hermes Sans Bold"/>
                <a:cs typeface="Hermes Sans Bold"/>
              </a:rPr>
              <a:t>Ownership &amp; Jurisdiktion</a:t>
            </a:r>
          </a:p>
          <a:p>
            <a:pPr marL="0" indent="0" algn="l">
              <a:lnSpc>
                <a:spcPct val="110000"/>
              </a:lnSpc>
              <a:spcBef>
                <a:spcPts val="400"/>
              </a:spcBef>
              <a:buNone/>
            </a:pPr>
            <a:r>
              <a:rPr lang="de-DE" sz="1900" i="1" kern="0" spc="-12">
                <a:solidFill>
                  <a:srgbClr val="555555"/>
                </a:solidFill>
                <a:latin typeface="Hermes Sans Regular"/>
              </a:rPr>
              <a:t>Wem gehört es, welches Recht gilt?</a:t>
            </a:r>
          </a:p>
        </p:txBody>
      </p:sp>
      <p:sp>
        <p:nvSpPr>
          <p:cNvPr id="8" name="Text 6"/>
          <p:cNvSpPr/>
          <p:nvPr/>
        </p:nvSpPr>
        <p:spPr>
          <a:xfrm>
            <a:off x="952500" y="4434839"/>
            <a:ext cx="5495240" cy="4347977"/>
          </a:xfrm>
          <a:prstGeom prst="rect">
            <a:avLst/>
          </a:prstGeom>
          <a:noFill/>
          <a:ln/>
        </p:spPr>
        <p:txBody>
          <a:bodyPr wrap="square" lIns="25400" tIns="25400" rIns="25400" bIns="25400" rtlCol="0" anchor="t">
            <a:normAutofit/>
          </a:bodyPr>
          <a:lstStyle/>
          <a:p>
            <a:pPr marL="180000" indent="-180000">
              <a:lnSpc>
                <a:spcPct val="120000"/>
              </a:lnSpc>
              <a:spcAft>
                <a:spcPts val="500"/>
              </a:spcAft>
              <a:buFont typeface="Arial"/>
              <a:buChar char="•"/>
            </a:pPr>
            <a:r>
              <a:rPr lang="de-DE" sz="1300" kern="0" spc="-12">
                <a:solidFill>
                  <a:srgbClr val="333333"/>
                </a:solidFill>
                <a:latin typeface="Hermes Sans Regular"/>
              </a:rPr>
              <a:t>Eigentümerstruktur &amp; Muttergesellschaft (EU-Inhaberschaft)</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Jurisdiktionsrisiken (FISA 702, CLOUD Act) · Jurisdiktion ≠ Datenresidenz</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Lokale Vertragseinheit &amp; EU-Governance (Betriebsmodell)</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Unabhängiges Beratungsgremium / Aufsichtsorgan</a:t>
            </a:r>
          </a:p>
        </p:txBody>
      </p:sp>
      <p:sp>
        <p:nvSpPr>
          <p:cNvPr id="20" name="Text 18"/>
          <p:cNvSpPr/>
          <p:nvPr/>
        </p:nvSpPr>
        <p:spPr>
          <a:xfrm>
            <a:off x="952500" y="9667451"/>
            <a:ext cx="7534656" cy="333375"/>
          </a:xfrm>
          <a:prstGeom prst="rect">
            <a:avLst/>
          </a:prstGeom>
          <a:noFill/>
          <a:ln/>
        </p:spPr>
        <p:txBody>
          <a:bodyPr wrap="square" lIns="25400" tIns="25400" rIns="25400" bIns="25400" rtlCol="0" anchor="t">
            <a:normAutofit/>
          </a:bodyPr>
          <a:lstStyle/>
          <a:p>
            <a:pPr marL="0" indent="0">
              <a:buNone/>
            </a:pPr>
            <a:r>
              <a:rPr lang="en-US" sz="1800" kern="0" spc="72">
                <a:solidFill>
                  <a:srgbClr val="6A6A6A"/>
                </a:solidFill>
                <a:latin typeface="JetBrains Mono" pitchFamily="34" charset="0"/>
                <a:ea typeface="JetBrains Mono" pitchFamily="34" charset="-122"/>
                <a:cs typeface="JetBrains Mono" pitchFamily="34" charset="-120"/>
              </a:rPr>
              <a:t>Quelle: Sovereign Cloud Compass · sovereigncloudcompass.de</a:t>
            </a:r>
            <a:endParaRPr lang="en-US" sz="1800"/>
          </a:p>
        </p:txBody>
      </p:sp>
      <p:sp>
        <p:nvSpPr>
          <p:cNvPr id="43" name="Shape 7">
            <a:extLst>
              <a:ext uri="{FF2B5EF4-FFF2-40B4-BE49-F238E27FC236}">
                <a16:creationId xmlns:a16="http://schemas.microsoft.com/office/drawing/2014/main" id="{FFF8EA0F-FDDC-641F-91E9-C459526F8D67}"/>
              </a:ext>
            </a:extLst>
          </p:cNvPr>
          <p:cNvSpPr/>
          <p:nvPr/>
        </p:nvSpPr>
        <p:spPr>
          <a:xfrm>
            <a:off x="6527750" y="2589609"/>
            <a:ext cx="5232350" cy="28575"/>
          </a:xfrm>
          <a:prstGeom prst="rect">
            <a:avLst/>
          </a:prstGeom>
          <a:solidFill>
            <a:srgbClr val="0A0A0A"/>
          </a:solidFill>
          <a:ln/>
        </p:spPr>
        <p:txBody>
          <a:bodyPr/>
          <a:lstStyle/>
          <a:p>
            <a:endParaRPr lang="de-DE"/>
          </a:p>
        </p:txBody>
      </p:sp>
      <p:sp>
        <p:nvSpPr>
          <p:cNvPr id="45" name="Text 9">
            <a:extLst>
              <a:ext uri="{FF2B5EF4-FFF2-40B4-BE49-F238E27FC236}">
                <a16:creationId xmlns:a16="http://schemas.microsoft.com/office/drawing/2014/main" id="{01DC2882-32CC-C011-EC97-F7E897B4C65E}"/>
              </a:ext>
            </a:extLst>
          </p:cNvPr>
          <p:cNvSpPr/>
          <p:nvPr/>
        </p:nvSpPr>
        <p:spPr>
          <a:xfrm>
            <a:off x="6527750" y="2884884"/>
            <a:ext cx="5389321" cy="333375"/>
          </a:xfrm>
          <a:prstGeom prst="rect">
            <a:avLst/>
          </a:prstGeom>
          <a:noFill/>
          <a:ln/>
        </p:spPr>
        <p:txBody>
          <a:bodyPr wrap="square" lIns="25400" tIns="25400" rIns="25400" bIns="25400" rtlCol="0" anchor="t">
            <a:normAutofit/>
          </a:bodyPr>
          <a:lstStyle/>
          <a:p>
            <a:pPr marL="0" indent="0" algn="l">
              <a:buNone/>
            </a:pPr>
            <a:r>
              <a:rPr lang="en-US" sz="1800" kern="0" spc="396">
                <a:solidFill>
                  <a:srgbClr val="6A6A6A"/>
                </a:solidFill>
                <a:latin typeface="JetBrains Mono" pitchFamily="34" charset="0"/>
                <a:ea typeface="JetBrains Mono" pitchFamily="34" charset="-122"/>
                <a:cs typeface="JetBrains Mono" pitchFamily="34" charset="-120"/>
              </a:rPr>
              <a:t>KATEGORIE 02</a:t>
            </a:r>
            <a:endParaRPr lang="en-US" sz="1800"/>
          </a:p>
        </p:txBody>
      </p:sp>
      <p:sp>
        <p:nvSpPr>
          <p:cNvPr id="46" name="Text 10">
            <a:extLst>
              <a:ext uri="{FF2B5EF4-FFF2-40B4-BE49-F238E27FC236}">
                <a16:creationId xmlns:a16="http://schemas.microsoft.com/office/drawing/2014/main" id="{4A61E7A7-E9AA-930A-39A7-5133EDD527EC}"/>
              </a:ext>
            </a:extLst>
          </p:cNvPr>
          <p:cNvSpPr/>
          <p:nvPr/>
        </p:nvSpPr>
        <p:spPr>
          <a:xfrm>
            <a:off x="6527750" y="3332558"/>
            <a:ext cx="5389321" cy="770333"/>
          </a:xfrm>
          <a:prstGeom prst="rect">
            <a:avLst/>
          </a:prstGeom>
          <a:noFill/>
          <a:ln/>
        </p:spPr>
        <p:txBody>
          <a:bodyPr wrap="square" lIns="25400" tIns="25400" rIns="25400" bIns="25400" rtlCol="0" anchor="t">
            <a:normAutofit fontScale="85000" lnSpcReduction="10000"/>
          </a:bodyPr>
          <a:lstStyle/>
          <a:p>
            <a:pPr marL="0" indent="0" algn="l">
              <a:lnSpc>
                <a:spcPct val="110000"/>
              </a:lnSpc>
              <a:buNone/>
            </a:pPr>
            <a:r>
              <a:rPr lang="de-DE" sz="3000" b="1" kern="0" spc="-60">
                <a:solidFill>
                  <a:srgbClr val="333333"/>
                </a:solidFill>
                <a:latin typeface="Hermes Sans Bold"/>
                <a:ea typeface="Hermes Sans Bold"/>
                <a:cs typeface="Hermes Sans Bold"/>
              </a:rPr>
              <a:t>Operating Model &amp; Control</a:t>
            </a:r>
          </a:p>
          <a:p>
            <a:pPr marL="0" indent="0" algn="l">
              <a:lnSpc>
                <a:spcPct val="110000"/>
              </a:lnSpc>
              <a:spcBef>
                <a:spcPts val="400"/>
              </a:spcBef>
              <a:buNone/>
            </a:pPr>
            <a:r>
              <a:rPr lang="de-DE" sz="1900" i="1" kern="0" spc="-12">
                <a:solidFill>
                  <a:srgbClr val="555555"/>
                </a:solidFill>
                <a:latin typeface="Hermes Sans Regular"/>
              </a:rPr>
              <a:t>Wer betreibt, wer greift zu, wie belegt?</a:t>
            </a:r>
          </a:p>
        </p:txBody>
      </p:sp>
      <p:sp>
        <p:nvSpPr>
          <p:cNvPr id="47" name="Text 11">
            <a:extLst>
              <a:ext uri="{FF2B5EF4-FFF2-40B4-BE49-F238E27FC236}">
                <a16:creationId xmlns:a16="http://schemas.microsoft.com/office/drawing/2014/main" id="{F17F3A9D-59D7-8E90-BEA5-F3C4F823C7DF}"/>
              </a:ext>
            </a:extLst>
          </p:cNvPr>
          <p:cNvSpPr/>
          <p:nvPr/>
        </p:nvSpPr>
        <p:spPr>
          <a:xfrm>
            <a:off x="6527750" y="4434839"/>
            <a:ext cx="5495240" cy="4632536"/>
          </a:xfrm>
          <a:prstGeom prst="rect">
            <a:avLst/>
          </a:prstGeom>
          <a:noFill/>
          <a:ln/>
        </p:spPr>
        <p:txBody>
          <a:bodyPr wrap="square" lIns="25400" tIns="25400" rIns="25400" bIns="25400" rtlCol="0" anchor="t">
            <a:normAutofit/>
          </a:bodyPr>
          <a:lstStyle/>
          <a:p>
            <a:pPr marL="180000" indent="-180000">
              <a:lnSpc>
                <a:spcPct val="120000"/>
              </a:lnSpc>
              <a:spcAft>
                <a:spcPts val="500"/>
              </a:spcAft>
              <a:buFont typeface="Arial"/>
              <a:buChar char="•"/>
            </a:pPr>
            <a:r>
              <a:rPr lang="de-DE" sz="1300" kern="0" spc="-12">
                <a:solidFill>
                  <a:srgbClr val="333333"/>
                </a:solidFill>
                <a:latin typeface="Hermes Sans Regular"/>
              </a:rPr>
              <a:t>EU-basierter Betrieb &amp; Support · keine kritischen Non-EU-Abhängigkeiten</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Ausschluss von Betreiberzugriff · Kill-Switch- &amp; Update-Souveränität</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Datenresidenz: Kundeninhalte + Metadaten in EU · physisch &amp; logisch getrennt</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Geografische Abdeckung &amp; Redundanz (Regionen/AZ/RZ in EU/DE)</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Nachweise &amp; kontinuierliche Prüfung: BSI C5 · ISO 27001 · IT-Grundschutz · SecNumCloud (ANSSI)</a:t>
            </a:r>
          </a:p>
        </p:txBody>
      </p:sp>
      <p:sp>
        <p:nvSpPr>
          <p:cNvPr id="48" name="Shape 12">
            <a:extLst>
              <a:ext uri="{FF2B5EF4-FFF2-40B4-BE49-F238E27FC236}">
                <a16:creationId xmlns:a16="http://schemas.microsoft.com/office/drawing/2014/main" id="{A1D66656-2D4C-150B-FDAE-3B6CB2BEF0AF}"/>
              </a:ext>
            </a:extLst>
          </p:cNvPr>
          <p:cNvSpPr/>
          <p:nvPr/>
        </p:nvSpPr>
        <p:spPr>
          <a:xfrm>
            <a:off x="12103001" y="2589609"/>
            <a:ext cx="5232350" cy="28575"/>
          </a:xfrm>
          <a:prstGeom prst="rect">
            <a:avLst/>
          </a:prstGeom>
          <a:solidFill>
            <a:srgbClr val="0A0A0A"/>
          </a:solidFill>
          <a:ln/>
        </p:spPr>
        <p:txBody>
          <a:bodyPr/>
          <a:lstStyle/>
          <a:p>
            <a:endParaRPr lang="de-DE"/>
          </a:p>
        </p:txBody>
      </p:sp>
      <p:sp>
        <p:nvSpPr>
          <p:cNvPr id="50" name="Text 14">
            <a:extLst>
              <a:ext uri="{FF2B5EF4-FFF2-40B4-BE49-F238E27FC236}">
                <a16:creationId xmlns:a16="http://schemas.microsoft.com/office/drawing/2014/main" id="{F6DCA20A-C74E-9B87-603B-32FF9D7A4B6B}"/>
              </a:ext>
            </a:extLst>
          </p:cNvPr>
          <p:cNvSpPr/>
          <p:nvPr/>
        </p:nvSpPr>
        <p:spPr>
          <a:xfrm>
            <a:off x="12103001" y="2884884"/>
            <a:ext cx="5389321" cy="333375"/>
          </a:xfrm>
          <a:prstGeom prst="rect">
            <a:avLst/>
          </a:prstGeom>
          <a:noFill/>
          <a:ln/>
        </p:spPr>
        <p:txBody>
          <a:bodyPr wrap="square" lIns="25400" tIns="25400" rIns="25400" bIns="25400" rtlCol="0" anchor="t">
            <a:normAutofit/>
          </a:bodyPr>
          <a:lstStyle/>
          <a:p>
            <a:pPr marL="0" indent="0" algn="l">
              <a:buNone/>
            </a:pPr>
            <a:r>
              <a:rPr lang="en-US" sz="1800" kern="0" spc="396">
                <a:solidFill>
                  <a:srgbClr val="6A6A6A"/>
                </a:solidFill>
                <a:latin typeface="JetBrains Mono" pitchFamily="34" charset="0"/>
                <a:ea typeface="JetBrains Mono" pitchFamily="34" charset="-122"/>
                <a:cs typeface="JetBrains Mono" pitchFamily="34" charset="-120"/>
              </a:rPr>
              <a:t>KATEGORIE 03</a:t>
            </a:r>
            <a:endParaRPr lang="en-US" sz="1800"/>
          </a:p>
        </p:txBody>
      </p:sp>
      <p:sp>
        <p:nvSpPr>
          <p:cNvPr id="51" name="Text 15">
            <a:extLst>
              <a:ext uri="{FF2B5EF4-FFF2-40B4-BE49-F238E27FC236}">
                <a16:creationId xmlns:a16="http://schemas.microsoft.com/office/drawing/2014/main" id="{E3433E15-6A3A-1297-05CA-2EB8E9C8786D}"/>
              </a:ext>
            </a:extLst>
          </p:cNvPr>
          <p:cNvSpPr/>
          <p:nvPr/>
        </p:nvSpPr>
        <p:spPr>
          <a:xfrm>
            <a:off x="12103001" y="3332559"/>
            <a:ext cx="5389321" cy="770332"/>
          </a:xfrm>
          <a:prstGeom prst="rect">
            <a:avLst/>
          </a:prstGeom>
          <a:noFill/>
          <a:ln/>
        </p:spPr>
        <p:txBody>
          <a:bodyPr wrap="square" lIns="25400" tIns="25400" rIns="25400" bIns="25400" rtlCol="0" anchor="t">
            <a:normAutofit lnSpcReduction="10000"/>
          </a:bodyPr>
          <a:lstStyle/>
          <a:p>
            <a:pPr marL="0" indent="0" algn="l">
              <a:lnSpc>
                <a:spcPct val="110000"/>
              </a:lnSpc>
              <a:buNone/>
            </a:pPr>
            <a:r>
              <a:rPr lang="de-DE" sz="2600" b="1" kern="0" spc="-60">
                <a:solidFill>
                  <a:srgbClr val="333333"/>
                </a:solidFill>
                <a:latin typeface="Hermes Sans Bold"/>
                <a:ea typeface="Hermes Sans Bold"/>
                <a:cs typeface="Hermes Sans Bold"/>
              </a:rPr>
              <a:t>Technik &amp; Guardrails</a:t>
            </a:r>
          </a:p>
          <a:p>
            <a:pPr marL="0" indent="0" algn="l">
              <a:lnSpc>
                <a:spcPct val="110000"/>
              </a:lnSpc>
              <a:spcBef>
                <a:spcPts val="400"/>
              </a:spcBef>
              <a:buNone/>
            </a:pPr>
            <a:r>
              <a:rPr lang="de-DE" sz="1600" i="1" kern="0" spc="-12">
                <a:solidFill>
                  <a:srgbClr val="555555"/>
                </a:solidFill>
                <a:latin typeface="Hermes Sans Regular"/>
              </a:rPr>
              <a:t>Was setzt die Kontrolle technisch durch?</a:t>
            </a:r>
          </a:p>
        </p:txBody>
      </p:sp>
      <p:sp>
        <p:nvSpPr>
          <p:cNvPr id="52" name="Text 16">
            <a:extLst>
              <a:ext uri="{FF2B5EF4-FFF2-40B4-BE49-F238E27FC236}">
                <a16:creationId xmlns:a16="http://schemas.microsoft.com/office/drawing/2014/main" id="{191885D5-7E35-0E28-81D3-1162C05AF869}"/>
              </a:ext>
            </a:extLst>
          </p:cNvPr>
          <p:cNvSpPr/>
          <p:nvPr/>
        </p:nvSpPr>
        <p:spPr>
          <a:xfrm>
            <a:off x="12103000" y="4434839"/>
            <a:ext cx="5495240" cy="4899660"/>
          </a:xfrm>
          <a:prstGeom prst="rect">
            <a:avLst/>
          </a:prstGeom>
          <a:noFill/>
          <a:ln/>
        </p:spPr>
        <p:txBody>
          <a:bodyPr wrap="square" lIns="25400" tIns="25400" rIns="25400" bIns="25400" rtlCol="0" anchor="t">
            <a:normAutofit/>
          </a:bodyPr>
          <a:lstStyle/>
          <a:p>
            <a:pPr marL="180000" indent="-180000">
              <a:lnSpc>
                <a:spcPct val="120000"/>
              </a:lnSpc>
              <a:spcAft>
                <a:spcPts val="500"/>
              </a:spcAft>
              <a:buFont typeface="Arial"/>
              <a:buChar char="•"/>
            </a:pPr>
            <a:r>
              <a:rPr lang="de-DE" sz="1300" kern="0" spc="-12">
                <a:solidFill>
                  <a:srgbClr val="333333"/>
                </a:solidFill>
                <a:latin typeface="Hermes Sans Regular"/>
              </a:rPr>
              <a:t>Kryptografie &amp; Schlüsselkontrolle · EU-Stammzertifizierungsstelle / Vertrauensdienste</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Richtliniendurchsetzung · Secure by Default · Standardmäßig verweigert</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Offene Standards · API-Portabilität · IaC (Terraform/OpenTofu, SDKs)</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Beobachtbarkeit (Logs/Metriken/Traces) · transparente Limits/</a:t>
            </a:r>
            <a:r>
              <a:rPr lang="de-DE" sz="1300" kern="0" spc="-12" err="1">
                <a:solidFill>
                  <a:srgbClr val="333333"/>
                </a:solidFill>
                <a:latin typeface="Hermes Sans Regular"/>
              </a:rPr>
              <a:t>Quotas</a:t>
            </a:r>
            <a:br>
              <a:rPr lang="de-DE" sz="1300" kern="0" spc="-12">
                <a:solidFill>
                  <a:srgbClr val="333333"/>
                </a:solidFill>
                <a:latin typeface="Hermes Sans Regular"/>
              </a:rPr>
            </a:br>
            <a:endParaRPr lang="de-DE" sz="500" kern="0" spc="-12">
              <a:solidFill>
                <a:srgbClr val="333333"/>
              </a:solidFill>
              <a:latin typeface="Hermes Sans Regular"/>
            </a:endParaRPr>
          </a:p>
          <a:p>
            <a:pPr marL="180000" indent="-180000">
              <a:lnSpc>
                <a:spcPct val="120000"/>
              </a:lnSpc>
              <a:spcAft>
                <a:spcPts val="500"/>
              </a:spcAft>
              <a:buFont typeface="Arial"/>
              <a:buChar char="•"/>
            </a:pPr>
            <a:r>
              <a:rPr lang="de-DE" sz="1300" kern="0" spc="-12">
                <a:solidFill>
                  <a:srgbClr val="333333"/>
                </a:solidFill>
                <a:latin typeface="Hermes Sans Regular"/>
              </a:rPr>
              <a:t>Referenzarchitekturen / Landing Zones · SDLC/DevOps im Alltag (CI/CD, Registry, Secrets, K8s)</a:t>
            </a:r>
          </a:p>
        </p:txBody>
      </p:sp>
      <p:sp>
        <p:nvSpPr>
          <p:cNvPr id="53" name="Shape 3">
            <a:extLst>
              <a:ext uri="{FF2B5EF4-FFF2-40B4-BE49-F238E27FC236}">
                <a16:creationId xmlns:a16="http://schemas.microsoft.com/office/drawing/2014/main" id="{491CC76C-BA22-DCF8-FE44-51450AE8A6D0}"/>
              </a:ext>
            </a:extLst>
          </p:cNvPr>
          <p:cNvSpPr/>
          <p:nvPr/>
        </p:nvSpPr>
        <p:spPr>
          <a:xfrm>
            <a:off x="8079899" y="2581036"/>
            <a:ext cx="2128051" cy="45719"/>
          </a:xfrm>
          <a:prstGeom prst="rect">
            <a:avLst/>
          </a:prstGeom>
          <a:solidFill>
            <a:srgbClr val="E6007E"/>
          </a:solidFill>
          <a:ln/>
        </p:spPr>
        <p:txBody>
          <a:bodyPr/>
          <a:lstStyle/>
          <a:p>
            <a:endParaRPr lang="de-DE"/>
          </a:p>
        </p:txBody>
      </p:sp>
      <p:sp>
        <p:nvSpPr>
          <p:cNvPr id="54" name="Shape 3">
            <a:extLst>
              <a:ext uri="{FF2B5EF4-FFF2-40B4-BE49-F238E27FC236}">
                <a16:creationId xmlns:a16="http://schemas.microsoft.com/office/drawing/2014/main" id="{C93BF580-4934-7B8F-81DB-1397A48E2339}"/>
              </a:ext>
            </a:extLst>
          </p:cNvPr>
          <p:cNvSpPr/>
          <p:nvPr/>
        </p:nvSpPr>
        <p:spPr>
          <a:xfrm>
            <a:off x="15207299" y="2574799"/>
            <a:ext cx="2128051" cy="45719"/>
          </a:xfrm>
          <a:prstGeom prst="rect">
            <a:avLst/>
          </a:prstGeom>
          <a:solidFill>
            <a:srgbClr val="E6007E"/>
          </a:solidFill>
          <a:ln/>
        </p:spPr>
        <p:txBody>
          <a:bodyPr/>
          <a:lstStyle/>
          <a:p>
            <a:endParaRPr lang="de-DE"/>
          </a:p>
        </p:txBody>
      </p:sp>
      <p:pic>
        <p:nvPicPr>
          <p:cNvPr id="9" name="Grafik 8">
            <a:extLst>
              <a:ext uri="{FF2B5EF4-FFF2-40B4-BE49-F238E27FC236}">
                <a16:creationId xmlns:a16="http://schemas.microsoft.com/office/drawing/2014/main" id="{B29DA686-A622-77C0-1B09-8E4713EF979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106596" y="9275150"/>
            <a:ext cx="720393" cy="720393"/>
          </a:xfrm>
          <a:prstGeom prst="rect">
            <a:avLst/>
          </a:prstGeom>
        </p:spPr>
      </p:pic>
      <p:sp>
        <p:nvSpPr>
          <p:cNvPr id="10" name="Text 1">
            <a:extLst>
              <a:ext uri="{FF2B5EF4-FFF2-40B4-BE49-F238E27FC236}">
                <a16:creationId xmlns:a16="http://schemas.microsoft.com/office/drawing/2014/main" id="{E2EA9E9D-83A9-5718-070C-63571B0739F2}"/>
              </a:ext>
            </a:extLst>
          </p:cNvPr>
          <p:cNvSpPr/>
          <p:nvPr/>
        </p:nvSpPr>
        <p:spPr>
          <a:xfrm>
            <a:off x="952500" y="1419225"/>
            <a:ext cx="14716125" cy="751284"/>
          </a:xfrm>
          <a:prstGeom prst="rect">
            <a:avLst/>
          </a:prstGeom>
          <a:noFill/>
          <a:ln/>
        </p:spPr>
        <p:txBody>
          <a:bodyPr wrap="square" lIns="25400" tIns="25400" rIns="25400" bIns="25400" rtlCol="0" anchor="t">
            <a:normAutofit fontScale="85000" lnSpcReduction="10000"/>
          </a:bodyPr>
          <a:lstStyle/>
          <a:p>
            <a:pPr marL="0" indent="0" algn="l">
              <a:lnSpc>
                <a:spcPct val="104000"/>
              </a:lnSpc>
              <a:buNone/>
            </a:pPr>
            <a:r>
              <a:rPr lang="en-US" sz="5400" b="1" kern="0" spc="-162" dirty="0" err="1">
                <a:solidFill>
                  <a:srgbClr val="0A0A0A"/>
                </a:solidFill>
                <a:latin typeface="Hermes Sans Bold"/>
                <a:ea typeface="Hermes Sans Bold"/>
                <a:cs typeface="Hermes Sans Bold"/>
              </a:rPr>
              <a:t>Souveränität</a:t>
            </a:r>
            <a:r>
              <a:rPr lang="en-US" sz="5400" b="1" kern="0" spc="-162" dirty="0">
                <a:solidFill>
                  <a:srgbClr val="0A0A0A"/>
                </a:solidFill>
                <a:latin typeface="Hermes Sans Bold"/>
                <a:ea typeface="Hermes Sans Bold"/>
                <a:cs typeface="Hermes Sans Bold"/>
              </a:rPr>
              <a:t> </a:t>
            </a:r>
            <a:r>
              <a:rPr lang="en-US" sz="5400" b="1" kern="0" spc="-162" dirty="0" err="1">
                <a:solidFill>
                  <a:srgbClr val="0A0A0A"/>
                </a:solidFill>
                <a:latin typeface="Hermes Sans Bold"/>
                <a:ea typeface="Hermes Sans Bold"/>
                <a:cs typeface="Hermes Sans Bold"/>
              </a:rPr>
              <a:t>ist</a:t>
            </a:r>
            <a:r>
              <a:rPr lang="en-US" sz="5400" b="1" kern="0" spc="-162" dirty="0">
                <a:solidFill>
                  <a:srgbClr val="0A0A0A"/>
                </a:solidFill>
                <a:latin typeface="Hermes Sans Bold"/>
                <a:ea typeface="Hermes Sans Bold"/>
                <a:cs typeface="Hermes Sans Bold"/>
              </a:rPr>
              <a:t> </a:t>
            </a:r>
            <a:r>
              <a:rPr lang="en-US" sz="5400" b="1" kern="0" spc="-162" dirty="0" err="1">
                <a:solidFill>
                  <a:srgbClr val="0A0A0A"/>
                </a:solidFill>
                <a:latin typeface="Hermes Sans Bold"/>
                <a:ea typeface="Hermes Sans Bold"/>
                <a:cs typeface="Hermes Sans Bold"/>
              </a:rPr>
              <a:t>ein</a:t>
            </a:r>
            <a:r>
              <a:rPr lang="en-US" sz="5400" b="1" kern="0" spc="-162" dirty="0">
                <a:solidFill>
                  <a:srgbClr val="0A0A0A"/>
                </a:solidFill>
                <a:latin typeface="Hermes Sans Bold"/>
                <a:ea typeface="Hermes Sans Bold"/>
                <a:cs typeface="Hermes Sans Bold"/>
              </a:rPr>
              <a:t> </a:t>
            </a:r>
            <a:r>
              <a:rPr lang="en-US" sz="5400" b="1" kern="0" spc="-162" dirty="0" err="1">
                <a:solidFill>
                  <a:srgbClr val="0A0A0A"/>
                </a:solidFill>
                <a:latin typeface="Hermes Sans Bold"/>
                <a:ea typeface="Hermes Sans Bold"/>
                <a:cs typeface="Hermes Sans Bold"/>
              </a:rPr>
              <a:t>Profil</a:t>
            </a:r>
            <a:r>
              <a:rPr lang="en-US" sz="5400" b="1" kern="0" spc="-162" dirty="0">
                <a:solidFill>
                  <a:srgbClr val="0A0A0A"/>
                </a:solidFill>
                <a:latin typeface="Hermes Sans Bold"/>
                <a:ea typeface="Hermes Sans Bold"/>
                <a:cs typeface="Hermes Sans Bold"/>
              </a:rPr>
              <a:t> - nicht </a:t>
            </a:r>
            <a:r>
              <a:rPr lang="en-US" sz="5400" b="1" kern="0" spc="-162" dirty="0" err="1">
                <a:solidFill>
                  <a:srgbClr val="0A0A0A"/>
                </a:solidFill>
                <a:latin typeface="Hermes Sans Bold"/>
                <a:ea typeface="Hermes Sans Bold"/>
                <a:cs typeface="Hermes Sans Bold"/>
              </a:rPr>
              <a:t>ein</a:t>
            </a:r>
            <a:r>
              <a:rPr lang="en-US" sz="5400" b="1" kern="0" spc="-162" dirty="0">
                <a:solidFill>
                  <a:srgbClr val="0A0A0A"/>
                </a:solidFill>
                <a:latin typeface="Hermes Sans Bold"/>
                <a:ea typeface="Hermes Sans Bold"/>
                <a:cs typeface="Hermes Sans Bold"/>
              </a:rPr>
              <a:t> Label.</a:t>
            </a:r>
            <a:endParaRPr lang="en-US" sz="5400" dirty="0"/>
          </a:p>
        </p:txBody>
      </p:sp>
    </p:spTree>
    <p:extLst>
      <p:ext uri="{BB962C8B-B14F-4D97-AF65-F5344CB8AC3E}">
        <p14:creationId xmlns:p14="http://schemas.microsoft.com/office/powerpoint/2010/main" val="2917368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11E1FD10-1712-A059-9999-FCBCBA7FBBF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8C9CF29-9914-336E-63DE-7A48CB7BD76E}"/>
              </a:ext>
            </a:extLst>
          </p:cNvPr>
          <p:cNvSpPr/>
          <p:nvPr/>
        </p:nvSpPr>
        <p:spPr>
          <a:xfrm>
            <a:off x="952500" y="952500"/>
            <a:ext cx="16874490" cy="333375"/>
          </a:xfrm>
          <a:prstGeom prst="rect">
            <a:avLst/>
          </a:prstGeom>
          <a:noFill/>
          <a:ln/>
        </p:spPr>
        <p:txBody>
          <a:bodyPr wrap="square" lIns="25400" tIns="25400" rIns="25400" bIns="25400" rtlCol="0" anchor="t">
            <a:normAutofit/>
          </a:bodyPr>
          <a:lstStyle/>
          <a:p>
            <a:pPr marL="0" indent="0" algn="l">
              <a:buNone/>
            </a:pPr>
            <a:r>
              <a:rPr lang="en-US" sz="1800" kern="0" spc="324">
                <a:solidFill>
                  <a:srgbClr val="6A6A6A"/>
                </a:solidFill>
                <a:latin typeface="JetBrains Mono" pitchFamily="34" charset="0"/>
                <a:ea typeface="JetBrains Mono" pitchFamily="34" charset="-122"/>
                <a:cs typeface="JetBrains Mono" pitchFamily="34" charset="-120"/>
              </a:rPr>
              <a:t>SOUVERÄNITÄTS-PROFIL</a:t>
            </a:r>
            <a:endParaRPr lang="en-US" sz="1800"/>
          </a:p>
        </p:txBody>
      </p:sp>
      <p:sp>
        <p:nvSpPr>
          <p:cNvPr id="3" name="Text 1">
            <a:extLst>
              <a:ext uri="{FF2B5EF4-FFF2-40B4-BE49-F238E27FC236}">
                <a16:creationId xmlns:a16="http://schemas.microsoft.com/office/drawing/2014/main" id="{2393A25A-9CD5-A376-187D-27A1DC082257}"/>
              </a:ext>
            </a:extLst>
          </p:cNvPr>
          <p:cNvSpPr/>
          <p:nvPr/>
        </p:nvSpPr>
        <p:spPr>
          <a:xfrm>
            <a:off x="952500" y="1419225"/>
            <a:ext cx="14716125" cy="751284"/>
          </a:xfrm>
          <a:prstGeom prst="rect">
            <a:avLst/>
          </a:prstGeom>
          <a:noFill/>
          <a:ln/>
        </p:spPr>
        <p:txBody>
          <a:bodyPr wrap="square" lIns="25400" tIns="25400" rIns="25400" bIns="25400" rtlCol="0" anchor="t">
            <a:normAutofit fontScale="85000" lnSpcReduction="10000"/>
          </a:bodyPr>
          <a:lstStyle/>
          <a:p>
            <a:pPr marL="0" indent="0" algn="l">
              <a:lnSpc>
                <a:spcPct val="104000"/>
              </a:lnSpc>
              <a:buNone/>
            </a:pPr>
            <a:r>
              <a:rPr lang="en-US" sz="5400" b="1" kern="0" spc="-162" dirty="0" err="1">
                <a:solidFill>
                  <a:srgbClr val="0A0A0A"/>
                </a:solidFill>
                <a:latin typeface="Hermes Sans Bold"/>
                <a:ea typeface="Hermes Sans Bold"/>
                <a:cs typeface="Hermes Sans Bold"/>
              </a:rPr>
              <a:t>Souveränität</a:t>
            </a:r>
            <a:r>
              <a:rPr lang="en-US" sz="5400" b="1" kern="0" spc="-162" dirty="0">
                <a:solidFill>
                  <a:srgbClr val="0A0A0A"/>
                </a:solidFill>
                <a:latin typeface="Hermes Sans Bold"/>
                <a:ea typeface="Hermes Sans Bold"/>
                <a:cs typeface="Hermes Sans Bold"/>
              </a:rPr>
              <a:t> </a:t>
            </a:r>
            <a:r>
              <a:rPr lang="en-US" sz="5400" b="1" kern="0" spc="-162" dirty="0" err="1">
                <a:solidFill>
                  <a:srgbClr val="0A0A0A"/>
                </a:solidFill>
                <a:latin typeface="Hermes Sans Bold"/>
                <a:ea typeface="Hermes Sans Bold"/>
                <a:cs typeface="Hermes Sans Bold"/>
              </a:rPr>
              <a:t>ist</a:t>
            </a:r>
            <a:r>
              <a:rPr lang="en-US" sz="5400" b="1" kern="0" spc="-162" dirty="0">
                <a:solidFill>
                  <a:srgbClr val="0A0A0A"/>
                </a:solidFill>
                <a:latin typeface="Hermes Sans Bold"/>
                <a:ea typeface="Hermes Sans Bold"/>
                <a:cs typeface="Hermes Sans Bold"/>
              </a:rPr>
              <a:t> </a:t>
            </a:r>
            <a:r>
              <a:rPr lang="en-US" sz="5400" b="1" kern="0" spc="-162" dirty="0" err="1">
                <a:solidFill>
                  <a:srgbClr val="0A0A0A"/>
                </a:solidFill>
                <a:latin typeface="Hermes Sans Bold"/>
                <a:ea typeface="Hermes Sans Bold"/>
                <a:cs typeface="Hermes Sans Bold"/>
              </a:rPr>
              <a:t>ein</a:t>
            </a:r>
            <a:r>
              <a:rPr lang="en-US" sz="5400" b="1" kern="0" spc="-162" dirty="0">
                <a:solidFill>
                  <a:srgbClr val="0A0A0A"/>
                </a:solidFill>
                <a:latin typeface="Hermes Sans Bold"/>
                <a:ea typeface="Hermes Sans Bold"/>
                <a:cs typeface="Hermes Sans Bold"/>
              </a:rPr>
              <a:t> </a:t>
            </a:r>
            <a:r>
              <a:rPr lang="en-US" sz="5400" b="1" kern="0" spc="-162" dirty="0" err="1">
                <a:solidFill>
                  <a:srgbClr val="0A0A0A"/>
                </a:solidFill>
                <a:latin typeface="Hermes Sans Bold"/>
                <a:ea typeface="Hermes Sans Bold"/>
                <a:cs typeface="Hermes Sans Bold"/>
              </a:rPr>
              <a:t>Profil</a:t>
            </a:r>
            <a:r>
              <a:rPr lang="en-US" sz="5400" b="1" kern="0" spc="-162" dirty="0">
                <a:solidFill>
                  <a:srgbClr val="0A0A0A"/>
                </a:solidFill>
                <a:latin typeface="Hermes Sans Bold"/>
                <a:ea typeface="Hermes Sans Bold"/>
                <a:cs typeface="Hermes Sans Bold"/>
              </a:rPr>
              <a:t> - nicht </a:t>
            </a:r>
            <a:r>
              <a:rPr lang="en-US" sz="5400" b="1" kern="0" spc="-162" dirty="0" err="1">
                <a:solidFill>
                  <a:srgbClr val="0A0A0A"/>
                </a:solidFill>
                <a:latin typeface="Hermes Sans Bold"/>
                <a:ea typeface="Hermes Sans Bold"/>
                <a:cs typeface="Hermes Sans Bold"/>
              </a:rPr>
              <a:t>ein</a:t>
            </a:r>
            <a:r>
              <a:rPr lang="en-US" sz="5400" b="1" kern="0" spc="-162" dirty="0">
                <a:solidFill>
                  <a:srgbClr val="0A0A0A"/>
                </a:solidFill>
                <a:latin typeface="Hermes Sans Bold"/>
                <a:ea typeface="Hermes Sans Bold"/>
                <a:cs typeface="Hermes Sans Bold"/>
              </a:rPr>
              <a:t> Label.</a:t>
            </a:r>
            <a:endParaRPr lang="en-US" sz="5400" dirty="0"/>
          </a:p>
        </p:txBody>
      </p:sp>
      <p:sp>
        <p:nvSpPr>
          <p:cNvPr id="20" name="Text 18">
            <a:extLst>
              <a:ext uri="{FF2B5EF4-FFF2-40B4-BE49-F238E27FC236}">
                <a16:creationId xmlns:a16="http://schemas.microsoft.com/office/drawing/2014/main" id="{F555A4FA-0F9B-0851-2984-97C8EC3F3A22}"/>
              </a:ext>
            </a:extLst>
          </p:cNvPr>
          <p:cNvSpPr/>
          <p:nvPr/>
        </p:nvSpPr>
        <p:spPr>
          <a:xfrm>
            <a:off x="952500" y="9667451"/>
            <a:ext cx="7534656" cy="333375"/>
          </a:xfrm>
          <a:prstGeom prst="rect">
            <a:avLst/>
          </a:prstGeom>
          <a:noFill/>
          <a:ln/>
        </p:spPr>
        <p:txBody>
          <a:bodyPr wrap="square" lIns="25400" tIns="25400" rIns="25400" bIns="25400" rtlCol="0" anchor="t">
            <a:normAutofit/>
          </a:bodyPr>
          <a:lstStyle/>
          <a:p>
            <a:pPr marL="0" indent="0">
              <a:buNone/>
            </a:pPr>
            <a:r>
              <a:rPr lang="en-US" sz="1800" kern="0" spc="72">
                <a:solidFill>
                  <a:srgbClr val="6A6A6A"/>
                </a:solidFill>
                <a:latin typeface="JetBrains Mono" pitchFamily="34" charset="0"/>
                <a:ea typeface="JetBrains Mono" pitchFamily="34" charset="-122"/>
                <a:cs typeface="JetBrains Mono" pitchFamily="34" charset="-120"/>
              </a:rPr>
              <a:t>Quelle: Sovereign Cloud Compass · sovereigncloudcompass.de</a:t>
            </a:r>
            <a:endParaRPr lang="en-US" sz="1800"/>
          </a:p>
        </p:txBody>
      </p:sp>
      <p:pic>
        <p:nvPicPr>
          <p:cNvPr id="21" name="Grafik 20">
            <a:extLst>
              <a:ext uri="{FF2B5EF4-FFF2-40B4-BE49-F238E27FC236}">
                <a16:creationId xmlns:a16="http://schemas.microsoft.com/office/drawing/2014/main" id="{35403FB5-0C8B-EB3E-DA88-9B182E31E6A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952500" y="2637620"/>
            <a:ext cx="10945071" cy="6337221"/>
          </a:xfrm>
          <a:prstGeom prst="rect">
            <a:avLst/>
          </a:prstGeom>
        </p:spPr>
      </p:pic>
      <p:sp>
        <p:nvSpPr>
          <p:cNvPr id="22" name="Text 1">
            <a:extLst>
              <a:ext uri="{FF2B5EF4-FFF2-40B4-BE49-F238E27FC236}">
                <a16:creationId xmlns:a16="http://schemas.microsoft.com/office/drawing/2014/main" id="{2A607C38-7A14-46E4-8724-149EA8836B53}"/>
              </a:ext>
            </a:extLst>
          </p:cNvPr>
          <p:cNvSpPr/>
          <p:nvPr/>
        </p:nvSpPr>
        <p:spPr>
          <a:xfrm>
            <a:off x="12017502" y="3679031"/>
            <a:ext cx="6893052" cy="1464469"/>
          </a:xfrm>
          <a:prstGeom prst="rect">
            <a:avLst/>
          </a:prstGeom>
          <a:noFill/>
          <a:ln/>
        </p:spPr>
        <p:txBody>
          <a:bodyPr wrap="square" lIns="25400" tIns="25400" rIns="25400" bIns="25400" rtlCol="0" anchor="t">
            <a:normAutofit/>
          </a:bodyPr>
          <a:lstStyle/>
          <a:p>
            <a:pPr marL="0" indent="0" algn="l">
              <a:lnSpc>
                <a:spcPct val="104000"/>
              </a:lnSpc>
              <a:buNone/>
            </a:pPr>
            <a:r>
              <a:rPr lang="en-US" sz="3200" b="1" kern="0" spc="-162">
                <a:latin typeface="Hermes Sans Bold"/>
                <a:ea typeface="Hermes Sans Bold"/>
                <a:cs typeface="Hermes Sans Bold"/>
              </a:rPr>
              <a:t>Alle </a:t>
            </a:r>
            <a:r>
              <a:rPr lang="en-US" sz="3200" b="1" kern="0" spc="-162" err="1">
                <a:latin typeface="Hermes Sans Bold"/>
                <a:ea typeface="Hermes Sans Bold"/>
                <a:cs typeface="Hermes Sans Bold"/>
              </a:rPr>
              <a:t>Anbieter</a:t>
            </a:r>
            <a:r>
              <a:rPr lang="en-US" sz="3200" b="1" kern="0" spc="-162">
                <a:latin typeface="Hermes Sans Bold"/>
                <a:ea typeface="Hermes Sans Bold"/>
                <a:cs typeface="Hermes Sans Bold"/>
              </a:rPr>
              <a:t> </a:t>
            </a:r>
            <a:r>
              <a:rPr lang="en-US" sz="3200" b="1" kern="0" spc="-162" err="1">
                <a:latin typeface="Hermes Sans Bold"/>
                <a:ea typeface="Hermes Sans Bold"/>
                <a:cs typeface="Hermes Sans Bold"/>
              </a:rPr>
              <a:t>im</a:t>
            </a:r>
            <a:r>
              <a:rPr lang="en-US" sz="3200" b="1" kern="0" spc="-162">
                <a:latin typeface="Hermes Sans Bold"/>
                <a:ea typeface="Hermes Sans Bold"/>
                <a:cs typeface="Hermes Sans Bold"/>
              </a:rPr>
              <a:t> </a:t>
            </a:r>
            <a:r>
              <a:rPr lang="en-US" sz="3200" b="1" kern="0" spc="-162" err="1">
                <a:latin typeface="Hermes Sans Bold"/>
                <a:ea typeface="Hermes Sans Bold"/>
                <a:cs typeface="Hermes Sans Bold"/>
              </a:rPr>
              <a:t>Vergleich</a:t>
            </a:r>
            <a:r>
              <a:rPr lang="en-US" sz="3200" b="1" kern="0" spc="-162">
                <a:latin typeface="Hermes Sans Bold"/>
                <a:ea typeface="Hermes Sans Bold"/>
                <a:cs typeface="Hermes Sans Bold"/>
              </a:rPr>
              <a:t>:</a:t>
            </a:r>
            <a:r>
              <a:rPr lang="en-US" sz="3200" b="1" kern="0" spc="-162">
                <a:solidFill>
                  <a:srgbClr val="FAFAFA"/>
                </a:solidFill>
                <a:latin typeface="Hermes Sans Bold"/>
                <a:ea typeface="Hermes Sans Bold"/>
                <a:cs typeface="Hermes Sans Bold"/>
              </a:rPr>
              <a:t>. </a:t>
            </a:r>
            <a:br>
              <a:rPr lang="en-US" sz="3200" b="1" kern="0" spc="-162">
                <a:solidFill>
                  <a:srgbClr val="FAFAFA"/>
                </a:solidFill>
                <a:latin typeface="Hermes Sans Bold"/>
                <a:ea typeface="Hermes Sans Bold"/>
                <a:cs typeface="Hermes Sans Bold"/>
              </a:rPr>
            </a:br>
            <a:r>
              <a:rPr lang="en-US" sz="3200" b="1" kern="0" spc="-162">
                <a:solidFill>
                  <a:srgbClr val="E6007E"/>
                </a:solidFill>
                <a:latin typeface="Hermes Sans Bold"/>
                <a:ea typeface="Hermes Sans Bold"/>
                <a:cs typeface="Hermes Sans Bold"/>
              </a:rPr>
              <a:t>         AWS PLATZ 3.</a:t>
            </a:r>
            <a:endParaRPr lang="en-US" sz="3200" b="1"/>
          </a:p>
        </p:txBody>
      </p:sp>
      <p:pic>
        <p:nvPicPr>
          <p:cNvPr id="23" name="Grafik 22">
            <a:extLst>
              <a:ext uri="{FF2B5EF4-FFF2-40B4-BE49-F238E27FC236}">
                <a16:creationId xmlns:a16="http://schemas.microsoft.com/office/drawing/2014/main" id="{E5F6F07E-ED6B-077E-9DBB-54B19101734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106596" y="9275150"/>
            <a:ext cx="720393" cy="720393"/>
          </a:xfrm>
          <a:prstGeom prst="rect">
            <a:avLst/>
          </a:prstGeom>
        </p:spPr>
      </p:pic>
    </p:spTree>
    <p:extLst>
      <p:ext uri="{BB962C8B-B14F-4D97-AF65-F5344CB8AC3E}">
        <p14:creationId xmlns:p14="http://schemas.microsoft.com/office/powerpoint/2010/main" val="155362422"/>
      </p:ext>
    </p:extLst>
  </p:cSld>
  <p:clrMapOvr>
    <a:masterClrMapping/>
  </p:clrMapOvr>
</p:sld>
</file>

<file path=ppt/theme/theme1.xml><?xml version="1.0" encoding="utf-8"?>
<a:theme xmlns:a="http://schemas.openxmlformats.org/drawingml/2006/main" name="Office Theme [177698107728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300">
      <a:dk1>
        <a:srgbClr val="13161A"/>
      </a:dk1>
      <a:lt1>
        <a:srgbClr val="FFFFFF"/>
      </a:lt1>
      <a:dk2>
        <a:srgbClr val="70777D"/>
      </a:dk2>
      <a:lt2>
        <a:srgbClr val="EEF3FE"/>
      </a:lt2>
      <a:accent1>
        <a:srgbClr val="AAA3F0"/>
      </a:accent1>
      <a:accent2>
        <a:srgbClr val="FFF348"/>
      </a:accent2>
      <a:accent3>
        <a:srgbClr val="8B9196"/>
      </a:accent3>
      <a:accent4>
        <a:srgbClr val="D2E1FE"/>
      </a:accent4>
      <a:accent5>
        <a:srgbClr val="E0DEFA"/>
      </a:accent5>
      <a:accent6>
        <a:srgbClr val="68696D"/>
      </a:accent6>
      <a:hlink>
        <a:srgbClr val="467886"/>
      </a:hlink>
      <a:folHlink>
        <a:srgbClr val="96607D"/>
      </a:folHlink>
    </a:clrScheme>
    <a:fontScheme name="TT Hoves Pro Light-TT Hoves Pro Light">
      <a:majorFont>
        <a:latin typeface="TT Hoves Pro Light"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T Hoves Pro Light"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Custom 300">
      <a:dk1>
        <a:srgbClr val="13161A"/>
      </a:dk1>
      <a:lt1>
        <a:srgbClr val="FFFFFF"/>
      </a:lt1>
      <a:dk2>
        <a:srgbClr val="70777D"/>
      </a:dk2>
      <a:lt2>
        <a:srgbClr val="EEF3FE"/>
      </a:lt2>
      <a:accent1>
        <a:srgbClr val="AAA3F0"/>
      </a:accent1>
      <a:accent2>
        <a:srgbClr val="FFF348"/>
      </a:accent2>
      <a:accent3>
        <a:srgbClr val="8B9196"/>
      </a:accent3>
      <a:accent4>
        <a:srgbClr val="D2E1FE"/>
      </a:accent4>
      <a:accent5>
        <a:srgbClr val="E0DEFA"/>
      </a:accent5>
      <a:accent6>
        <a:srgbClr val="68696D"/>
      </a:accent6>
      <a:hlink>
        <a:srgbClr val="467886"/>
      </a:hlink>
      <a:folHlink>
        <a:srgbClr val="96607D"/>
      </a:folHlink>
    </a:clrScheme>
    <a:fontScheme name="TT Hoves Pro Regular-TT Hoves Pro Regular">
      <a:majorFont>
        <a:latin typeface="TT Hoves Pro Regular"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T Hoves Pro Regular"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D11C14C-FE45-8C46-B926-BB0F7F0DFF64}">
  <we:reference id="WA200010001" version="1.0.0.1" store="Omex" storeType="OMEX"/>
  <we:alternateReferences>
    <we:reference id="WA200010001" version="1.0.0.1" store="WA200010001" storeType="OMEX"/>
  </we:alternateReferences>
  <we:properties>
    <we:property name="claude.fileId" value="&quot;0ff72618-c6be-41b0-8153-e3c798a5cc44&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3754</Words>
  <Application>Microsoft Macintosh PowerPoint</Application>
  <PresentationFormat>Benutzerdefiniert</PresentationFormat>
  <Paragraphs>465</Paragraphs>
  <Slides>25</Slides>
  <Notes>22</Notes>
  <HiddenSlides>0</HiddenSlides>
  <MMClips>0</MMClips>
  <ScaleCrop>false</ScaleCrop>
  <HeadingPairs>
    <vt:vector size="6" baseType="variant">
      <vt:variant>
        <vt:lpstr>Verwendete Schriftarten</vt:lpstr>
      </vt:variant>
      <vt:variant>
        <vt:i4>14</vt:i4>
      </vt:variant>
      <vt:variant>
        <vt:lpstr>Design</vt:lpstr>
      </vt:variant>
      <vt:variant>
        <vt:i4>3</vt:i4>
      </vt:variant>
      <vt:variant>
        <vt:lpstr>Folientitel</vt:lpstr>
      </vt:variant>
      <vt:variant>
        <vt:i4>25</vt:i4>
      </vt:variant>
    </vt:vector>
  </HeadingPairs>
  <TitlesOfParts>
    <vt:vector size="42" baseType="lpstr">
      <vt:lpstr>Aptos</vt:lpstr>
      <vt:lpstr>Arial</vt:lpstr>
      <vt:lpstr>Helvetica</vt:lpstr>
      <vt:lpstr>Hermes Sans Bold</vt:lpstr>
      <vt:lpstr>Hermes Sans Light</vt:lpstr>
      <vt:lpstr>Hermes Sans Regular</vt:lpstr>
      <vt:lpstr>JetBrains Mono</vt:lpstr>
      <vt:lpstr>System Font Regular</vt:lpstr>
      <vt:lpstr>TT Hoves Pro</vt:lpstr>
      <vt:lpstr>TT Hoves Pro Light</vt:lpstr>
      <vt:lpstr>TT Hoves Pro Medium</vt:lpstr>
      <vt:lpstr>TT Hoves Pro Regular</vt:lpstr>
      <vt:lpstr>Wingdings</vt:lpstr>
      <vt:lpstr>Work Sans</vt:lpstr>
      <vt:lpstr>Office Theme [1776981077287]</vt:lpstr>
      <vt:lpstr>Office Theme</vt:lpstr>
      <vt:lpstr>1_Office Theme</vt:lpstr>
      <vt:lpstr>Autonome Angriffe treffen  auf schwache Identitäten</vt:lpstr>
      <vt:lpstr>Identitäten als Risikofaktor</vt:lpstr>
      <vt:lpstr>PowerPoint-Präsentation</vt:lpstr>
      <vt:lpstr>Identitäten sind der neue Perimeter.</vt:lpstr>
      <vt:lpstr>Starke Argumente  für mehr Sicherheit und Kontrolle</vt:lpstr>
      <vt:lpstr>Identity First. Operations Next.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Alexander Kappler</cp:lastModifiedBy>
  <cp:revision>3</cp:revision>
  <dcterms:created xsi:type="dcterms:W3CDTF">2026-04-22T18:20:47Z</dcterms:created>
  <dcterms:modified xsi:type="dcterms:W3CDTF">2026-04-24T16:33:21Z</dcterms:modified>
</cp:coreProperties>
</file>