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147198097" r:id="rId2"/>
    <p:sldId id="2147198110" r:id="rId3"/>
    <p:sldId id="2147198132" r:id="rId4"/>
    <p:sldId id="2147198101" r:id="rId5"/>
    <p:sldId id="2147198049" r:id="rId6"/>
    <p:sldId id="2147198050" r:id="rId7"/>
    <p:sldId id="2147198051" r:id="rId8"/>
    <p:sldId id="2147198052" r:id="rId9"/>
    <p:sldId id="2147198135" r:id="rId10"/>
    <p:sldId id="2147198054" r:id="rId11"/>
    <p:sldId id="2147198133" r:id="rId12"/>
    <p:sldId id="2147198136" r:id="rId13"/>
    <p:sldId id="2147198134" r:id="rId14"/>
    <p:sldId id="2147198137" r:id="rId15"/>
    <p:sldId id="2147198105" r:id="rId16"/>
    <p:sldId id="2147198138" r:id="rId17"/>
    <p:sldId id="2147198139" r:id="rId18"/>
    <p:sldId id="2147198140" r:id="rId19"/>
    <p:sldId id="2147198141" r:id="rId20"/>
    <p:sldId id="2147198056" r:id="rId21"/>
    <p:sldId id="2147198142" r:id="rId22"/>
    <p:sldId id="2147198143" r:id="rId23"/>
    <p:sldId id="2147198144" r:id="rId24"/>
    <p:sldId id="2147198145" r:id="rId25"/>
    <p:sldId id="2147198147" r:id="rId26"/>
    <p:sldId id="2147198146" r:id="rId27"/>
    <p:sldId id="2147198107" r:id="rId28"/>
  </p:sldIdLst>
  <p:sldSz cx="18288000" cy="10288588"/>
  <p:notesSz cx="6858000" cy="9144000"/>
  <p:defaultTextStyle>
    <a:defPPr>
      <a:defRPr lang="en-US"/>
    </a:defPPr>
    <a:lvl1pPr marL="0" algn="l" defTabSz="914172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172" algn="l" defTabSz="914172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343" algn="l" defTabSz="914172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513" algn="l" defTabSz="914172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687" algn="l" defTabSz="914172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0857" algn="l" defTabSz="914172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028" algn="l" defTabSz="914172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200" algn="l" defTabSz="914172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370" algn="l" defTabSz="914172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I EASM" id="{6B564DDC-3D1B-4B95-AF41-A3EEC6038070}">
          <p14:sldIdLst>
            <p14:sldId id="2147198097"/>
            <p14:sldId id="2147198110"/>
            <p14:sldId id="2147198132"/>
            <p14:sldId id="2147198101"/>
            <p14:sldId id="2147198049"/>
            <p14:sldId id="2147198050"/>
            <p14:sldId id="2147198051"/>
            <p14:sldId id="2147198052"/>
            <p14:sldId id="2147198135"/>
            <p14:sldId id="2147198054"/>
            <p14:sldId id="2147198133"/>
            <p14:sldId id="2147198136"/>
            <p14:sldId id="2147198134"/>
            <p14:sldId id="2147198137"/>
            <p14:sldId id="2147198105"/>
            <p14:sldId id="2147198138"/>
            <p14:sldId id="2147198139"/>
            <p14:sldId id="2147198140"/>
            <p14:sldId id="2147198141"/>
            <p14:sldId id="2147198056"/>
            <p14:sldId id="2147198142"/>
            <p14:sldId id="2147198143"/>
            <p14:sldId id="2147198144"/>
            <p14:sldId id="2147198145"/>
            <p14:sldId id="2147198147"/>
            <p14:sldId id="2147198146"/>
            <p14:sldId id="2147198107"/>
          </p14:sldIdLst>
        </p14:section>
      </p14:sectionLst>
    </p:ext>
    <p:ext uri="{EFAFB233-063F-42B5-8137-9DF3F51BA10A}">
      <p15:sldGuideLst xmlns:p15="http://schemas.microsoft.com/office/powerpoint/2012/main">
        <p15:guide id="11" orient="horz" pos="5372" userDrawn="1">
          <p15:clr>
            <a:srgbClr val="A4A3A4"/>
          </p15:clr>
        </p15:guide>
        <p15:guide id="15" orient="horz" pos="2084" userDrawn="1">
          <p15:clr>
            <a:srgbClr val="A4A3A4"/>
          </p15:clr>
        </p15:guide>
        <p15:guide id="21" pos="545" userDrawn="1">
          <p15:clr>
            <a:srgbClr val="A4A3A4"/>
          </p15:clr>
        </p15:guide>
        <p15:guide id="22" pos="10954" userDrawn="1">
          <p15:clr>
            <a:srgbClr val="A4A3A4"/>
          </p15:clr>
        </p15:guide>
        <p15:guide id="23" orient="horz" pos="5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32EDF98-3EBF-812A-F8F6-3B0C4789F890}" name="Halwachs Olivia" initials="HO" userId="S::Olivia.Halwachs@a1.at::92bfb4d8-e24e-4fd8-a426-1c43917dfcc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C6FF"/>
    <a:srgbClr val="FF5500"/>
    <a:srgbClr val="460000"/>
    <a:srgbClr val="F2F2F2"/>
    <a:srgbClr val="BCBCBC"/>
    <a:srgbClr val="999999"/>
    <a:srgbClr val="4F4F4F"/>
    <a:srgbClr val="333333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DE72EB-1E22-C61E-1BF4-E6AE88B6D8F2}" v="88" dt="2026-04-16T15:39:48.401"/>
    <p1510:client id="{A3E2CADB-3515-65D0-C657-036E1641316D}" v="709" dt="2026-04-17T21:28:57.763"/>
    <p1510:client id="{C35DF625-F140-A515-EA15-5FD383A217AF}" v="1433" dt="2026-04-17T15:50:21.8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E171933-4619-4E11-9A3F-F7608DF75F80}" styleName="Mittlere Formatvorlage 1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ittlere Formatvorlage 1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Helle Formatvorlage 2 - Akz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ittlere Formatvorlage 3 - 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ittlere Formatvorlage 3 - 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ittlere Formatvorlage 3 - Akz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ittlere Formatvorlage 3 - 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EBBBCC-DAD2-459C-BE2E-F6DE35CF9A28}" styleName="Dunkle Formatvorlage 2 - Akzent 3/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Designformatvorlage 2 - Akz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Designformatvorlage 1 - Akz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Designformatvorlage 1 - Akz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Helle Formatvorlage 3 - Akz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78" autoAdjust="0"/>
    <p:restoredTop sz="80972" autoAdjust="0"/>
  </p:normalViewPr>
  <p:slideViewPr>
    <p:cSldViewPr snapToGrid="0" snapToObjects="1">
      <p:cViewPr varScale="1">
        <p:scale>
          <a:sx n="88" d="100"/>
          <a:sy n="88" d="100"/>
        </p:scale>
        <p:origin x="1192" y="200"/>
      </p:cViewPr>
      <p:guideLst>
        <p:guide orient="horz" pos="5372"/>
        <p:guide orient="horz" pos="2084"/>
        <p:guide pos="545"/>
        <p:guide pos="10954"/>
        <p:guide orient="horz" pos="5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170" d="100"/>
          <a:sy n="170" d="100"/>
        </p:scale>
        <p:origin x="658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5F68C1-94C5-D54A-96E9-C1429FDF5B8B}" type="datetimeFigureOut">
              <a:rPr lang="en-GB" smtClean="0"/>
              <a:t>17/04/2026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237419-D722-2343-8BDB-E438D5E5B8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5400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3450E7-8A7E-5644-BBF8-5ECAA86576C7}" type="datetimeFigureOut">
              <a:rPr lang="de-AT"/>
              <a:t>17.04.2026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AT"/>
              <a:t>Click to edit Master text styles</a:t>
            </a:r>
          </a:p>
          <a:p>
            <a:pPr lvl="1"/>
            <a:r>
              <a:rPr lang="de-AT"/>
              <a:t>Second level</a:t>
            </a:r>
          </a:p>
          <a:p>
            <a:pPr lvl="2"/>
            <a:r>
              <a:rPr lang="de-AT"/>
              <a:t>Third level</a:t>
            </a:r>
          </a:p>
          <a:p>
            <a:pPr lvl="3"/>
            <a:r>
              <a:rPr lang="de-AT"/>
              <a:t>Fourth level</a:t>
            </a:r>
          </a:p>
          <a:p>
            <a:pPr lvl="4"/>
            <a:r>
              <a:rPr lang="de-AT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E3F907-4EA1-8B4A-A123-2F634F0A3CEB}" type="slidenum">
              <a:r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54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7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172" algn="l" defTabSz="91417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343" algn="l" defTabSz="91417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2513" algn="l" defTabSz="91417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6687" algn="l" defTabSz="91417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0857" algn="l" defTabSz="91417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028" algn="l" defTabSz="91417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200" algn="l" defTabSz="91417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370" algn="l" defTabSz="91417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E3F907-4EA1-8B4A-A123-2F634F0A3CEB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45618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a1.digital/" TargetMode="Externa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svg"/><Relationship Id="rId5" Type="http://schemas.openxmlformats.org/officeDocument/2006/relationships/image" Target="../media/image29.svg"/><Relationship Id="rId4" Type="http://schemas.openxmlformats.org/officeDocument/2006/relationships/image" Target="../media/image28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1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a1.digital/" TargetMode="Externa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with photo without text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770F3C0-2E8F-B840-853F-2130EBF76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058" y="1261589"/>
            <a:ext cx="4101161" cy="916301"/>
          </a:xfrm>
          <a:prstGeom prst="rect">
            <a:avLst/>
          </a:prstGeom>
        </p:spPr>
      </p:pic>
      <p:pic>
        <p:nvPicPr>
          <p:cNvPr id="10" name="Grafik 9" descr="Ein Bild, das Schwarzweiß, Kugel, Licht, monochrom enthält.&#10;&#10;Automatisch generierte Beschreibung">
            <a:extLst>
              <a:ext uri="{FF2B5EF4-FFF2-40B4-BE49-F238E27FC236}">
                <a16:creationId xmlns:a16="http://schemas.microsoft.com/office/drawing/2014/main" id="{2B280B78-148C-AEB1-B46B-A57B8A6C4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745" y="-1288454"/>
            <a:ext cx="15653655" cy="12059250"/>
          </a:xfrm>
          <a:prstGeom prst="rect">
            <a:avLst/>
          </a:prstGeom>
        </p:spPr>
      </p:pic>
      <p:pic>
        <p:nvPicPr>
          <p:cNvPr id="12" name="Grafik 11" descr="Ein Bild, das Design enthält.&#10;&#10;Automatisch generierte Beschreibung">
            <a:extLst>
              <a:ext uri="{FF2B5EF4-FFF2-40B4-BE49-F238E27FC236}">
                <a16:creationId xmlns:a16="http://schemas.microsoft.com/office/drawing/2014/main" id="{E1511F55-9E2A-2B5F-837D-FEE25166F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8024" y="8092303"/>
            <a:ext cx="1421949" cy="147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871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7BBDBBA-01B0-4ED3-AA4C-603204606B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7853" y="9448811"/>
            <a:ext cx="15127932" cy="590400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200">
                <a:solidFill>
                  <a:schemeClr val="tx2"/>
                </a:solidFill>
                <a:cs typeface="Verdana"/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Country | Name Surname | Presentation</a:t>
            </a:r>
            <a:endParaRPr lang="en-GB" sz="1200" noProof="0" dirty="0">
              <a:solidFill>
                <a:schemeClr val="accent4"/>
              </a:solidFill>
              <a:latin typeface="+mn-lt"/>
              <a:cs typeface="Verdana"/>
            </a:endParaRP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C956F144-6658-2D60-2A95-3E6558BC28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1" y="817986"/>
            <a:ext cx="8312012" cy="42535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ts val="2820"/>
              </a:lnSpc>
              <a:spcBef>
                <a:spcPts val="0"/>
              </a:spcBef>
              <a:buNone/>
              <a:defRPr sz="1800" b="0" i="0" spc="1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>
                <a:latin typeface="A1 Serif" pitchFamily="2" charset="0"/>
              </a:defRPr>
            </a:lvl2pPr>
            <a:lvl3pPr>
              <a:defRPr sz="2400" b="0" i="0">
                <a:latin typeface="A1 Serif" pitchFamily="2" charset="0"/>
              </a:defRPr>
            </a:lvl3pPr>
            <a:lvl4pPr>
              <a:defRPr sz="2400" b="0" i="0">
                <a:latin typeface="A1 Serif" pitchFamily="2" charset="0"/>
              </a:defRPr>
            </a:lvl4pPr>
            <a:lvl5pPr>
              <a:defRPr sz="2400" b="0" i="0">
                <a:latin typeface="A1 Serif" pitchFamily="2" charset="0"/>
              </a:defRPr>
            </a:lvl5pPr>
          </a:lstStyle>
          <a:p>
            <a:pPr lvl="0"/>
            <a:r>
              <a:rPr lang="de-DE" dirty="0"/>
              <a:t>CHAPTER/TOPIC</a:t>
            </a:r>
          </a:p>
        </p:txBody>
      </p:sp>
      <p:pic>
        <p:nvPicPr>
          <p:cNvPr id="5" name="!!A1DigitalIdentifier">
            <a:extLst>
              <a:ext uri="{FF2B5EF4-FFF2-40B4-BE49-F238E27FC236}">
                <a16:creationId xmlns:a16="http://schemas.microsoft.com/office/drawing/2014/main" id="{EB4CEE61-B03F-2347-7B56-62965B7483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152CF1-4C3D-E4A5-1A42-0CD1ED78B312}"/>
              </a:ext>
            </a:extLst>
          </p:cNvPr>
          <p:cNvSpPr txBox="1">
            <a:spLocks/>
          </p:cNvSpPr>
          <p:nvPr userDrawn="1"/>
        </p:nvSpPr>
        <p:spPr>
          <a:xfrm>
            <a:off x="863607" y="9448814"/>
            <a:ext cx="614250" cy="5906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DEEB748-9ECA-0045-A0B7-CAB4A7055F7F}" type="slidenum">
              <a:rPr lang="en-US" sz="1200" b="1" smtClean="0">
                <a:solidFill>
                  <a:schemeClr val="accent1"/>
                </a:solidFill>
                <a:latin typeface="Verdana"/>
                <a:cs typeface="Verdana"/>
              </a:rPr>
              <a:pPr algn="l"/>
              <a:t>‹#›</a:t>
            </a:fld>
            <a:endParaRPr lang="en-US" sz="1200" b="1" dirty="0">
              <a:solidFill>
                <a:schemeClr val="accent1"/>
              </a:solidFill>
              <a:latin typeface="Verdana"/>
              <a:cs typeface="Verdana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8E44219-CC60-40D4-38F5-3EC3642EF6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826117" y="9385133"/>
            <a:ext cx="598820" cy="613125"/>
          </a:xfrm>
          <a:prstGeom prst="rect">
            <a:avLst/>
          </a:prstGeom>
        </p:spPr>
      </p:pic>
      <p:sp>
        <p:nvSpPr>
          <p:cNvPr id="7" name="Vertikaler Textplatzhalter 5">
            <a:extLst>
              <a:ext uri="{FF2B5EF4-FFF2-40B4-BE49-F238E27FC236}">
                <a16:creationId xmlns:a16="http://schemas.microsoft.com/office/drawing/2014/main" id="{2942FA16-944E-6BE7-5AF2-63E066F8A0A3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7222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5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with A1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7BBDBBA-01B0-4ED3-AA4C-603204606B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7853" y="9448811"/>
            <a:ext cx="15127932" cy="590400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200">
                <a:solidFill>
                  <a:schemeClr val="tx2"/>
                </a:solidFill>
                <a:cs typeface="Verdana"/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Country | Name Surname | Presentation</a:t>
            </a:r>
            <a:endParaRPr lang="en-GB" sz="1200" noProof="0" dirty="0">
              <a:solidFill>
                <a:schemeClr val="accent4"/>
              </a:solidFill>
              <a:latin typeface="+mn-lt"/>
              <a:cs typeface="Verdana"/>
            </a:endParaRP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C956F144-6658-2D60-2A95-3E6558BC28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1" y="817986"/>
            <a:ext cx="8312012" cy="42535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ts val="2820"/>
              </a:lnSpc>
              <a:spcBef>
                <a:spcPts val="0"/>
              </a:spcBef>
              <a:buNone/>
              <a:defRPr sz="1800" b="0" i="0" spc="1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>
                <a:latin typeface="A1 Serif" pitchFamily="2" charset="0"/>
              </a:defRPr>
            </a:lvl2pPr>
            <a:lvl3pPr>
              <a:defRPr sz="2400" b="0" i="0">
                <a:latin typeface="A1 Serif" pitchFamily="2" charset="0"/>
              </a:defRPr>
            </a:lvl3pPr>
            <a:lvl4pPr>
              <a:defRPr sz="2400" b="0" i="0">
                <a:latin typeface="A1 Serif" pitchFamily="2" charset="0"/>
              </a:defRPr>
            </a:lvl4pPr>
            <a:lvl5pPr>
              <a:defRPr sz="2400" b="0" i="0">
                <a:latin typeface="A1 Serif" pitchFamily="2" charset="0"/>
              </a:defRPr>
            </a:lvl5pPr>
          </a:lstStyle>
          <a:p>
            <a:pPr lvl="0"/>
            <a:r>
              <a:rPr lang="de-DE" dirty="0"/>
              <a:t>CHAPTER/TOPIC</a:t>
            </a:r>
          </a:p>
        </p:txBody>
      </p:sp>
      <p:pic>
        <p:nvPicPr>
          <p:cNvPr id="5" name="!!A1DigitalIdentifier">
            <a:extLst>
              <a:ext uri="{FF2B5EF4-FFF2-40B4-BE49-F238E27FC236}">
                <a16:creationId xmlns:a16="http://schemas.microsoft.com/office/drawing/2014/main" id="{EB4CEE61-B03F-2347-7B56-62965B7483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626D1-FB1F-EDDF-061C-D288FC081A2E}"/>
              </a:ext>
            </a:extLst>
          </p:cNvPr>
          <p:cNvSpPr txBox="1">
            <a:spLocks/>
          </p:cNvSpPr>
          <p:nvPr userDrawn="1"/>
        </p:nvSpPr>
        <p:spPr>
          <a:xfrm>
            <a:off x="863607" y="9448814"/>
            <a:ext cx="614250" cy="5906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DEEB748-9ECA-0045-A0B7-CAB4A7055F7F}" type="slidenum">
              <a:rPr lang="en-US" sz="1200" b="1" smtClean="0">
                <a:solidFill>
                  <a:schemeClr val="accent1"/>
                </a:solidFill>
                <a:latin typeface="Verdana"/>
                <a:cs typeface="Verdana"/>
              </a:rPr>
              <a:pPr algn="l"/>
              <a:t>‹#›</a:t>
            </a:fld>
            <a:endParaRPr lang="en-US" sz="1200" b="1" dirty="0">
              <a:solidFill>
                <a:schemeClr val="accent1"/>
              </a:solidFill>
              <a:latin typeface="Verdana"/>
              <a:cs typeface="Verdana"/>
            </a:endParaRPr>
          </a:p>
        </p:txBody>
      </p:sp>
      <p:sp>
        <p:nvSpPr>
          <p:cNvPr id="7" name="Vertikaler Textplatzhalter 5">
            <a:extLst>
              <a:ext uri="{FF2B5EF4-FFF2-40B4-BE49-F238E27FC236}">
                <a16:creationId xmlns:a16="http://schemas.microsoft.com/office/drawing/2014/main" id="{59E5BD64-DD96-91A9-8CA5-302C9486EA06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373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L &amp; Text,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B3D3DE7-C6C4-40DE-AEC1-A5BE11794DD9}"/>
              </a:ext>
            </a:extLst>
          </p:cNvPr>
          <p:cNvSpPr txBox="1">
            <a:spLocks/>
          </p:cNvSpPr>
          <p:nvPr userDrawn="1"/>
        </p:nvSpPr>
        <p:spPr>
          <a:xfrm>
            <a:off x="863607" y="9448814"/>
            <a:ext cx="614250" cy="5906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DEEB748-9ECA-0045-A0B7-CAB4A7055F7F}" type="slidenum">
              <a:rPr lang="en-US" sz="1200" b="1" smtClean="0">
                <a:solidFill>
                  <a:schemeClr val="accent1"/>
                </a:solidFill>
                <a:latin typeface="Verdana"/>
                <a:cs typeface="Verdana"/>
              </a:rPr>
              <a:pPr algn="l"/>
              <a:t>‹#›</a:t>
            </a:fld>
            <a:endParaRPr lang="en-US" sz="1200" b="1" dirty="0">
              <a:solidFill>
                <a:schemeClr val="accent1"/>
              </a:solidFill>
              <a:latin typeface="Verdana"/>
              <a:cs typeface="Verdana"/>
            </a:endParaRP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7BBDBBA-01B0-4ED3-AA4C-603204606B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7853" y="9448811"/>
            <a:ext cx="15127932" cy="590400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200">
                <a:solidFill>
                  <a:schemeClr val="tx2"/>
                </a:solidFill>
                <a:cs typeface="Verdana"/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Country | Name Surname | Presentation</a:t>
            </a:r>
            <a:endParaRPr lang="en-GB" sz="1200" noProof="0" dirty="0">
              <a:solidFill>
                <a:schemeClr val="accent4"/>
              </a:solidFill>
              <a:latin typeface="+mn-lt"/>
              <a:cs typeface="Verdana"/>
            </a:endParaRP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5C544001-3D63-A823-0A6A-5EDD1ECAA7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826117" y="9385133"/>
            <a:ext cx="598820" cy="613125"/>
          </a:xfrm>
          <a:prstGeom prst="rect">
            <a:avLst/>
          </a:prstGeom>
        </p:spPr>
      </p:pic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C956F144-6658-2D60-2A95-3E6558BC28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1" y="817986"/>
            <a:ext cx="8312012" cy="42535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ts val="2820"/>
              </a:lnSpc>
              <a:spcBef>
                <a:spcPts val="0"/>
              </a:spcBef>
              <a:buNone/>
              <a:defRPr sz="1800" b="0" i="0" spc="1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>
                <a:latin typeface="A1 Serif" pitchFamily="2" charset="0"/>
              </a:defRPr>
            </a:lvl2pPr>
            <a:lvl3pPr>
              <a:defRPr sz="2400" b="0" i="0">
                <a:latin typeface="A1 Serif" pitchFamily="2" charset="0"/>
              </a:defRPr>
            </a:lvl3pPr>
            <a:lvl4pPr>
              <a:defRPr sz="2400" b="0" i="0">
                <a:latin typeface="A1 Serif" pitchFamily="2" charset="0"/>
              </a:defRPr>
            </a:lvl4pPr>
            <a:lvl5pPr>
              <a:defRPr sz="2400" b="0" i="0">
                <a:latin typeface="A1 Serif" pitchFamily="2" charset="0"/>
              </a:defRPr>
            </a:lvl5pPr>
          </a:lstStyle>
          <a:p>
            <a:pPr lvl="0"/>
            <a:r>
              <a:rPr lang="de-DE" dirty="0"/>
              <a:t>CHAPTER/TOPIC</a:t>
            </a:r>
          </a:p>
        </p:txBody>
      </p:sp>
      <p:pic>
        <p:nvPicPr>
          <p:cNvPr id="5" name="!!A1DigitalIdentifier">
            <a:extLst>
              <a:ext uri="{FF2B5EF4-FFF2-40B4-BE49-F238E27FC236}">
                <a16:creationId xmlns:a16="http://schemas.microsoft.com/office/drawing/2014/main" id="{EB4CEE61-B03F-2347-7B56-62965B7483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  <p:sp>
        <p:nvSpPr>
          <p:cNvPr id="6" name="Textplatzhalter 3">
            <a:extLst>
              <a:ext uri="{FF2B5EF4-FFF2-40B4-BE49-F238E27FC236}">
                <a16:creationId xmlns:a16="http://schemas.microsoft.com/office/drawing/2014/main" id="{3A149FB7-347F-2154-C1AF-4B704B284B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28583" y="2574849"/>
            <a:ext cx="11880056" cy="15541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Clr>
                <a:schemeClr val="accent4"/>
              </a:buClr>
              <a:buFont typeface="Wingdings" panose="05000000000000000000" pitchFamily="2" charset="2"/>
              <a:buNone/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GB" noProof="0" dirty="0" err="1"/>
              <a:t>Titel</a:t>
            </a:r>
            <a:endParaRPr lang="en-GB" noProof="0" dirty="0"/>
          </a:p>
          <a:p>
            <a:endParaRPr lang="en-GB" noProof="0" dirty="0"/>
          </a:p>
        </p:txBody>
      </p:sp>
      <p:sp>
        <p:nvSpPr>
          <p:cNvPr id="7" name="Textplatzhalter 8">
            <a:extLst>
              <a:ext uri="{FF2B5EF4-FFF2-40B4-BE49-F238E27FC236}">
                <a16:creationId xmlns:a16="http://schemas.microsoft.com/office/drawing/2014/main" id="{F6D7718B-0093-35DB-7373-3027123AA7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28583" y="4423853"/>
            <a:ext cx="11880056" cy="4056440"/>
          </a:xfrm>
          <a:prstGeom prst="rect">
            <a:avLst/>
          </a:prstGeom>
        </p:spPr>
        <p:txBody>
          <a:bodyPr lIns="0" tIns="0" rIns="0" bIns="0"/>
          <a:lstStyle>
            <a:lvl1pPr marL="0" indent="0" defTabSz="7200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Tx/>
              <a:buNone/>
              <a:tabLst/>
              <a:defRPr sz="2800"/>
            </a:lvl1pPr>
            <a:lvl2pPr marL="368337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2pPr>
            <a:lvl3pPr marL="723975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3pPr>
            <a:lvl4pPr marL="1063730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4pPr>
            <a:lvl5pPr marL="1444773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" name="Vertikaler Textplatzhalter 5">
            <a:extLst>
              <a:ext uri="{FF2B5EF4-FFF2-40B4-BE49-F238E27FC236}">
                <a16:creationId xmlns:a16="http://schemas.microsoft.com/office/drawing/2014/main" id="{943BC411-56D8-1AEF-D65D-E241BE132C0E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043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L &amp; listing text,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B3D3DE7-C6C4-40DE-AEC1-A5BE11794DD9}"/>
              </a:ext>
            </a:extLst>
          </p:cNvPr>
          <p:cNvSpPr txBox="1">
            <a:spLocks/>
          </p:cNvSpPr>
          <p:nvPr userDrawn="1"/>
        </p:nvSpPr>
        <p:spPr>
          <a:xfrm>
            <a:off x="863607" y="9448814"/>
            <a:ext cx="614250" cy="5906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DEEB748-9ECA-0045-A0B7-CAB4A7055F7F}" type="slidenum">
              <a:rPr lang="en-US" sz="1200" b="1" smtClean="0">
                <a:solidFill>
                  <a:schemeClr val="accent1"/>
                </a:solidFill>
                <a:latin typeface="Verdana"/>
                <a:cs typeface="Verdana"/>
              </a:rPr>
              <a:pPr algn="l"/>
              <a:t>‹#›</a:t>
            </a:fld>
            <a:endParaRPr lang="en-US" sz="1200" b="1" dirty="0">
              <a:solidFill>
                <a:schemeClr val="accent1"/>
              </a:solidFill>
              <a:latin typeface="Verdana"/>
              <a:cs typeface="Verdana"/>
            </a:endParaRP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7BBDBBA-01B0-4ED3-AA4C-603204606B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7853" y="9448811"/>
            <a:ext cx="15127932" cy="590400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200">
                <a:solidFill>
                  <a:schemeClr val="tx2"/>
                </a:solidFill>
                <a:cs typeface="Verdana"/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Country | Name Surname | Presentation</a:t>
            </a:r>
            <a:endParaRPr lang="en-GB" sz="1200" noProof="0" dirty="0">
              <a:solidFill>
                <a:schemeClr val="accent4"/>
              </a:solidFill>
              <a:latin typeface="+mn-lt"/>
              <a:cs typeface="Verdana"/>
            </a:endParaRP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5C544001-3D63-A823-0A6A-5EDD1ECAA7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826117" y="9385133"/>
            <a:ext cx="598820" cy="613125"/>
          </a:xfrm>
          <a:prstGeom prst="rect">
            <a:avLst/>
          </a:prstGeom>
        </p:spPr>
      </p:pic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C956F144-6658-2D60-2A95-3E6558BC28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1" y="817986"/>
            <a:ext cx="8312012" cy="42535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ts val="2820"/>
              </a:lnSpc>
              <a:spcBef>
                <a:spcPts val="0"/>
              </a:spcBef>
              <a:buNone/>
              <a:defRPr sz="1800" b="0" i="0" spc="1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>
                <a:latin typeface="A1 Serif" pitchFamily="2" charset="0"/>
              </a:defRPr>
            </a:lvl2pPr>
            <a:lvl3pPr>
              <a:defRPr sz="2400" b="0" i="0">
                <a:latin typeface="A1 Serif" pitchFamily="2" charset="0"/>
              </a:defRPr>
            </a:lvl3pPr>
            <a:lvl4pPr>
              <a:defRPr sz="2400" b="0" i="0">
                <a:latin typeface="A1 Serif" pitchFamily="2" charset="0"/>
              </a:defRPr>
            </a:lvl4pPr>
            <a:lvl5pPr>
              <a:defRPr sz="2400" b="0" i="0">
                <a:latin typeface="A1 Serif" pitchFamily="2" charset="0"/>
              </a:defRPr>
            </a:lvl5pPr>
          </a:lstStyle>
          <a:p>
            <a:pPr lvl="0"/>
            <a:r>
              <a:rPr lang="de-DE" dirty="0"/>
              <a:t>CHAPTER/TOPIC</a:t>
            </a:r>
          </a:p>
        </p:txBody>
      </p:sp>
      <p:pic>
        <p:nvPicPr>
          <p:cNvPr id="5" name="!!A1DigitalIdentifier">
            <a:extLst>
              <a:ext uri="{FF2B5EF4-FFF2-40B4-BE49-F238E27FC236}">
                <a16:creationId xmlns:a16="http://schemas.microsoft.com/office/drawing/2014/main" id="{EB4CEE61-B03F-2347-7B56-62965B7483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  <p:sp>
        <p:nvSpPr>
          <p:cNvPr id="6" name="Textplatzhalter 3">
            <a:extLst>
              <a:ext uri="{FF2B5EF4-FFF2-40B4-BE49-F238E27FC236}">
                <a16:creationId xmlns:a16="http://schemas.microsoft.com/office/drawing/2014/main" id="{3A149FB7-347F-2154-C1AF-4B704B284B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28583" y="2574849"/>
            <a:ext cx="11880056" cy="15541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Clr>
                <a:schemeClr val="accent4"/>
              </a:buClr>
              <a:buFont typeface="Wingdings" panose="05000000000000000000" pitchFamily="2" charset="2"/>
              <a:buNone/>
              <a:defRPr sz="4200" b="0">
                <a:solidFill>
                  <a:schemeClr val="tx1"/>
                </a:solidFill>
              </a:defRPr>
            </a:lvl1pPr>
          </a:lstStyle>
          <a:p>
            <a:r>
              <a:rPr lang="en-GB" noProof="0" dirty="0" err="1"/>
              <a:t>Titel</a:t>
            </a:r>
            <a:endParaRPr lang="en-GB" noProof="0" dirty="0"/>
          </a:p>
          <a:p>
            <a:endParaRPr lang="en-GB" noProof="0" dirty="0"/>
          </a:p>
        </p:txBody>
      </p:sp>
      <p:sp>
        <p:nvSpPr>
          <p:cNvPr id="7" name="Textplatzhalter 8">
            <a:extLst>
              <a:ext uri="{FF2B5EF4-FFF2-40B4-BE49-F238E27FC236}">
                <a16:creationId xmlns:a16="http://schemas.microsoft.com/office/drawing/2014/main" id="{F6D7718B-0093-35DB-7373-3027123AA7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28583" y="4423853"/>
            <a:ext cx="11880056" cy="4056440"/>
          </a:xfrm>
          <a:prstGeom prst="rect">
            <a:avLst/>
          </a:prstGeom>
        </p:spPr>
        <p:txBody>
          <a:bodyPr lIns="0" tIns="0" rIns="0" bIns="0"/>
          <a:lstStyle>
            <a:lvl1pPr marL="514350" indent="-514350" defTabSz="7200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" pitchFamily="2" charset="2"/>
              <a:buChar char="§"/>
              <a:tabLst/>
              <a:defRPr sz="3000"/>
            </a:lvl1pPr>
            <a:lvl2pPr marL="368337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2pPr>
            <a:lvl3pPr marL="723975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3pPr>
            <a:lvl4pPr marL="1063730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4pPr>
            <a:lvl5pPr marL="1444773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5pPr>
          </a:lstStyle>
          <a:p>
            <a:pPr lvl="0"/>
            <a:r>
              <a:rPr lang="en-GB" noProof="0" dirty="0"/>
              <a:t>Listing text</a:t>
            </a:r>
          </a:p>
          <a:p>
            <a:pPr lvl="0"/>
            <a:r>
              <a:rPr lang="en-GB" noProof="0" dirty="0"/>
              <a:t>Listing text</a:t>
            </a:r>
          </a:p>
          <a:p>
            <a:pPr marL="514350" marR="0" lvl="0" indent="-514350" algn="l" defTabSz="720072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" pitchFamily="2" charset="2"/>
              <a:buChar char="§"/>
              <a:tabLst/>
              <a:defRPr/>
            </a:pPr>
            <a:r>
              <a:rPr lang="en-GB" noProof="0" dirty="0"/>
              <a:t>Listing text</a:t>
            </a:r>
          </a:p>
          <a:p>
            <a:pPr marL="514350" marR="0" lvl="0" indent="-514350" algn="l" defTabSz="720072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" pitchFamily="2" charset="2"/>
              <a:buChar char="§"/>
              <a:tabLst/>
              <a:defRPr/>
            </a:pPr>
            <a:r>
              <a:rPr lang="en-GB" noProof="0" dirty="0"/>
              <a:t>Listing text</a:t>
            </a:r>
          </a:p>
          <a:p>
            <a:pPr marL="514350" marR="0" lvl="0" indent="-514350" algn="l" defTabSz="720072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" pitchFamily="2" charset="2"/>
              <a:buChar char="§"/>
              <a:tabLst/>
              <a:defRPr/>
            </a:pPr>
            <a:r>
              <a:rPr lang="en-GB" noProof="0" dirty="0"/>
              <a:t>Listing text</a:t>
            </a:r>
          </a:p>
          <a:p>
            <a:pPr marL="514350" marR="0" lvl="0" indent="-514350" algn="l" defTabSz="720072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" pitchFamily="2" charset="2"/>
              <a:buChar char="§"/>
              <a:tabLst/>
              <a:defRPr/>
            </a:pPr>
            <a:r>
              <a:rPr lang="en-GB" noProof="0" dirty="0"/>
              <a:t>Listing text</a:t>
            </a:r>
          </a:p>
          <a:p>
            <a:pPr marL="514350" marR="0" lvl="0" indent="-514350" algn="l" defTabSz="720072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" pitchFamily="2" charset="2"/>
              <a:buChar char="§"/>
              <a:tabLst/>
              <a:defRPr/>
            </a:pPr>
            <a:r>
              <a:rPr lang="en-GB" noProof="0" dirty="0"/>
              <a:t>Listing text</a:t>
            </a:r>
          </a:p>
          <a:p>
            <a:pPr marL="514350" marR="0" lvl="0" indent="-514350" algn="l" defTabSz="720072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 typeface="Wingdings" pitchFamily="2" charset="2"/>
              <a:buChar char="§"/>
              <a:tabLst/>
              <a:defRPr/>
            </a:pPr>
            <a:r>
              <a:rPr lang="en-GB" noProof="0" dirty="0"/>
              <a:t>Listing text</a:t>
            </a:r>
          </a:p>
          <a:p>
            <a:pPr lvl="0"/>
            <a:endParaRPr lang="en-GB" noProof="0" dirty="0"/>
          </a:p>
        </p:txBody>
      </p:sp>
      <p:sp>
        <p:nvSpPr>
          <p:cNvPr id="4" name="Vertikaler Textplatzhalter 5">
            <a:extLst>
              <a:ext uri="{FF2B5EF4-FFF2-40B4-BE49-F238E27FC236}">
                <a16:creationId xmlns:a16="http://schemas.microsoft.com/office/drawing/2014/main" id="{D47DE5DF-F692-5C76-9DB7-8C7F135CF437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2373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L &amp; Text list &amp; Ic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B3D3DE7-C6C4-40DE-AEC1-A5BE11794DD9}"/>
              </a:ext>
            </a:extLst>
          </p:cNvPr>
          <p:cNvSpPr txBox="1">
            <a:spLocks/>
          </p:cNvSpPr>
          <p:nvPr userDrawn="1"/>
        </p:nvSpPr>
        <p:spPr>
          <a:xfrm>
            <a:off x="863607" y="9448814"/>
            <a:ext cx="614250" cy="5906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DEEB748-9ECA-0045-A0B7-CAB4A7055F7F}" type="slidenum">
              <a:rPr lang="en-US" sz="1200" b="1" smtClean="0">
                <a:solidFill>
                  <a:schemeClr val="accent1"/>
                </a:solidFill>
                <a:latin typeface="Verdana"/>
                <a:cs typeface="Verdana"/>
              </a:rPr>
              <a:pPr algn="l"/>
              <a:t>‹#›</a:t>
            </a:fld>
            <a:endParaRPr lang="en-US" sz="1200" b="1" dirty="0">
              <a:solidFill>
                <a:schemeClr val="accent1"/>
              </a:solidFill>
              <a:latin typeface="Verdana"/>
              <a:cs typeface="Verdana"/>
            </a:endParaRP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7BBDBBA-01B0-4ED3-AA4C-603204606B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7853" y="9448811"/>
            <a:ext cx="15127932" cy="590400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200">
                <a:solidFill>
                  <a:schemeClr val="tx2"/>
                </a:solidFill>
                <a:cs typeface="Verdana"/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Country | Name Surname | Presentation</a:t>
            </a:r>
            <a:endParaRPr lang="en-GB" sz="1200" noProof="0" dirty="0">
              <a:solidFill>
                <a:schemeClr val="accent4"/>
              </a:solidFill>
              <a:latin typeface="+mn-lt"/>
              <a:cs typeface="Verdana"/>
            </a:endParaRP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5C544001-3D63-A823-0A6A-5EDD1ECAA7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826117" y="9385133"/>
            <a:ext cx="598820" cy="613125"/>
          </a:xfrm>
          <a:prstGeom prst="rect">
            <a:avLst/>
          </a:prstGeom>
        </p:spPr>
      </p:pic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C956F144-6658-2D60-2A95-3E6558BC28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1" y="817986"/>
            <a:ext cx="8312012" cy="42535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ts val="2820"/>
              </a:lnSpc>
              <a:spcBef>
                <a:spcPts val="0"/>
              </a:spcBef>
              <a:buNone/>
              <a:defRPr sz="1800" b="0" i="0" spc="1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>
                <a:latin typeface="A1 Serif" pitchFamily="2" charset="0"/>
              </a:defRPr>
            </a:lvl2pPr>
            <a:lvl3pPr>
              <a:defRPr sz="2400" b="0" i="0">
                <a:latin typeface="A1 Serif" pitchFamily="2" charset="0"/>
              </a:defRPr>
            </a:lvl3pPr>
            <a:lvl4pPr>
              <a:defRPr sz="2400" b="0" i="0">
                <a:latin typeface="A1 Serif" pitchFamily="2" charset="0"/>
              </a:defRPr>
            </a:lvl4pPr>
            <a:lvl5pPr>
              <a:defRPr sz="2400" b="0" i="0">
                <a:latin typeface="A1 Serif" pitchFamily="2" charset="0"/>
              </a:defRPr>
            </a:lvl5pPr>
          </a:lstStyle>
          <a:p>
            <a:pPr lvl="0"/>
            <a:r>
              <a:rPr lang="de-DE" dirty="0"/>
              <a:t>CHAPTER/TOPIC</a:t>
            </a:r>
          </a:p>
        </p:txBody>
      </p:sp>
      <p:pic>
        <p:nvPicPr>
          <p:cNvPr id="5" name="!!A1DigitalIdentifier">
            <a:extLst>
              <a:ext uri="{FF2B5EF4-FFF2-40B4-BE49-F238E27FC236}">
                <a16:creationId xmlns:a16="http://schemas.microsoft.com/office/drawing/2014/main" id="{EB4CEE61-B03F-2347-7B56-62965B7483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  <p:sp>
        <p:nvSpPr>
          <p:cNvPr id="6" name="Textplatzhalter 3">
            <a:extLst>
              <a:ext uri="{FF2B5EF4-FFF2-40B4-BE49-F238E27FC236}">
                <a16:creationId xmlns:a16="http://schemas.microsoft.com/office/drawing/2014/main" id="{3A149FB7-347F-2154-C1AF-4B704B284B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28583" y="2574849"/>
            <a:ext cx="11880056" cy="15541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Clr>
                <a:schemeClr val="accent4"/>
              </a:buClr>
              <a:buFont typeface="Wingdings" panose="05000000000000000000" pitchFamily="2" charset="2"/>
              <a:buNone/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GB" noProof="0" dirty="0" err="1"/>
              <a:t>Titel</a:t>
            </a:r>
            <a:endParaRPr lang="en-GB" noProof="0" dirty="0"/>
          </a:p>
          <a:p>
            <a:endParaRPr lang="en-GB" noProof="0" dirty="0"/>
          </a:p>
        </p:txBody>
      </p:sp>
      <p:sp>
        <p:nvSpPr>
          <p:cNvPr id="7" name="Textplatzhalter 8">
            <a:extLst>
              <a:ext uri="{FF2B5EF4-FFF2-40B4-BE49-F238E27FC236}">
                <a16:creationId xmlns:a16="http://schemas.microsoft.com/office/drawing/2014/main" id="{F6D7718B-0093-35DB-7373-3027123AA7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75200" y="4423853"/>
            <a:ext cx="8933438" cy="4056440"/>
          </a:xfrm>
          <a:prstGeom prst="rect">
            <a:avLst/>
          </a:prstGeom>
        </p:spPr>
        <p:txBody>
          <a:bodyPr lIns="0" tIns="0" rIns="0" bIns="0"/>
          <a:lstStyle>
            <a:lvl1pPr marL="457200" indent="-457200" defTabSz="720072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5000"/>
              <a:buFont typeface="Wingdings" pitchFamily="2" charset="2"/>
              <a:buChar char="§"/>
              <a:tabLst/>
              <a:defRPr sz="2600"/>
            </a:lvl1pPr>
            <a:lvl2pPr marL="368337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2pPr>
            <a:lvl3pPr marL="723975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3pPr>
            <a:lvl4pPr marL="1063730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4pPr>
            <a:lvl5pPr marL="1444773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" name="Vertikaler Textplatzhalter 5">
            <a:extLst>
              <a:ext uri="{FF2B5EF4-FFF2-40B4-BE49-F238E27FC236}">
                <a16:creationId xmlns:a16="http://schemas.microsoft.com/office/drawing/2014/main" id="{943BC411-56D8-1AEF-D65D-E241BE132C0E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6C6319E-8FCA-DF60-A3FC-9C9637E1CA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828800" y="4423604"/>
            <a:ext cx="2311400" cy="2370896"/>
          </a:xfrm>
        </p:spPr>
        <p:txBody>
          <a:bodyPr/>
          <a:lstStyle/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929014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L &amp; Text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B3D3DE7-C6C4-40DE-AEC1-A5BE11794DD9}"/>
              </a:ext>
            </a:extLst>
          </p:cNvPr>
          <p:cNvSpPr txBox="1">
            <a:spLocks/>
          </p:cNvSpPr>
          <p:nvPr userDrawn="1"/>
        </p:nvSpPr>
        <p:spPr>
          <a:xfrm>
            <a:off x="863607" y="9448814"/>
            <a:ext cx="614250" cy="5906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DEEB748-9ECA-0045-A0B7-CAB4A7055F7F}" type="slidenum">
              <a:rPr lang="en-US" sz="1200" b="1" smtClean="0">
                <a:solidFill>
                  <a:schemeClr val="accent1"/>
                </a:solidFill>
                <a:latin typeface="Verdana"/>
                <a:cs typeface="Verdana"/>
              </a:rPr>
              <a:pPr algn="l"/>
              <a:t>‹#›</a:t>
            </a:fld>
            <a:endParaRPr lang="en-US" sz="1200" b="1" dirty="0">
              <a:solidFill>
                <a:schemeClr val="accent1"/>
              </a:solidFill>
              <a:latin typeface="Verdana"/>
              <a:cs typeface="Verdana"/>
            </a:endParaRP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7BBDBBA-01B0-4ED3-AA4C-603204606B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7853" y="9448811"/>
            <a:ext cx="15127932" cy="590400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200">
                <a:solidFill>
                  <a:schemeClr val="tx2"/>
                </a:solidFill>
                <a:cs typeface="Verdana"/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Country | Name Surname | Presentation</a:t>
            </a:r>
            <a:endParaRPr lang="en-GB" sz="1200" noProof="0" dirty="0">
              <a:solidFill>
                <a:schemeClr val="accent4"/>
              </a:solidFill>
              <a:latin typeface="+mn-lt"/>
              <a:cs typeface="Verdana"/>
            </a:endParaRP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5C544001-3D63-A823-0A6A-5EDD1ECAA7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826117" y="9385133"/>
            <a:ext cx="598820" cy="613125"/>
          </a:xfrm>
          <a:prstGeom prst="rect">
            <a:avLst/>
          </a:prstGeom>
        </p:spPr>
      </p:pic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C956F144-6658-2D60-2A95-3E6558BC28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1" y="817986"/>
            <a:ext cx="8312012" cy="42535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ts val="2820"/>
              </a:lnSpc>
              <a:spcBef>
                <a:spcPts val="0"/>
              </a:spcBef>
              <a:buNone/>
              <a:defRPr sz="1800" b="0" i="0" spc="1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>
                <a:latin typeface="A1 Serif" pitchFamily="2" charset="0"/>
              </a:defRPr>
            </a:lvl2pPr>
            <a:lvl3pPr>
              <a:defRPr sz="2400" b="0" i="0">
                <a:latin typeface="A1 Serif" pitchFamily="2" charset="0"/>
              </a:defRPr>
            </a:lvl3pPr>
            <a:lvl4pPr>
              <a:defRPr sz="2400" b="0" i="0">
                <a:latin typeface="A1 Serif" pitchFamily="2" charset="0"/>
              </a:defRPr>
            </a:lvl4pPr>
            <a:lvl5pPr>
              <a:defRPr sz="2400" b="0" i="0">
                <a:latin typeface="A1 Serif" pitchFamily="2" charset="0"/>
              </a:defRPr>
            </a:lvl5pPr>
          </a:lstStyle>
          <a:p>
            <a:pPr lvl="0"/>
            <a:r>
              <a:rPr lang="de-DE" dirty="0"/>
              <a:t>CHAPTER/TOPIC</a:t>
            </a:r>
          </a:p>
        </p:txBody>
      </p:sp>
      <p:pic>
        <p:nvPicPr>
          <p:cNvPr id="5" name="!!A1DigitalIdentifier">
            <a:extLst>
              <a:ext uri="{FF2B5EF4-FFF2-40B4-BE49-F238E27FC236}">
                <a16:creationId xmlns:a16="http://schemas.microsoft.com/office/drawing/2014/main" id="{EB4CEE61-B03F-2347-7B56-62965B7483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  <p:sp>
        <p:nvSpPr>
          <p:cNvPr id="6" name="Textplatzhalter 3">
            <a:extLst>
              <a:ext uri="{FF2B5EF4-FFF2-40B4-BE49-F238E27FC236}">
                <a16:creationId xmlns:a16="http://schemas.microsoft.com/office/drawing/2014/main" id="{3A149FB7-347F-2154-C1AF-4B704B284B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28583" y="2574849"/>
            <a:ext cx="12455453" cy="15541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Clr>
                <a:schemeClr val="accent4"/>
              </a:buClr>
              <a:buFont typeface="Wingdings" panose="05000000000000000000" pitchFamily="2" charset="2"/>
              <a:buNone/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GB" noProof="0" dirty="0" err="1"/>
              <a:t>Titel</a:t>
            </a:r>
            <a:endParaRPr lang="en-GB" noProof="0" dirty="0"/>
          </a:p>
          <a:p>
            <a:endParaRPr lang="en-GB" noProof="0" dirty="0"/>
          </a:p>
        </p:txBody>
      </p:sp>
      <p:sp>
        <p:nvSpPr>
          <p:cNvPr id="7" name="Textplatzhalter 8">
            <a:extLst>
              <a:ext uri="{FF2B5EF4-FFF2-40B4-BE49-F238E27FC236}">
                <a16:creationId xmlns:a16="http://schemas.microsoft.com/office/drawing/2014/main" id="{F6D7718B-0093-35DB-7373-3027123AA7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28583" y="4423853"/>
            <a:ext cx="5943818" cy="4056440"/>
          </a:xfrm>
          <a:prstGeom prst="rect">
            <a:avLst/>
          </a:prstGeom>
        </p:spPr>
        <p:txBody>
          <a:bodyPr lIns="0" tIns="0" rIns="0" bIns="0"/>
          <a:lstStyle>
            <a:lvl1pPr marL="0" indent="0" defTabSz="7200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Tx/>
              <a:buNone/>
              <a:tabLst/>
              <a:defRPr sz="2800"/>
            </a:lvl1pPr>
            <a:lvl2pPr marL="368337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2pPr>
            <a:lvl3pPr marL="723975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3pPr>
            <a:lvl4pPr marL="1063730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4pPr>
            <a:lvl5pPr marL="1444773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71AF0BA4-F7E4-06A0-E863-41F1D8D5FC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20340" y="4423853"/>
            <a:ext cx="5943818" cy="4056440"/>
          </a:xfrm>
          <a:prstGeom prst="rect">
            <a:avLst/>
          </a:prstGeom>
        </p:spPr>
        <p:txBody>
          <a:bodyPr lIns="0" tIns="0" rIns="0" bIns="0"/>
          <a:lstStyle>
            <a:lvl1pPr marL="0" indent="0" defTabSz="7200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Tx/>
              <a:buNone/>
              <a:tabLst/>
              <a:defRPr sz="2800"/>
            </a:lvl1pPr>
            <a:lvl2pPr marL="368337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2pPr>
            <a:lvl3pPr marL="723975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3pPr>
            <a:lvl4pPr marL="1063730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4pPr>
            <a:lvl5pPr marL="1444773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" name="Vertikaler Textplatzhalter 5">
            <a:extLst>
              <a:ext uri="{FF2B5EF4-FFF2-40B4-BE49-F238E27FC236}">
                <a16:creationId xmlns:a16="http://schemas.microsoft.com/office/drawing/2014/main" id="{BB89A18C-BE09-5590-E7EA-510728AA0BB2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006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5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L &amp; Text, two columns+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B3D3DE7-C6C4-40DE-AEC1-A5BE11794DD9}"/>
              </a:ext>
            </a:extLst>
          </p:cNvPr>
          <p:cNvSpPr txBox="1">
            <a:spLocks/>
          </p:cNvSpPr>
          <p:nvPr userDrawn="1"/>
        </p:nvSpPr>
        <p:spPr>
          <a:xfrm>
            <a:off x="863607" y="9448814"/>
            <a:ext cx="614250" cy="5906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DEEB748-9ECA-0045-A0B7-CAB4A7055F7F}" type="slidenum">
              <a:rPr lang="en-US" sz="1200" b="1" smtClean="0">
                <a:solidFill>
                  <a:schemeClr val="accent1"/>
                </a:solidFill>
                <a:latin typeface="Verdana"/>
                <a:cs typeface="Verdana"/>
              </a:rPr>
              <a:pPr algn="l"/>
              <a:t>‹#›</a:t>
            </a:fld>
            <a:endParaRPr lang="en-US" sz="1200" b="1" dirty="0">
              <a:solidFill>
                <a:schemeClr val="accent1"/>
              </a:solidFill>
              <a:latin typeface="Verdana"/>
              <a:cs typeface="Verdana"/>
            </a:endParaRP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7BBDBBA-01B0-4ED3-AA4C-603204606B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7853" y="9448811"/>
            <a:ext cx="15127932" cy="590400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200">
                <a:solidFill>
                  <a:schemeClr val="tx2"/>
                </a:solidFill>
                <a:cs typeface="Verdana"/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Country | Name Surname | Presentation</a:t>
            </a:r>
            <a:endParaRPr lang="en-GB" sz="1200" noProof="0" dirty="0">
              <a:solidFill>
                <a:schemeClr val="accent4"/>
              </a:solidFill>
              <a:latin typeface="+mn-lt"/>
              <a:cs typeface="Verdana"/>
            </a:endParaRP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5C544001-3D63-A823-0A6A-5EDD1ECAA7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826117" y="9385133"/>
            <a:ext cx="598820" cy="613125"/>
          </a:xfrm>
          <a:prstGeom prst="rect">
            <a:avLst/>
          </a:prstGeom>
        </p:spPr>
      </p:pic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C956F144-6658-2D60-2A95-3E6558BC28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1" y="817986"/>
            <a:ext cx="8312012" cy="42535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ts val="2820"/>
              </a:lnSpc>
              <a:spcBef>
                <a:spcPts val="0"/>
              </a:spcBef>
              <a:buNone/>
              <a:defRPr sz="1800" b="0" i="0" spc="1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>
                <a:latin typeface="A1 Serif" pitchFamily="2" charset="0"/>
              </a:defRPr>
            </a:lvl2pPr>
            <a:lvl3pPr>
              <a:defRPr sz="2400" b="0" i="0">
                <a:latin typeface="A1 Serif" pitchFamily="2" charset="0"/>
              </a:defRPr>
            </a:lvl3pPr>
            <a:lvl4pPr>
              <a:defRPr sz="2400" b="0" i="0">
                <a:latin typeface="A1 Serif" pitchFamily="2" charset="0"/>
              </a:defRPr>
            </a:lvl4pPr>
            <a:lvl5pPr>
              <a:defRPr sz="2400" b="0" i="0">
                <a:latin typeface="A1 Serif" pitchFamily="2" charset="0"/>
              </a:defRPr>
            </a:lvl5pPr>
          </a:lstStyle>
          <a:p>
            <a:pPr lvl="0"/>
            <a:r>
              <a:rPr lang="de-DE" dirty="0"/>
              <a:t>CHAPTER/TOPIC</a:t>
            </a:r>
          </a:p>
        </p:txBody>
      </p:sp>
      <p:pic>
        <p:nvPicPr>
          <p:cNvPr id="5" name="!!A1DigitalIdentifier">
            <a:extLst>
              <a:ext uri="{FF2B5EF4-FFF2-40B4-BE49-F238E27FC236}">
                <a16:creationId xmlns:a16="http://schemas.microsoft.com/office/drawing/2014/main" id="{EB4CEE61-B03F-2347-7B56-62965B7483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  <p:sp>
        <p:nvSpPr>
          <p:cNvPr id="6" name="Textplatzhalter 3">
            <a:extLst>
              <a:ext uri="{FF2B5EF4-FFF2-40B4-BE49-F238E27FC236}">
                <a16:creationId xmlns:a16="http://schemas.microsoft.com/office/drawing/2014/main" id="{3A149FB7-347F-2154-C1AF-4B704B284B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87687" y="2574849"/>
            <a:ext cx="10096349" cy="15541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Clr>
                <a:schemeClr val="accent4"/>
              </a:buClr>
              <a:buFont typeface="Wingdings" panose="05000000000000000000" pitchFamily="2" charset="2"/>
              <a:buNone/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GB" noProof="0" dirty="0" err="1"/>
              <a:t>Titel</a:t>
            </a:r>
            <a:endParaRPr lang="en-GB" noProof="0" dirty="0"/>
          </a:p>
          <a:p>
            <a:endParaRPr lang="en-GB" noProof="0" dirty="0"/>
          </a:p>
        </p:txBody>
      </p:sp>
      <p:sp>
        <p:nvSpPr>
          <p:cNvPr id="7" name="Textplatzhalter 8">
            <a:extLst>
              <a:ext uri="{FF2B5EF4-FFF2-40B4-BE49-F238E27FC236}">
                <a16:creationId xmlns:a16="http://schemas.microsoft.com/office/drawing/2014/main" id="{F6D7718B-0093-35DB-7373-3027123AA7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28583" y="4423853"/>
            <a:ext cx="5943818" cy="4056440"/>
          </a:xfrm>
          <a:prstGeom prst="rect">
            <a:avLst/>
          </a:prstGeom>
        </p:spPr>
        <p:txBody>
          <a:bodyPr lIns="0" tIns="0" rIns="0" bIns="0"/>
          <a:lstStyle>
            <a:lvl1pPr marL="0" indent="0" defTabSz="7200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Tx/>
              <a:buNone/>
              <a:tabLst/>
              <a:defRPr sz="2800"/>
            </a:lvl1pPr>
            <a:lvl2pPr marL="368337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2pPr>
            <a:lvl3pPr marL="723975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3pPr>
            <a:lvl4pPr marL="1063730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4pPr>
            <a:lvl5pPr marL="1444773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71AF0BA4-F7E4-06A0-E863-41F1D8D5FC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20340" y="4423853"/>
            <a:ext cx="5943818" cy="4056440"/>
          </a:xfrm>
          <a:prstGeom prst="rect">
            <a:avLst/>
          </a:prstGeom>
        </p:spPr>
        <p:txBody>
          <a:bodyPr lIns="0" tIns="0" rIns="0" bIns="0"/>
          <a:lstStyle>
            <a:lvl1pPr marL="0" indent="0" defTabSz="7200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Tx/>
              <a:buNone/>
              <a:tabLst/>
              <a:defRPr sz="2800"/>
            </a:lvl1pPr>
            <a:lvl2pPr marL="368337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2pPr>
            <a:lvl3pPr marL="723975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3pPr>
            <a:lvl4pPr marL="1063730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4pPr>
            <a:lvl5pPr marL="1444773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" name="Vertikaler Textplatzhalter 5">
            <a:extLst>
              <a:ext uri="{FF2B5EF4-FFF2-40B4-BE49-F238E27FC236}">
                <a16:creationId xmlns:a16="http://schemas.microsoft.com/office/drawing/2014/main" id="{BB89A18C-BE09-5590-E7EA-510728AA0BB2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7B9BC9E8-F548-8F16-3E76-507257EEE31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828800" y="2574848"/>
            <a:ext cx="2066925" cy="1554195"/>
          </a:xfrm>
        </p:spPr>
        <p:txBody>
          <a:bodyPr/>
          <a:lstStyle/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862249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L &amp; Text,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B3D3DE7-C6C4-40DE-AEC1-A5BE11794DD9}"/>
              </a:ext>
            </a:extLst>
          </p:cNvPr>
          <p:cNvSpPr txBox="1">
            <a:spLocks/>
          </p:cNvSpPr>
          <p:nvPr userDrawn="1"/>
        </p:nvSpPr>
        <p:spPr>
          <a:xfrm>
            <a:off x="863607" y="9448814"/>
            <a:ext cx="614250" cy="5906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DEEB748-9ECA-0045-A0B7-CAB4A7055F7F}" type="slidenum">
              <a:rPr lang="en-US" sz="1200" b="1" smtClean="0">
                <a:solidFill>
                  <a:schemeClr val="accent1"/>
                </a:solidFill>
                <a:latin typeface="Verdana"/>
                <a:cs typeface="Verdana"/>
              </a:rPr>
              <a:pPr algn="l"/>
              <a:t>‹#›</a:t>
            </a:fld>
            <a:endParaRPr lang="en-US" sz="1200" b="1" dirty="0">
              <a:solidFill>
                <a:schemeClr val="accent1"/>
              </a:solidFill>
              <a:latin typeface="Verdana"/>
              <a:cs typeface="Verdana"/>
            </a:endParaRP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7BBDBBA-01B0-4ED3-AA4C-603204606B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7853" y="9448811"/>
            <a:ext cx="15127932" cy="590400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200">
                <a:solidFill>
                  <a:schemeClr val="tx2"/>
                </a:solidFill>
                <a:cs typeface="Verdana"/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Country | Name Surname | Presentation</a:t>
            </a:r>
            <a:endParaRPr lang="en-GB" sz="1200" noProof="0" dirty="0">
              <a:solidFill>
                <a:schemeClr val="accent4"/>
              </a:solidFill>
              <a:latin typeface="+mn-lt"/>
              <a:cs typeface="Verdana"/>
            </a:endParaRP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5C544001-3D63-A823-0A6A-5EDD1ECAA7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826117" y="9385133"/>
            <a:ext cx="598820" cy="613125"/>
          </a:xfrm>
          <a:prstGeom prst="rect">
            <a:avLst/>
          </a:prstGeom>
        </p:spPr>
      </p:pic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C956F144-6658-2D60-2A95-3E6558BC28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1" y="817986"/>
            <a:ext cx="8312012" cy="42535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ts val="2820"/>
              </a:lnSpc>
              <a:spcBef>
                <a:spcPts val="0"/>
              </a:spcBef>
              <a:buNone/>
              <a:defRPr sz="1800" b="0" i="0" spc="1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>
                <a:latin typeface="A1 Serif" pitchFamily="2" charset="0"/>
              </a:defRPr>
            </a:lvl2pPr>
            <a:lvl3pPr>
              <a:defRPr sz="2400" b="0" i="0">
                <a:latin typeface="A1 Serif" pitchFamily="2" charset="0"/>
              </a:defRPr>
            </a:lvl3pPr>
            <a:lvl4pPr>
              <a:defRPr sz="2400" b="0" i="0">
                <a:latin typeface="A1 Serif" pitchFamily="2" charset="0"/>
              </a:defRPr>
            </a:lvl4pPr>
            <a:lvl5pPr>
              <a:defRPr sz="2400" b="0" i="0">
                <a:latin typeface="A1 Serif" pitchFamily="2" charset="0"/>
              </a:defRPr>
            </a:lvl5pPr>
          </a:lstStyle>
          <a:p>
            <a:pPr lvl="0"/>
            <a:r>
              <a:rPr lang="de-DE" dirty="0"/>
              <a:t>CHAPTER/TOPIC</a:t>
            </a:r>
          </a:p>
        </p:txBody>
      </p:sp>
      <p:pic>
        <p:nvPicPr>
          <p:cNvPr id="5" name="!!A1DigitalIdentifier">
            <a:extLst>
              <a:ext uri="{FF2B5EF4-FFF2-40B4-BE49-F238E27FC236}">
                <a16:creationId xmlns:a16="http://schemas.microsoft.com/office/drawing/2014/main" id="{EB4CEE61-B03F-2347-7B56-62965B7483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  <p:sp>
        <p:nvSpPr>
          <p:cNvPr id="6" name="Textplatzhalter 3">
            <a:extLst>
              <a:ext uri="{FF2B5EF4-FFF2-40B4-BE49-F238E27FC236}">
                <a16:creationId xmlns:a16="http://schemas.microsoft.com/office/drawing/2014/main" id="{3A149FB7-347F-2154-C1AF-4B704B284B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28584" y="2574849"/>
            <a:ext cx="4585468" cy="15541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Clr>
                <a:schemeClr val="accent4"/>
              </a:buClr>
              <a:buFont typeface="Wingdings" panose="05000000000000000000" pitchFamily="2" charset="2"/>
              <a:buNone/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n-GB" noProof="0" dirty="0" err="1"/>
              <a:t>Titel</a:t>
            </a:r>
            <a:r>
              <a:rPr lang="en-GB" noProof="0" dirty="0"/>
              <a:t> 2</a:t>
            </a:r>
          </a:p>
          <a:p>
            <a:endParaRPr lang="en-GB" noProof="0" dirty="0"/>
          </a:p>
        </p:txBody>
      </p:sp>
      <p:sp>
        <p:nvSpPr>
          <p:cNvPr id="7" name="Textplatzhalter 8">
            <a:extLst>
              <a:ext uri="{FF2B5EF4-FFF2-40B4-BE49-F238E27FC236}">
                <a16:creationId xmlns:a16="http://schemas.microsoft.com/office/drawing/2014/main" id="{F6D7718B-0093-35DB-7373-3027123AA7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28584" y="4423853"/>
            <a:ext cx="4585468" cy="4056440"/>
          </a:xfrm>
          <a:prstGeom prst="rect">
            <a:avLst/>
          </a:prstGeom>
        </p:spPr>
        <p:txBody>
          <a:bodyPr lIns="0" tIns="0" rIns="0" bIns="0"/>
          <a:lstStyle>
            <a:lvl1pPr marL="0" indent="0" defTabSz="7200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Tx/>
              <a:buNone/>
              <a:tabLst/>
              <a:defRPr sz="2800"/>
            </a:lvl1pPr>
            <a:lvl2pPr marL="368337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2pPr>
            <a:lvl3pPr marL="723975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3pPr>
            <a:lvl4pPr marL="1063730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4pPr>
            <a:lvl5pPr marL="1444773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24BF316C-7EA8-391A-306C-EFC777A8C4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873948" y="2574849"/>
            <a:ext cx="4585468" cy="15541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Clr>
                <a:schemeClr val="accent4"/>
              </a:buClr>
              <a:buFont typeface="Wingdings" panose="05000000000000000000" pitchFamily="2" charset="2"/>
              <a:buNone/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n-GB" noProof="0" dirty="0" err="1"/>
              <a:t>Titel</a:t>
            </a:r>
            <a:r>
              <a:rPr lang="en-GB" noProof="0" dirty="0"/>
              <a:t> 2</a:t>
            </a:r>
          </a:p>
          <a:p>
            <a:endParaRPr lang="en-GB" noProof="0" dirty="0"/>
          </a:p>
        </p:txBody>
      </p:sp>
      <p:sp>
        <p:nvSpPr>
          <p:cNvPr id="4" name="Textplatzhalter 8">
            <a:extLst>
              <a:ext uri="{FF2B5EF4-FFF2-40B4-BE49-F238E27FC236}">
                <a16:creationId xmlns:a16="http://schemas.microsoft.com/office/drawing/2014/main" id="{2948C335-EAAD-87C1-24BE-FC43E7C05F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873948" y="4423853"/>
            <a:ext cx="4585468" cy="4056440"/>
          </a:xfrm>
          <a:prstGeom prst="rect">
            <a:avLst/>
          </a:prstGeom>
        </p:spPr>
        <p:txBody>
          <a:bodyPr lIns="0" tIns="0" rIns="0" bIns="0"/>
          <a:lstStyle>
            <a:lvl1pPr marL="0" indent="0" defTabSz="7200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Tx/>
              <a:buNone/>
              <a:tabLst/>
              <a:defRPr sz="2800"/>
            </a:lvl1pPr>
            <a:lvl2pPr marL="368337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2pPr>
            <a:lvl3pPr marL="723975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3pPr>
            <a:lvl4pPr marL="1063730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4pPr>
            <a:lvl5pPr marL="1444773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48D7AED9-D364-9E5A-4A7E-E19B6507F6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51266" y="2574849"/>
            <a:ext cx="4585468" cy="15541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Clr>
                <a:schemeClr val="accent4"/>
              </a:buClr>
              <a:buFont typeface="Wingdings" panose="05000000000000000000" pitchFamily="2" charset="2"/>
              <a:buNone/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n-GB" noProof="0" dirty="0" err="1"/>
              <a:t>Titel</a:t>
            </a:r>
            <a:r>
              <a:rPr lang="en-GB" noProof="0" dirty="0"/>
              <a:t> 2</a:t>
            </a:r>
          </a:p>
          <a:p>
            <a:endParaRPr lang="en-GB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753E252-C252-5422-0976-4A8E61F7789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51266" y="4423853"/>
            <a:ext cx="4585468" cy="4056440"/>
          </a:xfrm>
          <a:prstGeom prst="rect">
            <a:avLst/>
          </a:prstGeom>
        </p:spPr>
        <p:txBody>
          <a:bodyPr lIns="0" tIns="0" rIns="0" bIns="0"/>
          <a:lstStyle>
            <a:lvl1pPr marL="0" indent="0" defTabSz="7200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Tx/>
              <a:buNone/>
              <a:tabLst/>
              <a:defRPr sz="2800"/>
            </a:lvl1pPr>
            <a:lvl2pPr marL="368337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2pPr>
            <a:lvl3pPr marL="723975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3pPr>
            <a:lvl4pPr marL="1063730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4pPr>
            <a:lvl5pPr marL="1444773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2" name="Vertikaler Textplatzhalter 5">
            <a:extLst>
              <a:ext uri="{FF2B5EF4-FFF2-40B4-BE49-F238E27FC236}">
                <a16:creationId xmlns:a16="http://schemas.microsoft.com/office/drawing/2014/main" id="{2C90E5BC-D256-014C-7D3C-8C3316EF56C6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3438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L &amp; Text,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B3D3DE7-C6C4-40DE-AEC1-A5BE11794DD9}"/>
              </a:ext>
            </a:extLst>
          </p:cNvPr>
          <p:cNvSpPr txBox="1">
            <a:spLocks/>
          </p:cNvSpPr>
          <p:nvPr userDrawn="1"/>
        </p:nvSpPr>
        <p:spPr>
          <a:xfrm>
            <a:off x="863607" y="9448814"/>
            <a:ext cx="614250" cy="5906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DEEB748-9ECA-0045-A0B7-CAB4A7055F7F}" type="slidenum">
              <a:rPr lang="en-US" sz="1200" b="1" smtClean="0">
                <a:solidFill>
                  <a:schemeClr val="accent1"/>
                </a:solidFill>
                <a:latin typeface="Verdana"/>
                <a:cs typeface="Verdana"/>
              </a:rPr>
              <a:pPr algn="l"/>
              <a:t>‹#›</a:t>
            </a:fld>
            <a:endParaRPr lang="en-US" sz="1200" b="1" dirty="0">
              <a:solidFill>
                <a:schemeClr val="accent1"/>
              </a:solidFill>
              <a:latin typeface="Verdana"/>
              <a:cs typeface="Verdana"/>
            </a:endParaRP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7BBDBBA-01B0-4ED3-AA4C-603204606B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7853" y="9448811"/>
            <a:ext cx="15127932" cy="590400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200">
                <a:solidFill>
                  <a:schemeClr val="tx2"/>
                </a:solidFill>
                <a:cs typeface="Verdana"/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Country | Name Surname | Presentation</a:t>
            </a:r>
            <a:endParaRPr lang="en-GB" sz="1200" noProof="0" dirty="0">
              <a:solidFill>
                <a:schemeClr val="accent4"/>
              </a:solidFill>
              <a:latin typeface="+mn-lt"/>
              <a:cs typeface="Verdana"/>
            </a:endParaRP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5C544001-3D63-A823-0A6A-5EDD1ECAA7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826117" y="9385133"/>
            <a:ext cx="598820" cy="613125"/>
          </a:xfrm>
          <a:prstGeom prst="rect">
            <a:avLst/>
          </a:prstGeom>
        </p:spPr>
      </p:pic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C956F144-6658-2D60-2A95-3E6558BC28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1" y="817986"/>
            <a:ext cx="8312012" cy="42535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ts val="2820"/>
              </a:lnSpc>
              <a:spcBef>
                <a:spcPts val="0"/>
              </a:spcBef>
              <a:buNone/>
              <a:defRPr sz="1800" b="0" i="0" spc="1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>
                <a:latin typeface="A1 Serif" pitchFamily="2" charset="0"/>
              </a:defRPr>
            </a:lvl2pPr>
            <a:lvl3pPr>
              <a:defRPr sz="2400" b="0" i="0">
                <a:latin typeface="A1 Serif" pitchFamily="2" charset="0"/>
              </a:defRPr>
            </a:lvl3pPr>
            <a:lvl4pPr>
              <a:defRPr sz="2400" b="0" i="0">
                <a:latin typeface="A1 Serif" pitchFamily="2" charset="0"/>
              </a:defRPr>
            </a:lvl4pPr>
            <a:lvl5pPr>
              <a:defRPr sz="2400" b="0" i="0">
                <a:latin typeface="A1 Serif" pitchFamily="2" charset="0"/>
              </a:defRPr>
            </a:lvl5pPr>
          </a:lstStyle>
          <a:p>
            <a:pPr lvl="0"/>
            <a:r>
              <a:rPr lang="de-DE" dirty="0"/>
              <a:t>CHAPTER/TOPIC</a:t>
            </a:r>
          </a:p>
        </p:txBody>
      </p:sp>
      <p:pic>
        <p:nvPicPr>
          <p:cNvPr id="5" name="!!A1DigitalIdentifier">
            <a:extLst>
              <a:ext uri="{FF2B5EF4-FFF2-40B4-BE49-F238E27FC236}">
                <a16:creationId xmlns:a16="http://schemas.microsoft.com/office/drawing/2014/main" id="{EB4CEE61-B03F-2347-7B56-62965B7483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  <p:sp>
        <p:nvSpPr>
          <p:cNvPr id="6" name="Textplatzhalter 3">
            <a:extLst>
              <a:ext uri="{FF2B5EF4-FFF2-40B4-BE49-F238E27FC236}">
                <a16:creationId xmlns:a16="http://schemas.microsoft.com/office/drawing/2014/main" id="{3A149FB7-347F-2154-C1AF-4B704B284B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28584" y="2574849"/>
            <a:ext cx="3283742" cy="15541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Clr>
                <a:schemeClr val="accent4"/>
              </a:buClr>
              <a:buFont typeface="Wingdings" panose="05000000000000000000" pitchFamily="2" charset="2"/>
              <a:buNone/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n-GB" noProof="0" dirty="0" err="1"/>
              <a:t>Titel</a:t>
            </a:r>
            <a:r>
              <a:rPr lang="en-GB" noProof="0" dirty="0"/>
              <a:t> 2</a:t>
            </a:r>
          </a:p>
          <a:p>
            <a:endParaRPr lang="en-GB" noProof="0" dirty="0"/>
          </a:p>
        </p:txBody>
      </p:sp>
      <p:sp>
        <p:nvSpPr>
          <p:cNvPr id="7" name="Textplatzhalter 8">
            <a:extLst>
              <a:ext uri="{FF2B5EF4-FFF2-40B4-BE49-F238E27FC236}">
                <a16:creationId xmlns:a16="http://schemas.microsoft.com/office/drawing/2014/main" id="{F6D7718B-0093-35DB-7373-3027123AA7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28584" y="4423853"/>
            <a:ext cx="3283743" cy="4056440"/>
          </a:xfrm>
          <a:prstGeom prst="rect">
            <a:avLst/>
          </a:prstGeom>
        </p:spPr>
        <p:txBody>
          <a:bodyPr lIns="0" tIns="0" rIns="0" bIns="0"/>
          <a:lstStyle>
            <a:lvl1pPr marL="0" indent="0" defTabSz="7200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Tx/>
              <a:buNone/>
              <a:tabLst/>
              <a:defRPr sz="2800"/>
            </a:lvl1pPr>
            <a:lvl2pPr marL="368337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2pPr>
            <a:lvl3pPr marL="723975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3pPr>
            <a:lvl4pPr marL="1063730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4pPr>
            <a:lvl5pPr marL="1444773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1AFED713-D816-5A8C-9409-E6CC186A70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175675" y="2574849"/>
            <a:ext cx="3283742" cy="15541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Clr>
                <a:schemeClr val="accent4"/>
              </a:buClr>
              <a:buFont typeface="Wingdings" panose="05000000000000000000" pitchFamily="2" charset="2"/>
              <a:buNone/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n-GB" noProof="0" dirty="0" err="1"/>
              <a:t>Titel</a:t>
            </a:r>
            <a:r>
              <a:rPr lang="en-GB" noProof="0" dirty="0"/>
              <a:t> 2</a:t>
            </a:r>
          </a:p>
          <a:p>
            <a:endParaRPr lang="en-GB" noProof="0" dirty="0"/>
          </a:p>
        </p:txBody>
      </p:sp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DD13894E-2040-4F31-E82D-CAA8BCBE60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175675" y="4423853"/>
            <a:ext cx="3283743" cy="4056440"/>
          </a:xfrm>
          <a:prstGeom prst="rect">
            <a:avLst/>
          </a:prstGeom>
        </p:spPr>
        <p:txBody>
          <a:bodyPr lIns="0" tIns="0" rIns="0" bIns="0"/>
          <a:lstStyle>
            <a:lvl1pPr marL="0" indent="0" defTabSz="7200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Tx/>
              <a:buNone/>
              <a:tabLst/>
              <a:defRPr sz="2800"/>
            </a:lvl1pPr>
            <a:lvl2pPr marL="368337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2pPr>
            <a:lvl3pPr marL="723975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3pPr>
            <a:lvl4pPr marL="1063730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4pPr>
            <a:lvl5pPr marL="1444773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B8776E3C-AA7C-B98D-627F-3E0A1EADF20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93312" y="2574849"/>
            <a:ext cx="3283742" cy="15541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Clr>
                <a:schemeClr val="accent4"/>
              </a:buClr>
              <a:buFont typeface="Wingdings" panose="05000000000000000000" pitchFamily="2" charset="2"/>
              <a:buNone/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n-GB" noProof="0" dirty="0" err="1"/>
              <a:t>Titel</a:t>
            </a:r>
            <a:r>
              <a:rPr lang="en-GB" noProof="0" dirty="0"/>
              <a:t> 2</a:t>
            </a:r>
          </a:p>
          <a:p>
            <a:endParaRPr lang="en-GB" noProof="0" dirty="0"/>
          </a:p>
        </p:txBody>
      </p:sp>
      <p:sp>
        <p:nvSpPr>
          <p:cNvPr id="21" name="Textplatzhalter 8">
            <a:extLst>
              <a:ext uri="{FF2B5EF4-FFF2-40B4-BE49-F238E27FC236}">
                <a16:creationId xmlns:a16="http://schemas.microsoft.com/office/drawing/2014/main" id="{94A83879-0B74-EAAD-6B99-93D707752AB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93312" y="4423853"/>
            <a:ext cx="3283743" cy="4056440"/>
          </a:xfrm>
          <a:prstGeom prst="rect">
            <a:avLst/>
          </a:prstGeom>
        </p:spPr>
        <p:txBody>
          <a:bodyPr lIns="0" tIns="0" rIns="0" bIns="0"/>
          <a:lstStyle>
            <a:lvl1pPr marL="0" indent="0" defTabSz="7200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Tx/>
              <a:buNone/>
              <a:tabLst/>
              <a:defRPr sz="2800"/>
            </a:lvl1pPr>
            <a:lvl2pPr marL="368337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2pPr>
            <a:lvl3pPr marL="723975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3pPr>
            <a:lvl4pPr marL="1063730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4pPr>
            <a:lvl5pPr marL="1444773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982E79EC-CA06-4633-710A-34B499697F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10948" y="2574849"/>
            <a:ext cx="3283742" cy="15541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Clr>
                <a:schemeClr val="accent4"/>
              </a:buClr>
              <a:buFont typeface="Wingdings" panose="05000000000000000000" pitchFamily="2" charset="2"/>
              <a:buNone/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n-GB" noProof="0" dirty="0" err="1"/>
              <a:t>Titel</a:t>
            </a:r>
            <a:r>
              <a:rPr lang="en-GB" noProof="0" dirty="0"/>
              <a:t> 2</a:t>
            </a:r>
          </a:p>
          <a:p>
            <a:endParaRPr lang="en-GB" noProof="0" dirty="0"/>
          </a:p>
        </p:txBody>
      </p:sp>
      <p:sp>
        <p:nvSpPr>
          <p:cNvPr id="23" name="Textplatzhalter 8">
            <a:extLst>
              <a:ext uri="{FF2B5EF4-FFF2-40B4-BE49-F238E27FC236}">
                <a16:creationId xmlns:a16="http://schemas.microsoft.com/office/drawing/2014/main" id="{A7500CAC-B00C-2DFD-AB55-DAC059D3D4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10948" y="4423853"/>
            <a:ext cx="3283743" cy="4056440"/>
          </a:xfrm>
          <a:prstGeom prst="rect">
            <a:avLst/>
          </a:prstGeom>
        </p:spPr>
        <p:txBody>
          <a:bodyPr lIns="0" tIns="0" rIns="0" bIns="0"/>
          <a:lstStyle>
            <a:lvl1pPr marL="0" indent="0" defTabSz="7200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Tx/>
              <a:buNone/>
              <a:tabLst/>
              <a:defRPr sz="2800"/>
            </a:lvl1pPr>
            <a:lvl2pPr marL="368337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2pPr>
            <a:lvl3pPr marL="723975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3pPr>
            <a:lvl4pPr marL="1063730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4pPr>
            <a:lvl5pPr marL="1444773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" name="Vertikaler Textplatzhalter 5">
            <a:extLst>
              <a:ext uri="{FF2B5EF4-FFF2-40B4-BE49-F238E27FC236}">
                <a16:creationId xmlns:a16="http://schemas.microsoft.com/office/drawing/2014/main" id="{960C45AA-814B-94BD-83F7-4933CAFAC04D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132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L &amp; Text, 3 columns +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B3D3DE7-C6C4-40DE-AEC1-A5BE11794DD9}"/>
              </a:ext>
            </a:extLst>
          </p:cNvPr>
          <p:cNvSpPr txBox="1">
            <a:spLocks/>
          </p:cNvSpPr>
          <p:nvPr userDrawn="1"/>
        </p:nvSpPr>
        <p:spPr>
          <a:xfrm>
            <a:off x="863607" y="9448814"/>
            <a:ext cx="614250" cy="5906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DEEB748-9ECA-0045-A0B7-CAB4A7055F7F}" type="slidenum">
              <a:rPr lang="en-US" sz="1200" b="1" smtClean="0">
                <a:solidFill>
                  <a:schemeClr val="accent1"/>
                </a:solidFill>
                <a:latin typeface="Verdana"/>
                <a:cs typeface="Verdana"/>
              </a:rPr>
              <a:pPr algn="l"/>
              <a:t>‹#›</a:t>
            </a:fld>
            <a:endParaRPr lang="en-US" sz="1200" b="1" dirty="0">
              <a:solidFill>
                <a:schemeClr val="accent1"/>
              </a:solidFill>
              <a:latin typeface="Verdana"/>
              <a:cs typeface="Verdana"/>
            </a:endParaRP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7BBDBBA-01B0-4ED3-AA4C-603204606B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7853" y="9448811"/>
            <a:ext cx="15127932" cy="590400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200">
                <a:solidFill>
                  <a:schemeClr val="tx2"/>
                </a:solidFill>
                <a:cs typeface="Verdana"/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Country | Name Surname | Presentation</a:t>
            </a:r>
            <a:endParaRPr lang="en-GB" sz="1200" noProof="0" dirty="0">
              <a:solidFill>
                <a:schemeClr val="accent4"/>
              </a:solidFill>
              <a:latin typeface="+mn-lt"/>
              <a:cs typeface="Verdana"/>
            </a:endParaRP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5C544001-3D63-A823-0A6A-5EDD1ECAA7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826117" y="9385133"/>
            <a:ext cx="598820" cy="613125"/>
          </a:xfrm>
          <a:prstGeom prst="rect">
            <a:avLst/>
          </a:prstGeom>
        </p:spPr>
      </p:pic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C956F144-6658-2D60-2A95-3E6558BC28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1" y="817986"/>
            <a:ext cx="8312012" cy="42535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ts val="2820"/>
              </a:lnSpc>
              <a:spcBef>
                <a:spcPts val="0"/>
              </a:spcBef>
              <a:buNone/>
              <a:defRPr sz="1800" b="0" i="0" spc="1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>
                <a:latin typeface="A1 Serif" pitchFamily="2" charset="0"/>
              </a:defRPr>
            </a:lvl2pPr>
            <a:lvl3pPr>
              <a:defRPr sz="2400" b="0" i="0">
                <a:latin typeface="A1 Serif" pitchFamily="2" charset="0"/>
              </a:defRPr>
            </a:lvl3pPr>
            <a:lvl4pPr>
              <a:defRPr sz="2400" b="0" i="0">
                <a:latin typeface="A1 Serif" pitchFamily="2" charset="0"/>
              </a:defRPr>
            </a:lvl4pPr>
            <a:lvl5pPr>
              <a:defRPr sz="2400" b="0" i="0">
                <a:latin typeface="A1 Serif" pitchFamily="2" charset="0"/>
              </a:defRPr>
            </a:lvl5pPr>
          </a:lstStyle>
          <a:p>
            <a:pPr lvl="0"/>
            <a:r>
              <a:rPr lang="de-DE" dirty="0"/>
              <a:t>CHAPTER/TOPIC</a:t>
            </a:r>
          </a:p>
        </p:txBody>
      </p:sp>
      <p:pic>
        <p:nvPicPr>
          <p:cNvPr id="5" name="!!A1DigitalIdentifier">
            <a:extLst>
              <a:ext uri="{FF2B5EF4-FFF2-40B4-BE49-F238E27FC236}">
                <a16:creationId xmlns:a16="http://schemas.microsoft.com/office/drawing/2014/main" id="{EB4CEE61-B03F-2347-7B56-62965B7483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  <p:sp>
        <p:nvSpPr>
          <p:cNvPr id="7" name="Textplatzhalter 8">
            <a:extLst>
              <a:ext uri="{FF2B5EF4-FFF2-40B4-BE49-F238E27FC236}">
                <a16:creationId xmlns:a16="http://schemas.microsoft.com/office/drawing/2014/main" id="{F6D7718B-0093-35DB-7373-3027123AA7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28584" y="5585349"/>
            <a:ext cx="4585468" cy="452947"/>
          </a:xfrm>
          <a:prstGeom prst="rect">
            <a:avLst/>
          </a:prstGeom>
        </p:spPr>
        <p:txBody>
          <a:bodyPr lIns="0" tIns="0" rIns="0" bIns="0"/>
          <a:lstStyle>
            <a:lvl1pPr marL="0" indent="0" defTabSz="7200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Tx/>
              <a:buNone/>
              <a:tabLst/>
              <a:defRPr sz="2800">
                <a:solidFill>
                  <a:schemeClr val="accent1"/>
                </a:solidFill>
              </a:defRPr>
            </a:lvl1pPr>
            <a:lvl2pPr marL="368337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2pPr>
            <a:lvl3pPr marL="723975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3pPr>
            <a:lvl4pPr marL="1063730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4pPr>
            <a:lvl5pPr marL="1444773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5pPr>
          </a:lstStyle>
          <a:p>
            <a:pPr lvl="0"/>
            <a:r>
              <a:rPr lang="en-GB" noProof="0" dirty="0" err="1"/>
              <a:t>Titel</a:t>
            </a:r>
            <a:r>
              <a:rPr lang="en-GB" noProof="0" dirty="0"/>
              <a:t> 2</a:t>
            </a:r>
          </a:p>
          <a:p>
            <a:pPr lvl="0"/>
            <a:endParaRPr lang="en-GB" noProof="0" dirty="0"/>
          </a:p>
        </p:txBody>
      </p:sp>
      <p:sp>
        <p:nvSpPr>
          <p:cNvPr id="4" name="Vertikaler Textplatzhalter 5">
            <a:extLst>
              <a:ext uri="{FF2B5EF4-FFF2-40B4-BE49-F238E27FC236}">
                <a16:creationId xmlns:a16="http://schemas.microsoft.com/office/drawing/2014/main" id="{960C45AA-814B-94BD-83F7-4933CAFAC04D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  <p:sp>
        <p:nvSpPr>
          <p:cNvPr id="30" name="Textplatzhalter 8">
            <a:extLst>
              <a:ext uri="{FF2B5EF4-FFF2-40B4-BE49-F238E27FC236}">
                <a16:creationId xmlns:a16="http://schemas.microsoft.com/office/drawing/2014/main" id="{118C3868-6E91-C20B-9D7C-C4D1E792E48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828584" y="6314218"/>
            <a:ext cx="4585468" cy="2634733"/>
          </a:xfrm>
          <a:prstGeom prst="rect">
            <a:avLst/>
          </a:prstGeom>
        </p:spPr>
        <p:txBody>
          <a:bodyPr lIns="0" tIns="0" rIns="0" bIns="0"/>
          <a:lstStyle>
            <a:lvl1pPr marL="0" indent="0" defTabSz="7200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Tx/>
              <a:buNone/>
              <a:tabLst/>
              <a:defRPr sz="2000">
                <a:solidFill>
                  <a:schemeClr val="tx1"/>
                </a:solidFill>
              </a:defRPr>
            </a:lvl1pPr>
            <a:lvl2pPr marL="368337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2pPr>
            <a:lvl3pPr marL="723975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3pPr>
            <a:lvl4pPr marL="1063730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4pPr>
            <a:lvl5pPr marL="1444773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5pPr>
          </a:lstStyle>
          <a:p>
            <a:pPr lvl="0"/>
            <a:r>
              <a:rPr lang="en-GB" noProof="0" dirty="0"/>
              <a:t>Text</a:t>
            </a:r>
          </a:p>
          <a:p>
            <a:pPr lvl="0"/>
            <a:endParaRPr lang="en-GB" noProof="0" dirty="0"/>
          </a:p>
        </p:txBody>
      </p:sp>
      <p:sp>
        <p:nvSpPr>
          <p:cNvPr id="31" name="Textplatzhalter 3">
            <a:extLst>
              <a:ext uri="{FF2B5EF4-FFF2-40B4-BE49-F238E27FC236}">
                <a16:creationId xmlns:a16="http://schemas.microsoft.com/office/drawing/2014/main" id="{8145C96F-2692-AF2C-9257-9DBCF4FEA7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28583" y="2574849"/>
            <a:ext cx="12455453" cy="15100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Clr>
                <a:schemeClr val="accent4"/>
              </a:buClr>
              <a:buFont typeface="Wingdings" panose="05000000000000000000" pitchFamily="2" charset="2"/>
              <a:buNone/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GB" noProof="0" dirty="0" err="1"/>
              <a:t>Titel</a:t>
            </a:r>
            <a:endParaRPr lang="en-GB" noProof="0" dirty="0"/>
          </a:p>
          <a:p>
            <a:endParaRPr lang="en-GB" noProof="0" dirty="0"/>
          </a:p>
        </p:txBody>
      </p:sp>
      <p:sp>
        <p:nvSpPr>
          <p:cNvPr id="37" name="Textplatzhalter 8">
            <a:extLst>
              <a:ext uri="{FF2B5EF4-FFF2-40B4-BE49-F238E27FC236}">
                <a16:creationId xmlns:a16="http://schemas.microsoft.com/office/drawing/2014/main" id="{101F9E46-1A4C-646B-EC9D-400F3CA6AF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828584" y="4537210"/>
            <a:ext cx="4585468" cy="785502"/>
          </a:xfrm>
          <a:prstGeom prst="rect">
            <a:avLst/>
          </a:prstGeom>
        </p:spPr>
        <p:txBody>
          <a:bodyPr lIns="0" tIns="0" rIns="0" bIns="0"/>
          <a:lstStyle>
            <a:lvl1pPr marL="0" indent="0" defTabSz="7200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Tx/>
              <a:buNone/>
              <a:tabLst/>
              <a:defRPr sz="6000">
                <a:solidFill>
                  <a:schemeClr val="accent1"/>
                </a:solidFill>
              </a:defRPr>
            </a:lvl1pPr>
            <a:lvl2pPr marL="368337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2pPr>
            <a:lvl3pPr marL="723975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3pPr>
            <a:lvl4pPr marL="1063730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4pPr>
            <a:lvl5pPr marL="1444773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5pPr>
          </a:lstStyle>
          <a:p>
            <a:pPr lvl="0"/>
            <a:r>
              <a:rPr lang="en-GB" noProof="0" dirty="0"/>
              <a:t>01</a:t>
            </a:r>
          </a:p>
          <a:p>
            <a:pPr lvl="0"/>
            <a:endParaRPr lang="en-GB" noProof="0" dirty="0"/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DB47E2CC-6B92-27B9-29D8-5001CAFEEEA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979749" y="5585349"/>
            <a:ext cx="4585468" cy="452947"/>
          </a:xfrm>
          <a:prstGeom prst="rect">
            <a:avLst/>
          </a:prstGeom>
        </p:spPr>
        <p:txBody>
          <a:bodyPr lIns="0" tIns="0" rIns="0" bIns="0"/>
          <a:lstStyle>
            <a:lvl1pPr marL="0" indent="0" defTabSz="7200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Tx/>
              <a:buNone/>
              <a:tabLst/>
              <a:defRPr sz="2800">
                <a:solidFill>
                  <a:schemeClr val="accent1"/>
                </a:solidFill>
              </a:defRPr>
            </a:lvl1pPr>
            <a:lvl2pPr marL="368337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2pPr>
            <a:lvl3pPr marL="723975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3pPr>
            <a:lvl4pPr marL="1063730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4pPr>
            <a:lvl5pPr marL="1444773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5pPr>
          </a:lstStyle>
          <a:p>
            <a:pPr lvl="0"/>
            <a:r>
              <a:rPr lang="en-GB" noProof="0" dirty="0" err="1"/>
              <a:t>Titel</a:t>
            </a:r>
            <a:r>
              <a:rPr lang="en-GB" noProof="0" dirty="0"/>
              <a:t> 2</a:t>
            </a:r>
          </a:p>
          <a:p>
            <a:pPr lvl="0"/>
            <a:endParaRPr lang="en-GB" noProof="0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C02B0FB9-8E25-9434-66FA-990193CCC9C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979749" y="6314218"/>
            <a:ext cx="4585468" cy="2634733"/>
          </a:xfrm>
          <a:prstGeom prst="rect">
            <a:avLst/>
          </a:prstGeom>
        </p:spPr>
        <p:txBody>
          <a:bodyPr lIns="0" tIns="0" rIns="0" bIns="0"/>
          <a:lstStyle>
            <a:lvl1pPr marL="0" indent="0" defTabSz="7200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Tx/>
              <a:buNone/>
              <a:tabLst/>
              <a:defRPr sz="2000">
                <a:solidFill>
                  <a:schemeClr val="tx1"/>
                </a:solidFill>
              </a:defRPr>
            </a:lvl1pPr>
            <a:lvl2pPr marL="368337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2pPr>
            <a:lvl3pPr marL="723975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3pPr>
            <a:lvl4pPr marL="1063730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4pPr>
            <a:lvl5pPr marL="1444773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5pPr>
          </a:lstStyle>
          <a:p>
            <a:pPr lvl="0"/>
            <a:r>
              <a:rPr lang="en-GB" noProof="0" dirty="0"/>
              <a:t>Text</a:t>
            </a:r>
          </a:p>
          <a:p>
            <a:pPr lvl="0"/>
            <a:endParaRPr lang="en-GB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EC110D1-D4A7-661D-2741-1C3E17C0788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979749" y="4537210"/>
            <a:ext cx="4585468" cy="785502"/>
          </a:xfrm>
          <a:prstGeom prst="rect">
            <a:avLst/>
          </a:prstGeom>
        </p:spPr>
        <p:txBody>
          <a:bodyPr lIns="0" tIns="0" rIns="0" bIns="0"/>
          <a:lstStyle>
            <a:lvl1pPr marL="0" indent="0" defTabSz="7200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Tx/>
              <a:buNone/>
              <a:tabLst/>
              <a:defRPr sz="6000">
                <a:solidFill>
                  <a:schemeClr val="accent1"/>
                </a:solidFill>
              </a:defRPr>
            </a:lvl1pPr>
            <a:lvl2pPr marL="368337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2pPr>
            <a:lvl3pPr marL="723975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3pPr>
            <a:lvl4pPr marL="1063730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4pPr>
            <a:lvl5pPr marL="1444773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5pPr>
          </a:lstStyle>
          <a:p>
            <a:pPr lvl="0"/>
            <a:r>
              <a:rPr lang="en-GB" noProof="0" dirty="0"/>
              <a:t>03</a:t>
            </a:r>
          </a:p>
          <a:p>
            <a:pPr lvl="0"/>
            <a:endParaRPr lang="en-GB" noProof="0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83E9B69A-CAF9-CE79-19BA-76161CFA336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04166" y="5585349"/>
            <a:ext cx="4585468" cy="452947"/>
          </a:xfrm>
          <a:prstGeom prst="rect">
            <a:avLst/>
          </a:prstGeom>
        </p:spPr>
        <p:txBody>
          <a:bodyPr lIns="0" tIns="0" rIns="0" bIns="0"/>
          <a:lstStyle>
            <a:lvl1pPr marL="0" indent="0" defTabSz="7200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Tx/>
              <a:buNone/>
              <a:tabLst/>
              <a:defRPr sz="2800">
                <a:solidFill>
                  <a:schemeClr val="accent1"/>
                </a:solidFill>
              </a:defRPr>
            </a:lvl1pPr>
            <a:lvl2pPr marL="368337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2pPr>
            <a:lvl3pPr marL="723975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3pPr>
            <a:lvl4pPr marL="1063730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4pPr>
            <a:lvl5pPr marL="1444773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5pPr>
          </a:lstStyle>
          <a:p>
            <a:pPr lvl="0"/>
            <a:r>
              <a:rPr lang="en-GB" noProof="0" dirty="0" err="1"/>
              <a:t>Titel</a:t>
            </a:r>
            <a:r>
              <a:rPr lang="en-GB" noProof="0" dirty="0"/>
              <a:t> 2</a:t>
            </a:r>
          </a:p>
          <a:p>
            <a:pPr lvl="0"/>
            <a:endParaRPr lang="en-GB" noProof="0" dirty="0"/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502C7E94-B89B-2CA2-F80B-4A46A22627E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04166" y="6314218"/>
            <a:ext cx="4585468" cy="2634733"/>
          </a:xfrm>
          <a:prstGeom prst="rect">
            <a:avLst/>
          </a:prstGeom>
        </p:spPr>
        <p:txBody>
          <a:bodyPr lIns="0" tIns="0" rIns="0" bIns="0"/>
          <a:lstStyle>
            <a:lvl1pPr marL="0" indent="0" defTabSz="7200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Tx/>
              <a:buNone/>
              <a:tabLst/>
              <a:defRPr sz="2000">
                <a:solidFill>
                  <a:schemeClr val="tx1"/>
                </a:solidFill>
              </a:defRPr>
            </a:lvl1pPr>
            <a:lvl2pPr marL="368337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2pPr>
            <a:lvl3pPr marL="723975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3pPr>
            <a:lvl4pPr marL="1063730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4pPr>
            <a:lvl5pPr marL="1444773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5pPr>
          </a:lstStyle>
          <a:p>
            <a:pPr lvl="0"/>
            <a:r>
              <a:rPr lang="en-GB" noProof="0" dirty="0"/>
              <a:t>Text</a:t>
            </a:r>
          </a:p>
          <a:p>
            <a:pPr lvl="0"/>
            <a:endParaRPr lang="en-GB" noProof="0" dirty="0"/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8882C280-2D75-BCF7-EFC5-7F6006C6D8A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04166" y="4537210"/>
            <a:ext cx="4585468" cy="785502"/>
          </a:xfrm>
          <a:prstGeom prst="rect">
            <a:avLst/>
          </a:prstGeom>
        </p:spPr>
        <p:txBody>
          <a:bodyPr lIns="0" tIns="0" rIns="0" bIns="0"/>
          <a:lstStyle>
            <a:lvl1pPr marL="0" indent="0" defTabSz="7200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Tx/>
              <a:buNone/>
              <a:tabLst/>
              <a:defRPr sz="6000">
                <a:solidFill>
                  <a:schemeClr val="accent1"/>
                </a:solidFill>
              </a:defRPr>
            </a:lvl1pPr>
            <a:lvl2pPr marL="368337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2pPr>
            <a:lvl3pPr marL="723975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3pPr>
            <a:lvl4pPr marL="1063730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4pPr>
            <a:lvl5pPr marL="1444773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5pPr>
          </a:lstStyle>
          <a:p>
            <a:pPr lvl="0"/>
            <a:r>
              <a:rPr lang="en-GB" noProof="0" dirty="0"/>
              <a:t>02</a:t>
            </a:r>
          </a:p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84986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5">
          <p15:clr>
            <a:srgbClr val="FBAE40"/>
          </p15:clr>
        </p15:guide>
        <p15:guide id="2" orient="horz" pos="2855">
          <p15:clr>
            <a:srgbClr val="FBAE40"/>
          </p15:clr>
        </p15:guide>
        <p15:guide id="3" orient="horz" pos="564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witht video without text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1_Digital_1920x1080">
            <a:hlinkClick r:id="" action="ppaction://media"/>
            <a:extLst>
              <a:ext uri="{FF2B5EF4-FFF2-40B4-BE49-F238E27FC236}">
                <a16:creationId xmlns:a16="http://schemas.microsoft.com/office/drawing/2014/main" id="{A5A5A8A7-101E-03A8-F299-7E11752F56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858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770F3C0-2E8F-B840-853F-2130EBF76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058" y="1261589"/>
            <a:ext cx="4101161" cy="916301"/>
          </a:xfrm>
          <a:prstGeom prst="rect">
            <a:avLst/>
          </a:prstGeom>
        </p:spPr>
      </p:pic>
      <p:pic>
        <p:nvPicPr>
          <p:cNvPr id="12" name="Grafik 11" descr="Ein Bild, das Design enthält.&#10;&#10;Automatisch generierte Beschreibung">
            <a:extLst>
              <a:ext uri="{FF2B5EF4-FFF2-40B4-BE49-F238E27FC236}">
                <a16:creationId xmlns:a16="http://schemas.microsoft.com/office/drawing/2014/main" id="{E1511F55-9E2A-2B5F-837D-FEE25166F1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38024" y="8092303"/>
            <a:ext cx="1421949" cy="147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8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L &amp; Text, 4 columns +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B3D3DE7-C6C4-40DE-AEC1-A5BE11794DD9}"/>
              </a:ext>
            </a:extLst>
          </p:cNvPr>
          <p:cNvSpPr txBox="1">
            <a:spLocks/>
          </p:cNvSpPr>
          <p:nvPr userDrawn="1"/>
        </p:nvSpPr>
        <p:spPr>
          <a:xfrm>
            <a:off x="863607" y="9448814"/>
            <a:ext cx="614250" cy="5906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DEEB748-9ECA-0045-A0B7-CAB4A7055F7F}" type="slidenum">
              <a:rPr lang="en-US" sz="1200" b="1" smtClean="0">
                <a:solidFill>
                  <a:schemeClr val="accent1"/>
                </a:solidFill>
                <a:latin typeface="Verdana"/>
                <a:cs typeface="Verdana"/>
              </a:rPr>
              <a:pPr algn="l"/>
              <a:t>‹#›</a:t>
            </a:fld>
            <a:endParaRPr lang="en-US" sz="1200" b="1" dirty="0">
              <a:solidFill>
                <a:schemeClr val="accent1"/>
              </a:solidFill>
              <a:latin typeface="Verdana"/>
              <a:cs typeface="Verdana"/>
            </a:endParaRP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7BBDBBA-01B0-4ED3-AA4C-603204606B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7853" y="9448811"/>
            <a:ext cx="15127932" cy="590400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200">
                <a:solidFill>
                  <a:schemeClr val="tx2"/>
                </a:solidFill>
                <a:cs typeface="Verdana"/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Country | Name Surname | Presentation</a:t>
            </a:r>
            <a:endParaRPr lang="en-GB" sz="1200" noProof="0" dirty="0">
              <a:solidFill>
                <a:schemeClr val="accent4"/>
              </a:solidFill>
              <a:latin typeface="+mn-lt"/>
              <a:cs typeface="Verdana"/>
            </a:endParaRP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5C544001-3D63-A823-0A6A-5EDD1ECAA7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826117" y="9385133"/>
            <a:ext cx="598820" cy="613125"/>
          </a:xfrm>
          <a:prstGeom prst="rect">
            <a:avLst/>
          </a:prstGeom>
        </p:spPr>
      </p:pic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C956F144-6658-2D60-2A95-3E6558BC28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1" y="817986"/>
            <a:ext cx="8312012" cy="42535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ts val="2820"/>
              </a:lnSpc>
              <a:spcBef>
                <a:spcPts val="0"/>
              </a:spcBef>
              <a:buNone/>
              <a:defRPr sz="1800" b="0" i="0" spc="1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>
                <a:latin typeface="A1 Serif" pitchFamily="2" charset="0"/>
              </a:defRPr>
            </a:lvl2pPr>
            <a:lvl3pPr>
              <a:defRPr sz="2400" b="0" i="0">
                <a:latin typeface="A1 Serif" pitchFamily="2" charset="0"/>
              </a:defRPr>
            </a:lvl3pPr>
            <a:lvl4pPr>
              <a:defRPr sz="2400" b="0" i="0">
                <a:latin typeface="A1 Serif" pitchFamily="2" charset="0"/>
              </a:defRPr>
            </a:lvl4pPr>
            <a:lvl5pPr>
              <a:defRPr sz="2400" b="0" i="0">
                <a:latin typeface="A1 Serif" pitchFamily="2" charset="0"/>
              </a:defRPr>
            </a:lvl5pPr>
          </a:lstStyle>
          <a:p>
            <a:pPr lvl="0"/>
            <a:r>
              <a:rPr lang="de-DE" dirty="0"/>
              <a:t>CHAPTER/TOPIC</a:t>
            </a:r>
          </a:p>
        </p:txBody>
      </p:sp>
      <p:pic>
        <p:nvPicPr>
          <p:cNvPr id="5" name="!!A1DigitalIdentifier">
            <a:extLst>
              <a:ext uri="{FF2B5EF4-FFF2-40B4-BE49-F238E27FC236}">
                <a16:creationId xmlns:a16="http://schemas.microsoft.com/office/drawing/2014/main" id="{EB4CEE61-B03F-2347-7B56-62965B7483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  <p:sp>
        <p:nvSpPr>
          <p:cNvPr id="7" name="Textplatzhalter 8">
            <a:extLst>
              <a:ext uri="{FF2B5EF4-FFF2-40B4-BE49-F238E27FC236}">
                <a16:creationId xmlns:a16="http://schemas.microsoft.com/office/drawing/2014/main" id="{F6D7718B-0093-35DB-7373-3027123AA7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28584" y="5585349"/>
            <a:ext cx="3283743" cy="452947"/>
          </a:xfrm>
          <a:prstGeom prst="rect">
            <a:avLst/>
          </a:prstGeom>
        </p:spPr>
        <p:txBody>
          <a:bodyPr lIns="0" tIns="0" rIns="0" bIns="0"/>
          <a:lstStyle>
            <a:lvl1pPr marL="0" indent="0" defTabSz="7200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Tx/>
              <a:buNone/>
              <a:tabLst/>
              <a:defRPr sz="2800">
                <a:solidFill>
                  <a:schemeClr val="accent1"/>
                </a:solidFill>
              </a:defRPr>
            </a:lvl1pPr>
            <a:lvl2pPr marL="368337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2pPr>
            <a:lvl3pPr marL="723975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3pPr>
            <a:lvl4pPr marL="1063730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4pPr>
            <a:lvl5pPr marL="1444773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5pPr>
          </a:lstStyle>
          <a:p>
            <a:pPr lvl="0"/>
            <a:r>
              <a:rPr lang="en-GB" noProof="0" dirty="0" err="1"/>
              <a:t>Titel</a:t>
            </a:r>
            <a:r>
              <a:rPr lang="en-GB" noProof="0" dirty="0"/>
              <a:t> 2</a:t>
            </a:r>
          </a:p>
          <a:p>
            <a:pPr lvl="0"/>
            <a:endParaRPr lang="en-GB" noProof="0" dirty="0"/>
          </a:p>
        </p:txBody>
      </p:sp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DD13894E-2040-4F31-E82D-CAA8BCBE60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175675" y="6259058"/>
            <a:ext cx="3283743" cy="2689894"/>
          </a:xfrm>
          <a:prstGeom prst="rect">
            <a:avLst/>
          </a:prstGeom>
        </p:spPr>
        <p:txBody>
          <a:bodyPr lIns="0" tIns="0" rIns="0" bIns="0"/>
          <a:lstStyle>
            <a:lvl1pPr marL="0" indent="0" defTabSz="7200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Tx/>
              <a:buNone/>
              <a:tabLst/>
              <a:defRPr sz="2800"/>
            </a:lvl1pPr>
            <a:lvl2pPr marL="368337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2pPr>
            <a:lvl3pPr marL="723975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3pPr>
            <a:lvl4pPr marL="1063730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4pPr>
            <a:lvl5pPr marL="1444773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21" name="Textplatzhalter 8">
            <a:extLst>
              <a:ext uri="{FF2B5EF4-FFF2-40B4-BE49-F238E27FC236}">
                <a16:creationId xmlns:a16="http://schemas.microsoft.com/office/drawing/2014/main" id="{94A83879-0B74-EAAD-6B99-93D707752AB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93312" y="6305790"/>
            <a:ext cx="3283743" cy="2652734"/>
          </a:xfrm>
          <a:prstGeom prst="rect">
            <a:avLst/>
          </a:prstGeom>
        </p:spPr>
        <p:txBody>
          <a:bodyPr lIns="0" tIns="0" rIns="0" bIns="0"/>
          <a:lstStyle>
            <a:lvl1pPr marL="0" indent="0" defTabSz="7200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Tx/>
              <a:buNone/>
              <a:tabLst/>
              <a:defRPr sz="2800"/>
            </a:lvl1pPr>
            <a:lvl2pPr marL="368337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2pPr>
            <a:lvl3pPr marL="723975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3pPr>
            <a:lvl4pPr marL="1063730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4pPr>
            <a:lvl5pPr marL="1444773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23" name="Textplatzhalter 8">
            <a:extLst>
              <a:ext uri="{FF2B5EF4-FFF2-40B4-BE49-F238E27FC236}">
                <a16:creationId xmlns:a16="http://schemas.microsoft.com/office/drawing/2014/main" id="{A7500CAC-B00C-2DFD-AB55-DAC059D3D4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10948" y="6305790"/>
            <a:ext cx="3283743" cy="2652733"/>
          </a:xfrm>
          <a:prstGeom prst="rect">
            <a:avLst/>
          </a:prstGeom>
        </p:spPr>
        <p:txBody>
          <a:bodyPr lIns="0" tIns="0" rIns="0" bIns="0"/>
          <a:lstStyle>
            <a:lvl1pPr marL="0" indent="0" defTabSz="7200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Tx/>
              <a:buNone/>
              <a:tabLst/>
              <a:defRPr sz="2800"/>
            </a:lvl1pPr>
            <a:lvl2pPr marL="368337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2pPr>
            <a:lvl3pPr marL="723975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3pPr>
            <a:lvl4pPr marL="1063730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4pPr>
            <a:lvl5pPr marL="1444773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" name="Vertikaler Textplatzhalter 5">
            <a:extLst>
              <a:ext uri="{FF2B5EF4-FFF2-40B4-BE49-F238E27FC236}">
                <a16:creationId xmlns:a16="http://schemas.microsoft.com/office/drawing/2014/main" id="{960C45AA-814B-94BD-83F7-4933CAFAC04D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  <p:sp>
        <p:nvSpPr>
          <p:cNvPr id="30" name="Textplatzhalter 8">
            <a:extLst>
              <a:ext uri="{FF2B5EF4-FFF2-40B4-BE49-F238E27FC236}">
                <a16:creationId xmlns:a16="http://schemas.microsoft.com/office/drawing/2014/main" id="{118C3868-6E91-C20B-9D7C-C4D1E792E48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828584" y="6314219"/>
            <a:ext cx="3283743" cy="2646032"/>
          </a:xfrm>
          <a:prstGeom prst="rect">
            <a:avLst/>
          </a:prstGeom>
        </p:spPr>
        <p:txBody>
          <a:bodyPr lIns="0" tIns="0" rIns="0" bIns="0"/>
          <a:lstStyle>
            <a:lvl1pPr marL="0" indent="0" defTabSz="7200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Tx/>
              <a:buNone/>
              <a:tabLst/>
              <a:defRPr sz="2000">
                <a:solidFill>
                  <a:schemeClr val="tx1"/>
                </a:solidFill>
              </a:defRPr>
            </a:lvl1pPr>
            <a:lvl2pPr marL="368337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2pPr>
            <a:lvl3pPr marL="723975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3pPr>
            <a:lvl4pPr marL="1063730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4pPr>
            <a:lvl5pPr marL="1444773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5pPr>
          </a:lstStyle>
          <a:p>
            <a:pPr lvl="0"/>
            <a:r>
              <a:rPr lang="en-GB" noProof="0" dirty="0"/>
              <a:t>Text</a:t>
            </a:r>
          </a:p>
          <a:p>
            <a:pPr lvl="0"/>
            <a:endParaRPr lang="en-GB" noProof="0" dirty="0"/>
          </a:p>
        </p:txBody>
      </p:sp>
      <p:sp>
        <p:nvSpPr>
          <p:cNvPr id="31" name="Textplatzhalter 3">
            <a:extLst>
              <a:ext uri="{FF2B5EF4-FFF2-40B4-BE49-F238E27FC236}">
                <a16:creationId xmlns:a16="http://schemas.microsoft.com/office/drawing/2014/main" id="{8145C96F-2692-AF2C-9257-9DBCF4FEA7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28583" y="2574849"/>
            <a:ext cx="12455453" cy="15100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Clr>
                <a:schemeClr val="accent4"/>
              </a:buClr>
              <a:buFont typeface="Wingdings" panose="05000000000000000000" pitchFamily="2" charset="2"/>
              <a:buNone/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GB" noProof="0" dirty="0" err="1"/>
              <a:t>Titel</a:t>
            </a:r>
            <a:endParaRPr lang="en-GB" noProof="0" dirty="0"/>
          </a:p>
          <a:p>
            <a:endParaRPr lang="en-GB" noProof="0" dirty="0"/>
          </a:p>
        </p:txBody>
      </p:sp>
      <p:sp>
        <p:nvSpPr>
          <p:cNvPr id="32" name="Textplatzhalter 8">
            <a:extLst>
              <a:ext uri="{FF2B5EF4-FFF2-40B4-BE49-F238E27FC236}">
                <a16:creationId xmlns:a16="http://schemas.microsoft.com/office/drawing/2014/main" id="{6CD46B2A-4D5C-87FE-DD2A-2855EA41CA9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78949" y="5585349"/>
            <a:ext cx="3283743" cy="452947"/>
          </a:xfrm>
          <a:prstGeom prst="rect">
            <a:avLst/>
          </a:prstGeom>
        </p:spPr>
        <p:txBody>
          <a:bodyPr lIns="0" tIns="0" rIns="0" bIns="0"/>
          <a:lstStyle>
            <a:lvl1pPr marL="0" indent="0" defTabSz="7200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Tx/>
              <a:buNone/>
              <a:tabLst/>
              <a:defRPr sz="2800">
                <a:solidFill>
                  <a:schemeClr val="accent1"/>
                </a:solidFill>
              </a:defRPr>
            </a:lvl1pPr>
            <a:lvl2pPr marL="368337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2pPr>
            <a:lvl3pPr marL="723975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3pPr>
            <a:lvl4pPr marL="1063730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4pPr>
            <a:lvl5pPr marL="1444773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5pPr>
          </a:lstStyle>
          <a:p>
            <a:pPr lvl="0"/>
            <a:r>
              <a:rPr lang="en-GB" noProof="0" dirty="0" err="1"/>
              <a:t>Titel</a:t>
            </a:r>
            <a:r>
              <a:rPr lang="en-GB" noProof="0" dirty="0"/>
              <a:t> 2</a:t>
            </a:r>
          </a:p>
          <a:p>
            <a:pPr lvl="0"/>
            <a:endParaRPr lang="en-GB" noProof="0" dirty="0"/>
          </a:p>
        </p:txBody>
      </p:sp>
      <p:sp>
        <p:nvSpPr>
          <p:cNvPr id="33" name="Textplatzhalter 8">
            <a:extLst>
              <a:ext uri="{FF2B5EF4-FFF2-40B4-BE49-F238E27FC236}">
                <a16:creationId xmlns:a16="http://schemas.microsoft.com/office/drawing/2014/main" id="{AA627892-6911-084C-8767-86836AD0054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69071" y="5585349"/>
            <a:ext cx="3283743" cy="452947"/>
          </a:xfrm>
          <a:prstGeom prst="rect">
            <a:avLst/>
          </a:prstGeom>
        </p:spPr>
        <p:txBody>
          <a:bodyPr lIns="0" tIns="0" rIns="0" bIns="0"/>
          <a:lstStyle>
            <a:lvl1pPr marL="0" indent="0" defTabSz="7200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Tx/>
              <a:buNone/>
              <a:tabLst/>
              <a:defRPr sz="2800">
                <a:solidFill>
                  <a:schemeClr val="accent1"/>
                </a:solidFill>
              </a:defRPr>
            </a:lvl1pPr>
            <a:lvl2pPr marL="368337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2pPr>
            <a:lvl3pPr marL="723975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3pPr>
            <a:lvl4pPr marL="1063730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4pPr>
            <a:lvl5pPr marL="1444773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5pPr>
          </a:lstStyle>
          <a:p>
            <a:pPr lvl="0"/>
            <a:r>
              <a:rPr lang="en-GB" noProof="0" dirty="0" err="1"/>
              <a:t>Titel</a:t>
            </a:r>
            <a:r>
              <a:rPr lang="en-GB" noProof="0" dirty="0"/>
              <a:t> 2</a:t>
            </a:r>
          </a:p>
          <a:p>
            <a:pPr lvl="0"/>
            <a:endParaRPr lang="en-GB" noProof="0" dirty="0"/>
          </a:p>
        </p:txBody>
      </p:sp>
      <p:sp>
        <p:nvSpPr>
          <p:cNvPr id="34" name="Textplatzhalter 8">
            <a:extLst>
              <a:ext uri="{FF2B5EF4-FFF2-40B4-BE49-F238E27FC236}">
                <a16:creationId xmlns:a16="http://schemas.microsoft.com/office/drawing/2014/main" id="{E8D3E1DA-2A8F-15FE-6C5F-564BFE681FD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145940" y="5585349"/>
            <a:ext cx="3283743" cy="452947"/>
          </a:xfrm>
          <a:prstGeom prst="rect">
            <a:avLst/>
          </a:prstGeom>
        </p:spPr>
        <p:txBody>
          <a:bodyPr lIns="0" tIns="0" rIns="0" bIns="0"/>
          <a:lstStyle>
            <a:lvl1pPr marL="0" indent="0" defTabSz="7200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Tx/>
              <a:buNone/>
              <a:tabLst/>
              <a:defRPr sz="2800">
                <a:solidFill>
                  <a:schemeClr val="accent1"/>
                </a:solidFill>
              </a:defRPr>
            </a:lvl1pPr>
            <a:lvl2pPr marL="368337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2pPr>
            <a:lvl3pPr marL="723975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3pPr>
            <a:lvl4pPr marL="1063730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4pPr>
            <a:lvl5pPr marL="1444773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5pPr>
          </a:lstStyle>
          <a:p>
            <a:pPr lvl="0"/>
            <a:r>
              <a:rPr lang="en-GB" noProof="0" dirty="0" err="1"/>
              <a:t>Titel</a:t>
            </a:r>
            <a:r>
              <a:rPr lang="en-GB" noProof="0" dirty="0"/>
              <a:t> 2</a:t>
            </a:r>
          </a:p>
          <a:p>
            <a:pPr lvl="0"/>
            <a:endParaRPr lang="en-GB" noProof="0" dirty="0"/>
          </a:p>
        </p:txBody>
      </p:sp>
      <p:sp>
        <p:nvSpPr>
          <p:cNvPr id="37" name="Textplatzhalter 8">
            <a:extLst>
              <a:ext uri="{FF2B5EF4-FFF2-40B4-BE49-F238E27FC236}">
                <a16:creationId xmlns:a16="http://schemas.microsoft.com/office/drawing/2014/main" id="{101F9E46-1A4C-646B-EC9D-400F3CA6AF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828584" y="4537210"/>
            <a:ext cx="3283743" cy="785502"/>
          </a:xfrm>
          <a:prstGeom prst="rect">
            <a:avLst/>
          </a:prstGeom>
        </p:spPr>
        <p:txBody>
          <a:bodyPr lIns="0" tIns="0" rIns="0" bIns="0"/>
          <a:lstStyle>
            <a:lvl1pPr marL="0" indent="0" defTabSz="7200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Tx/>
              <a:buNone/>
              <a:tabLst/>
              <a:defRPr sz="6000">
                <a:solidFill>
                  <a:schemeClr val="accent1"/>
                </a:solidFill>
              </a:defRPr>
            </a:lvl1pPr>
            <a:lvl2pPr marL="368337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2pPr>
            <a:lvl3pPr marL="723975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3pPr>
            <a:lvl4pPr marL="1063730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4pPr>
            <a:lvl5pPr marL="1444773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5pPr>
          </a:lstStyle>
          <a:p>
            <a:pPr lvl="0"/>
            <a:r>
              <a:rPr lang="en-GB" noProof="0" dirty="0"/>
              <a:t>01</a:t>
            </a:r>
          </a:p>
          <a:p>
            <a:pPr lvl="0"/>
            <a:endParaRPr lang="en-GB" noProof="0" dirty="0"/>
          </a:p>
        </p:txBody>
      </p:sp>
      <p:sp>
        <p:nvSpPr>
          <p:cNvPr id="39" name="Textplatzhalter 8">
            <a:extLst>
              <a:ext uri="{FF2B5EF4-FFF2-40B4-BE49-F238E27FC236}">
                <a16:creationId xmlns:a16="http://schemas.microsoft.com/office/drawing/2014/main" id="{169CA910-59BA-D01E-689C-AD045237505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552445" y="4537210"/>
            <a:ext cx="3283743" cy="785502"/>
          </a:xfrm>
          <a:prstGeom prst="rect">
            <a:avLst/>
          </a:prstGeom>
        </p:spPr>
        <p:txBody>
          <a:bodyPr lIns="0" tIns="0" rIns="0" bIns="0"/>
          <a:lstStyle>
            <a:lvl1pPr marL="0" indent="0" defTabSz="7200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Tx/>
              <a:buNone/>
              <a:tabLst/>
              <a:defRPr sz="6000">
                <a:solidFill>
                  <a:schemeClr val="accent1"/>
                </a:solidFill>
              </a:defRPr>
            </a:lvl1pPr>
            <a:lvl2pPr marL="368337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2pPr>
            <a:lvl3pPr marL="723975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3pPr>
            <a:lvl4pPr marL="1063730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4pPr>
            <a:lvl5pPr marL="1444773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5pPr>
          </a:lstStyle>
          <a:p>
            <a:pPr lvl="0"/>
            <a:r>
              <a:rPr lang="en-GB" noProof="0" dirty="0"/>
              <a:t>02</a:t>
            </a:r>
          </a:p>
          <a:p>
            <a:pPr lvl="0"/>
            <a:endParaRPr lang="en-GB" noProof="0" dirty="0"/>
          </a:p>
        </p:txBody>
      </p:sp>
      <p:sp>
        <p:nvSpPr>
          <p:cNvPr id="40" name="Textplatzhalter 8">
            <a:extLst>
              <a:ext uri="{FF2B5EF4-FFF2-40B4-BE49-F238E27FC236}">
                <a16:creationId xmlns:a16="http://schemas.microsoft.com/office/drawing/2014/main" id="{05CC1303-BB2A-96F0-6D7B-AF33AEC7B2E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355819" y="4537210"/>
            <a:ext cx="3283743" cy="785502"/>
          </a:xfrm>
          <a:prstGeom prst="rect">
            <a:avLst/>
          </a:prstGeom>
        </p:spPr>
        <p:txBody>
          <a:bodyPr lIns="0" tIns="0" rIns="0" bIns="0"/>
          <a:lstStyle>
            <a:lvl1pPr marL="0" indent="0" defTabSz="7200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Tx/>
              <a:buNone/>
              <a:tabLst/>
              <a:defRPr sz="6000">
                <a:solidFill>
                  <a:schemeClr val="accent1"/>
                </a:solidFill>
              </a:defRPr>
            </a:lvl1pPr>
            <a:lvl2pPr marL="368337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2pPr>
            <a:lvl3pPr marL="723975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3pPr>
            <a:lvl4pPr marL="1063730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4pPr>
            <a:lvl5pPr marL="1444773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5pPr>
          </a:lstStyle>
          <a:p>
            <a:pPr lvl="0"/>
            <a:r>
              <a:rPr lang="en-GB" noProof="0" dirty="0"/>
              <a:t>03</a:t>
            </a:r>
          </a:p>
          <a:p>
            <a:pPr lvl="0"/>
            <a:endParaRPr lang="en-GB" noProof="0" dirty="0"/>
          </a:p>
        </p:txBody>
      </p:sp>
      <p:sp>
        <p:nvSpPr>
          <p:cNvPr id="41" name="Textplatzhalter 8">
            <a:extLst>
              <a:ext uri="{FF2B5EF4-FFF2-40B4-BE49-F238E27FC236}">
                <a16:creationId xmlns:a16="http://schemas.microsoft.com/office/drawing/2014/main" id="{37C7214C-54A3-AA42-0A89-195B421609B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145940" y="4537210"/>
            <a:ext cx="3283743" cy="785502"/>
          </a:xfrm>
          <a:prstGeom prst="rect">
            <a:avLst/>
          </a:prstGeom>
        </p:spPr>
        <p:txBody>
          <a:bodyPr lIns="0" tIns="0" rIns="0" bIns="0"/>
          <a:lstStyle>
            <a:lvl1pPr marL="0" indent="0" defTabSz="7200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Tx/>
              <a:buNone/>
              <a:tabLst/>
              <a:defRPr sz="6000">
                <a:solidFill>
                  <a:schemeClr val="accent1"/>
                </a:solidFill>
              </a:defRPr>
            </a:lvl1pPr>
            <a:lvl2pPr marL="368337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2pPr>
            <a:lvl3pPr marL="723975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3pPr>
            <a:lvl4pPr marL="1063730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4pPr>
            <a:lvl5pPr marL="1444773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5pPr>
          </a:lstStyle>
          <a:p>
            <a:pPr lvl="0"/>
            <a:r>
              <a:rPr lang="en-GB" noProof="0" dirty="0"/>
              <a:t>04</a:t>
            </a:r>
          </a:p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48203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L &amp; Text, 2 columns +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B3D3DE7-C6C4-40DE-AEC1-A5BE11794DD9}"/>
              </a:ext>
            </a:extLst>
          </p:cNvPr>
          <p:cNvSpPr txBox="1">
            <a:spLocks/>
          </p:cNvSpPr>
          <p:nvPr userDrawn="1"/>
        </p:nvSpPr>
        <p:spPr>
          <a:xfrm>
            <a:off x="863607" y="9448814"/>
            <a:ext cx="614250" cy="5906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DEEB748-9ECA-0045-A0B7-CAB4A7055F7F}" type="slidenum">
              <a:rPr lang="en-US" sz="1200" b="1" smtClean="0">
                <a:solidFill>
                  <a:schemeClr val="accent1"/>
                </a:solidFill>
                <a:latin typeface="Verdana"/>
                <a:cs typeface="Verdana"/>
              </a:rPr>
              <a:pPr algn="l"/>
              <a:t>‹#›</a:t>
            </a:fld>
            <a:endParaRPr lang="en-US" sz="1200" b="1" dirty="0">
              <a:solidFill>
                <a:schemeClr val="accent1"/>
              </a:solidFill>
              <a:latin typeface="Verdana"/>
              <a:cs typeface="Verdana"/>
            </a:endParaRP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7BBDBBA-01B0-4ED3-AA4C-603204606B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7853" y="9448811"/>
            <a:ext cx="15127932" cy="590400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200">
                <a:solidFill>
                  <a:schemeClr val="tx2"/>
                </a:solidFill>
                <a:cs typeface="Verdana"/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Country | Name Surname | Presentation</a:t>
            </a:r>
            <a:endParaRPr lang="en-GB" sz="1200" noProof="0" dirty="0">
              <a:solidFill>
                <a:schemeClr val="accent4"/>
              </a:solidFill>
              <a:latin typeface="+mn-lt"/>
              <a:cs typeface="Verdana"/>
            </a:endParaRP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5C544001-3D63-A823-0A6A-5EDD1ECAA7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826117" y="9385133"/>
            <a:ext cx="598820" cy="613125"/>
          </a:xfrm>
          <a:prstGeom prst="rect">
            <a:avLst/>
          </a:prstGeom>
        </p:spPr>
      </p:pic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C956F144-6658-2D60-2A95-3E6558BC28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1" y="817986"/>
            <a:ext cx="8312012" cy="42535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ts val="2820"/>
              </a:lnSpc>
              <a:spcBef>
                <a:spcPts val="0"/>
              </a:spcBef>
              <a:buNone/>
              <a:defRPr sz="1800" b="0" i="0" spc="1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>
                <a:latin typeface="A1 Serif" pitchFamily="2" charset="0"/>
              </a:defRPr>
            </a:lvl2pPr>
            <a:lvl3pPr>
              <a:defRPr sz="2400" b="0" i="0">
                <a:latin typeface="A1 Serif" pitchFamily="2" charset="0"/>
              </a:defRPr>
            </a:lvl3pPr>
            <a:lvl4pPr>
              <a:defRPr sz="2400" b="0" i="0">
                <a:latin typeface="A1 Serif" pitchFamily="2" charset="0"/>
              </a:defRPr>
            </a:lvl4pPr>
            <a:lvl5pPr>
              <a:defRPr sz="2400" b="0" i="0">
                <a:latin typeface="A1 Serif" pitchFamily="2" charset="0"/>
              </a:defRPr>
            </a:lvl5pPr>
          </a:lstStyle>
          <a:p>
            <a:pPr lvl="0"/>
            <a:r>
              <a:rPr lang="de-DE" dirty="0"/>
              <a:t>CHAPTER/TOPIC</a:t>
            </a:r>
          </a:p>
        </p:txBody>
      </p:sp>
      <p:pic>
        <p:nvPicPr>
          <p:cNvPr id="5" name="!!A1DigitalIdentifier">
            <a:extLst>
              <a:ext uri="{FF2B5EF4-FFF2-40B4-BE49-F238E27FC236}">
                <a16:creationId xmlns:a16="http://schemas.microsoft.com/office/drawing/2014/main" id="{EB4CEE61-B03F-2347-7B56-62965B7483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  <p:sp>
        <p:nvSpPr>
          <p:cNvPr id="4" name="Vertikaler Textplatzhalter 5">
            <a:extLst>
              <a:ext uri="{FF2B5EF4-FFF2-40B4-BE49-F238E27FC236}">
                <a16:creationId xmlns:a16="http://schemas.microsoft.com/office/drawing/2014/main" id="{960C45AA-814B-94BD-83F7-4933CAFAC04D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  <p:sp>
        <p:nvSpPr>
          <p:cNvPr id="31" name="Textplatzhalter 3">
            <a:extLst>
              <a:ext uri="{FF2B5EF4-FFF2-40B4-BE49-F238E27FC236}">
                <a16:creationId xmlns:a16="http://schemas.microsoft.com/office/drawing/2014/main" id="{8145C96F-2692-AF2C-9257-9DBCF4FEA7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28583" y="2574849"/>
            <a:ext cx="12455453" cy="15100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Clr>
                <a:schemeClr val="accent4"/>
              </a:buClr>
              <a:buFont typeface="Wingdings" panose="05000000000000000000" pitchFamily="2" charset="2"/>
              <a:buNone/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GB" noProof="0" dirty="0" err="1"/>
              <a:t>Titel</a:t>
            </a:r>
            <a:endParaRPr lang="en-GB" noProof="0" dirty="0"/>
          </a:p>
          <a:p>
            <a:endParaRPr lang="en-GB" noProof="0" dirty="0"/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9E64E98F-0CAB-CF85-595B-26485A0B559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816410" y="4687511"/>
            <a:ext cx="5009538" cy="452947"/>
          </a:xfrm>
          <a:prstGeom prst="rect">
            <a:avLst/>
          </a:prstGeom>
        </p:spPr>
        <p:txBody>
          <a:bodyPr lIns="0" tIns="0" rIns="0" bIns="0"/>
          <a:lstStyle>
            <a:lvl1pPr marL="0" indent="0" defTabSz="7200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Tx/>
              <a:buNone/>
              <a:tabLst/>
              <a:defRPr sz="2800">
                <a:solidFill>
                  <a:schemeClr val="accent1"/>
                </a:solidFill>
              </a:defRPr>
            </a:lvl1pPr>
            <a:lvl2pPr marL="368337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2pPr>
            <a:lvl3pPr marL="723975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3pPr>
            <a:lvl4pPr marL="1063730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4pPr>
            <a:lvl5pPr marL="1444773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5pPr>
          </a:lstStyle>
          <a:p>
            <a:pPr lvl="0"/>
            <a:r>
              <a:rPr lang="en-GB" noProof="0" dirty="0" err="1"/>
              <a:t>Titel</a:t>
            </a:r>
            <a:r>
              <a:rPr lang="en-GB" noProof="0" dirty="0"/>
              <a:t> 2</a:t>
            </a:r>
          </a:p>
          <a:p>
            <a:pPr lvl="0"/>
            <a:endParaRPr lang="en-GB" noProof="0" dirty="0"/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EAFA021F-2B89-FF7B-11D8-DFA7AEF9F5A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816410" y="5416380"/>
            <a:ext cx="5009538" cy="3396316"/>
          </a:xfrm>
          <a:prstGeom prst="rect">
            <a:avLst/>
          </a:prstGeom>
        </p:spPr>
        <p:txBody>
          <a:bodyPr lIns="0" tIns="0" rIns="0" bIns="0"/>
          <a:lstStyle>
            <a:lvl1pPr marL="0" indent="0" defTabSz="7200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Tx/>
              <a:buNone/>
              <a:tabLst/>
              <a:defRPr sz="2000">
                <a:solidFill>
                  <a:schemeClr val="tx1"/>
                </a:solidFill>
              </a:defRPr>
            </a:lvl1pPr>
            <a:lvl2pPr marL="368337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2pPr>
            <a:lvl3pPr marL="723975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3pPr>
            <a:lvl4pPr marL="1063730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4pPr>
            <a:lvl5pPr marL="1444773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5pPr>
          </a:lstStyle>
          <a:p>
            <a:pPr lvl="0"/>
            <a:r>
              <a:rPr lang="en-GB" noProof="0" dirty="0"/>
              <a:t>Text</a:t>
            </a:r>
          </a:p>
          <a:p>
            <a:pPr lvl="0"/>
            <a:endParaRPr lang="en-GB" noProof="0" dirty="0"/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97AE8E10-8D9F-A34A-4265-1CC2EBFE495A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1828800" y="4661523"/>
            <a:ext cx="1535230" cy="1509713"/>
          </a:xfrm>
        </p:spPr>
        <p:txBody>
          <a:bodyPr/>
          <a:lstStyle/>
          <a:p>
            <a:r>
              <a:rPr lang="en-US" dirty="0"/>
              <a:t>Icon</a:t>
            </a:r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F0CF86FF-DF79-BA63-043B-116E40B0FBE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555680" y="4687511"/>
            <a:ext cx="5009538" cy="452947"/>
          </a:xfrm>
          <a:prstGeom prst="rect">
            <a:avLst/>
          </a:prstGeom>
        </p:spPr>
        <p:txBody>
          <a:bodyPr lIns="0" tIns="0" rIns="0" bIns="0"/>
          <a:lstStyle>
            <a:lvl1pPr marL="0" indent="0" defTabSz="7200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Tx/>
              <a:buNone/>
              <a:tabLst/>
              <a:defRPr sz="2800">
                <a:solidFill>
                  <a:schemeClr val="accent1"/>
                </a:solidFill>
              </a:defRPr>
            </a:lvl1pPr>
            <a:lvl2pPr marL="368337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2pPr>
            <a:lvl3pPr marL="723975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3pPr>
            <a:lvl4pPr marL="1063730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4pPr>
            <a:lvl5pPr marL="1444773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5pPr>
          </a:lstStyle>
          <a:p>
            <a:pPr lvl="0"/>
            <a:r>
              <a:rPr lang="en-GB" noProof="0" dirty="0" err="1"/>
              <a:t>Titel</a:t>
            </a:r>
            <a:r>
              <a:rPr lang="en-GB" noProof="0" dirty="0"/>
              <a:t> 2</a:t>
            </a:r>
          </a:p>
          <a:p>
            <a:pPr lvl="0"/>
            <a:endParaRPr lang="en-GB" noProof="0" dirty="0"/>
          </a:p>
        </p:txBody>
      </p:sp>
      <p:sp>
        <p:nvSpPr>
          <p:cNvPr id="22" name="Textplatzhalter 8">
            <a:extLst>
              <a:ext uri="{FF2B5EF4-FFF2-40B4-BE49-F238E27FC236}">
                <a16:creationId xmlns:a16="http://schemas.microsoft.com/office/drawing/2014/main" id="{FE3ABF34-B210-C103-E80C-A4C49E5CEF6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1555680" y="5416380"/>
            <a:ext cx="5009538" cy="3396316"/>
          </a:xfrm>
          <a:prstGeom prst="rect">
            <a:avLst/>
          </a:prstGeom>
        </p:spPr>
        <p:txBody>
          <a:bodyPr lIns="0" tIns="0" rIns="0" bIns="0"/>
          <a:lstStyle>
            <a:lvl1pPr marL="0" indent="0" defTabSz="7200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Tx/>
              <a:buNone/>
              <a:tabLst/>
              <a:defRPr sz="2000">
                <a:solidFill>
                  <a:schemeClr val="tx1"/>
                </a:solidFill>
              </a:defRPr>
            </a:lvl1pPr>
            <a:lvl2pPr marL="368337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2pPr>
            <a:lvl3pPr marL="723975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3pPr>
            <a:lvl4pPr marL="1063730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4pPr>
            <a:lvl5pPr marL="1444773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5pPr>
          </a:lstStyle>
          <a:p>
            <a:pPr lvl="0"/>
            <a:r>
              <a:rPr lang="en-GB" noProof="0" dirty="0"/>
              <a:t>Text</a:t>
            </a:r>
          </a:p>
          <a:p>
            <a:pPr lvl="0"/>
            <a:endParaRPr lang="en-GB" noProof="0" dirty="0"/>
          </a:p>
        </p:txBody>
      </p:sp>
      <p:sp>
        <p:nvSpPr>
          <p:cNvPr id="24" name="Bildplatzhalter 15">
            <a:extLst>
              <a:ext uri="{FF2B5EF4-FFF2-40B4-BE49-F238E27FC236}">
                <a16:creationId xmlns:a16="http://schemas.microsoft.com/office/drawing/2014/main" id="{43066A43-B7BA-0BD3-BBF8-A48B2EFA1EE4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9568070" y="4661523"/>
            <a:ext cx="1535230" cy="1509713"/>
          </a:xfrm>
        </p:spPr>
        <p:txBody>
          <a:bodyPr/>
          <a:lstStyle/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91168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5">
          <p15:clr>
            <a:srgbClr val="FBAE40"/>
          </p15:clr>
        </p15:guide>
        <p15:guide id="2" orient="horz" pos="2855">
          <p15:clr>
            <a:srgbClr val="FBAE40"/>
          </p15:clr>
        </p15:guide>
        <p15:guide id="3" orient="horz" pos="5645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L &amp; Text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B3D3DE7-C6C4-40DE-AEC1-A5BE11794DD9}"/>
              </a:ext>
            </a:extLst>
          </p:cNvPr>
          <p:cNvSpPr txBox="1">
            <a:spLocks/>
          </p:cNvSpPr>
          <p:nvPr userDrawn="1"/>
        </p:nvSpPr>
        <p:spPr>
          <a:xfrm>
            <a:off x="863607" y="9448814"/>
            <a:ext cx="614250" cy="5906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DEEB748-9ECA-0045-A0B7-CAB4A7055F7F}" type="slidenum">
              <a:rPr lang="en-US" sz="1200" b="1" smtClean="0">
                <a:solidFill>
                  <a:schemeClr val="accent1"/>
                </a:solidFill>
                <a:latin typeface="Verdana"/>
                <a:cs typeface="Verdana"/>
              </a:rPr>
              <a:pPr algn="l"/>
              <a:t>‹#›</a:t>
            </a:fld>
            <a:endParaRPr lang="en-US" sz="1200" b="1" dirty="0">
              <a:solidFill>
                <a:schemeClr val="accent1"/>
              </a:solidFill>
              <a:latin typeface="Verdana"/>
              <a:cs typeface="Verdana"/>
            </a:endParaRP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7BBDBBA-01B0-4ED3-AA4C-603204606B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7853" y="9448811"/>
            <a:ext cx="15127932" cy="590400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200">
                <a:solidFill>
                  <a:schemeClr val="tx2"/>
                </a:solidFill>
                <a:cs typeface="Verdana"/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Country | Name Surname | Presentation</a:t>
            </a:r>
            <a:endParaRPr lang="en-GB" sz="1200" noProof="0" dirty="0">
              <a:solidFill>
                <a:schemeClr val="accent4"/>
              </a:solidFill>
              <a:latin typeface="+mn-lt"/>
              <a:cs typeface="Verdana"/>
            </a:endParaRP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5C544001-3D63-A823-0A6A-5EDD1ECAA7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826117" y="9385133"/>
            <a:ext cx="598820" cy="613125"/>
          </a:xfrm>
          <a:prstGeom prst="rect">
            <a:avLst/>
          </a:prstGeom>
        </p:spPr>
      </p:pic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C956F144-6658-2D60-2A95-3E6558BC28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1" y="817986"/>
            <a:ext cx="8312012" cy="42535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ts val="2820"/>
              </a:lnSpc>
              <a:spcBef>
                <a:spcPts val="0"/>
              </a:spcBef>
              <a:buNone/>
              <a:defRPr sz="1800" b="0" i="0" spc="1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>
                <a:latin typeface="A1 Serif" pitchFamily="2" charset="0"/>
              </a:defRPr>
            </a:lvl2pPr>
            <a:lvl3pPr>
              <a:defRPr sz="2400" b="0" i="0">
                <a:latin typeface="A1 Serif" pitchFamily="2" charset="0"/>
              </a:defRPr>
            </a:lvl3pPr>
            <a:lvl4pPr>
              <a:defRPr sz="2400" b="0" i="0">
                <a:latin typeface="A1 Serif" pitchFamily="2" charset="0"/>
              </a:defRPr>
            </a:lvl4pPr>
            <a:lvl5pPr>
              <a:defRPr sz="2400" b="0" i="0">
                <a:latin typeface="A1 Serif" pitchFamily="2" charset="0"/>
              </a:defRPr>
            </a:lvl5pPr>
          </a:lstStyle>
          <a:p>
            <a:pPr lvl="0"/>
            <a:r>
              <a:rPr lang="de-DE" dirty="0"/>
              <a:t>CHAPTER/TOPIC</a:t>
            </a:r>
          </a:p>
        </p:txBody>
      </p:sp>
      <p:pic>
        <p:nvPicPr>
          <p:cNvPr id="5" name="!!A1DigitalIdentifier">
            <a:extLst>
              <a:ext uri="{FF2B5EF4-FFF2-40B4-BE49-F238E27FC236}">
                <a16:creationId xmlns:a16="http://schemas.microsoft.com/office/drawing/2014/main" id="{EB4CEE61-B03F-2347-7B56-62965B7483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  <p:sp>
        <p:nvSpPr>
          <p:cNvPr id="6" name="Textplatzhalter 3">
            <a:extLst>
              <a:ext uri="{FF2B5EF4-FFF2-40B4-BE49-F238E27FC236}">
                <a16:creationId xmlns:a16="http://schemas.microsoft.com/office/drawing/2014/main" id="{3A149FB7-347F-2154-C1AF-4B704B284B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28583" y="2574849"/>
            <a:ext cx="6772077" cy="15541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Clr>
                <a:schemeClr val="accent4"/>
              </a:buClr>
              <a:buFont typeface="Wingdings" panose="05000000000000000000" pitchFamily="2" charset="2"/>
              <a:buNone/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n-GB" noProof="0" dirty="0" err="1"/>
              <a:t>Titel</a:t>
            </a:r>
            <a:r>
              <a:rPr lang="en-GB" noProof="0" dirty="0"/>
              <a:t> 2</a:t>
            </a:r>
          </a:p>
          <a:p>
            <a:endParaRPr lang="en-GB" noProof="0" dirty="0"/>
          </a:p>
        </p:txBody>
      </p:sp>
      <p:sp>
        <p:nvSpPr>
          <p:cNvPr id="7" name="Textplatzhalter 8">
            <a:extLst>
              <a:ext uri="{FF2B5EF4-FFF2-40B4-BE49-F238E27FC236}">
                <a16:creationId xmlns:a16="http://schemas.microsoft.com/office/drawing/2014/main" id="{F6D7718B-0093-35DB-7373-3027123AA7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28583" y="4423853"/>
            <a:ext cx="6772077" cy="4056440"/>
          </a:xfrm>
          <a:prstGeom prst="rect">
            <a:avLst/>
          </a:prstGeom>
        </p:spPr>
        <p:txBody>
          <a:bodyPr lIns="0" tIns="0" rIns="0" bIns="0"/>
          <a:lstStyle>
            <a:lvl1pPr marL="0" indent="0" defTabSz="7200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Tx/>
              <a:buNone/>
              <a:tabLst/>
              <a:defRPr sz="2800"/>
            </a:lvl1pPr>
            <a:lvl2pPr marL="368337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2pPr>
            <a:lvl3pPr marL="723975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3pPr>
            <a:lvl4pPr marL="1063730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4pPr>
            <a:lvl5pPr marL="1444773" indent="0" defTabSz="720072"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0" name="Bildplatzhalter 17">
            <a:extLst>
              <a:ext uri="{FF2B5EF4-FFF2-40B4-BE49-F238E27FC236}">
                <a16:creationId xmlns:a16="http://schemas.microsoft.com/office/drawing/2014/main" id="{FD3F2F30-E109-161A-0FF7-8E6EFD23AE40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144001" y="1979127"/>
            <a:ext cx="9310253" cy="8538095"/>
          </a:xfrm>
          <a:prstGeom prst="rect">
            <a:avLst/>
          </a:prstGeom>
          <a:noFill/>
        </p:spPr>
        <p:txBody>
          <a:bodyPr/>
          <a:lstStyle>
            <a:lvl1pPr marL="0" indent="0">
              <a:buFontTx/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 err="1"/>
              <a:t>Photo</a:t>
            </a:r>
            <a:endParaRPr lang="de-DE" dirty="0"/>
          </a:p>
        </p:txBody>
      </p:sp>
      <p:sp>
        <p:nvSpPr>
          <p:cNvPr id="4" name="Vertikaler Textplatzhalter 5">
            <a:extLst>
              <a:ext uri="{FF2B5EF4-FFF2-40B4-BE49-F238E27FC236}">
                <a16:creationId xmlns:a16="http://schemas.microsoft.com/office/drawing/2014/main" id="{D0C1DF32-57DA-EA32-77B0-AAAA9594E41D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622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5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5BE916DF-C0C4-43C7-96B7-6FDAADAD5C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70417" y="7682906"/>
            <a:ext cx="8046090" cy="28966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100" b="1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noProof="0" dirty="0"/>
              <a:t>Name Quote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322C90E6-9BAE-556C-11A2-431A0DB68FD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235037" y="2537110"/>
            <a:ext cx="11817926" cy="489037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34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noProof="0" dirty="0"/>
              <a:t>Quote</a:t>
            </a:r>
          </a:p>
        </p:txBody>
      </p:sp>
      <p:pic>
        <p:nvPicPr>
          <p:cNvPr id="6" name="Grafik 5" descr="Ein Bild, das Grafiken, orange, Grafikdesign enthält.&#10;&#10;Automatisch generierte Beschreibung">
            <a:extLst>
              <a:ext uri="{FF2B5EF4-FFF2-40B4-BE49-F238E27FC236}">
                <a16:creationId xmlns:a16="http://schemas.microsoft.com/office/drawing/2014/main" id="{09F53916-564E-7198-C6AA-E0C28E6A3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029" y="7688691"/>
            <a:ext cx="885792" cy="666881"/>
          </a:xfrm>
          <a:prstGeom prst="rect">
            <a:avLst/>
          </a:prstGeom>
        </p:spPr>
      </p:pic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629A0C38-0603-39FB-6623-55F97C27C3C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470417" y="8073053"/>
            <a:ext cx="8046090" cy="28966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noProof="0" dirty="0"/>
              <a:t>Position Quote</a:t>
            </a:r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0C98B1F9-CA5F-C3EC-51B7-A2C7E90C44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1" y="817986"/>
            <a:ext cx="8312012" cy="42535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ts val="2820"/>
              </a:lnSpc>
              <a:spcBef>
                <a:spcPts val="0"/>
              </a:spcBef>
              <a:buNone/>
              <a:defRPr sz="1800" b="0" i="0" spc="150" baseline="0">
                <a:solidFill>
                  <a:schemeClr val="tx1"/>
                </a:solidFill>
                <a:latin typeface="+mn-lt"/>
              </a:defRPr>
            </a:lvl1pPr>
            <a:lvl2pPr>
              <a:defRPr sz="2400" b="0" i="0">
                <a:latin typeface="A1 Serif" pitchFamily="2" charset="0"/>
              </a:defRPr>
            </a:lvl2pPr>
            <a:lvl3pPr>
              <a:defRPr sz="2400" b="0" i="0">
                <a:latin typeface="A1 Serif" pitchFamily="2" charset="0"/>
              </a:defRPr>
            </a:lvl3pPr>
            <a:lvl4pPr>
              <a:defRPr sz="2400" b="0" i="0">
                <a:latin typeface="A1 Serif" pitchFamily="2" charset="0"/>
              </a:defRPr>
            </a:lvl4pPr>
            <a:lvl5pPr>
              <a:defRPr sz="2400" b="0" i="0">
                <a:latin typeface="A1 Serif" pitchFamily="2" charset="0"/>
              </a:defRPr>
            </a:lvl5pPr>
          </a:lstStyle>
          <a:p>
            <a:pPr lvl="0"/>
            <a:r>
              <a:rPr lang="en-US" noProof="0" dirty="0"/>
              <a:t>CHAPTER/TOPIC</a:t>
            </a:r>
          </a:p>
        </p:txBody>
      </p:sp>
      <p:pic>
        <p:nvPicPr>
          <p:cNvPr id="10" name="!!A1DigitalIdentifier">
            <a:extLst>
              <a:ext uri="{FF2B5EF4-FFF2-40B4-BE49-F238E27FC236}">
                <a16:creationId xmlns:a16="http://schemas.microsoft.com/office/drawing/2014/main" id="{E8D82685-0B32-FF08-425B-6D81505F684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5E779E1-98CE-0FD0-36A3-E663654B25FA}"/>
              </a:ext>
            </a:extLst>
          </p:cNvPr>
          <p:cNvSpPr txBox="1">
            <a:spLocks/>
          </p:cNvSpPr>
          <p:nvPr userDrawn="1"/>
        </p:nvSpPr>
        <p:spPr>
          <a:xfrm>
            <a:off x="863607" y="9448814"/>
            <a:ext cx="614250" cy="5906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DEEB748-9ECA-0045-A0B7-CAB4A7055F7F}" type="slidenum">
              <a:rPr lang="en-US" sz="1200" b="1" smtClean="0">
                <a:solidFill>
                  <a:schemeClr val="accent1"/>
                </a:solidFill>
                <a:latin typeface="Verdana"/>
                <a:cs typeface="Verdana"/>
              </a:rPr>
              <a:pPr algn="l"/>
              <a:t>‹#›</a:t>
            </a:fld>
            <a:endParaRPr lang="en-US" sz="1200" b="1" dirty="0">
              <a:solidFill>
                <a:schemeClr val="accent1"/>
              </a:solidFill>
              <a:latin typeface="Verdana"/>
              <a:cs typeface="Verdana"/>
            </a:endParaRP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6796D753-EAA4-97CE-CDE2-D02368C23F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7853" y="9448811"/>
            <a:ext cx="15127932" cy="590400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200">
                <a:solidFill>
                  <a:schemeClr val="tx2"/>
                </a:solidFill>
                <a:cs typeface="Verdana"/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Country | Name Surname | Presentation</a:t>
            </a:r>
            <a:endParaRPr lang="en-GB" sz="1200" noProof="0" dirty="0">
              <a:solidFill>
                <a:schemeClr val="accent4"/>
              </a:solidFill>
              <a:latin typeface="+mn-lt"/>
              <a:cs typeface="Verdana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FA9AFD3-1DA3-94FB-A4DA-3EE43D30111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826117" y="9385133"/>
            <a:ext cx="598820" cy="613125"/>
          </a:xfrm>
          <a:prstGeom prst="rect">
            <a:avLst/>
          </a:prstGeom>
        </p:spPr>
      </p:pic>
      <p:sp>
        <p:nvSpPr>
          <p:cNvPr id="12" name="Vertikaler Textplatzhalter 5">
            <a:extLst>
              <a:ext uri="{FF2B5EF4-FFF2-40B4-BE49-F238E27FC236}">
                <a16:creationId xmlns:a16="http://schemas.microsoft.com/office/drawing/2014/main" id="{77A77169-EB32-52C1-D818-9D24DFCC8C65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0718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+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id="{DA4F1B6B-290C-C50D-2112-BFD6D1AF0368}"/>
              </a:ext>
            </a:extLst>
          </p:cNvPr>
          <p:cNvSpPr/>
          <p:nvPr userDrawn="1"/>
        </p:nvSpPr>
        <p:spPr>
          <a:xfrm>
            <a:off x="899" y="2144884"/>
            <a:ext cx="6057004" cy="6217829"/>
          </a:xfrm>
          <a:prstGeom prst="rect">
            <a:avLst/>
          </a:prstGeom>
          <a:gradFill>
            <a:gsLst>
              <a:gs pos="0">
                <a:srgbClr val="FF5500"/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2400" dirty="0" err="1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5BE916DF-C0C4-43C7-96B7-6FDAADAD5C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984609" y="7682906"/>
            <a:ext cx="8046090" cy="28966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100" b="1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noProof="0"/>
              <a:t>Name Quote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322C90E6-9BAE-556C-11A2-431A0DB68FD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889845" y="2144884"/>
            <a:ext cx="9140855" cy="489037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34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noProof="0" dirty="0"/>
              <a:t>Quote</a:t>
            </a:r>
          </a:p>
        </p:txBody>
      </p:sp>
      <p:pic>
        <p:nvPicPr>
          <p:cNvPr id="6" name="Grafik 5" descr="Ein Bild, das Grafiken, orange, Grafikdesign enthält.&#10;&#10;Automatisch generierte Beschreibung">
            <a:extLst>
              <a:ext uri="{FF2B5EF4-FFF2-40B4-BE49-F238E27FC236}">
                <a16:creationId xmlns:a16="http://schemas.microsoft.com/office/drawing/2014/main" id="{09F53916-564E-7198-C6AA-E0C28E6A3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8221" y="7688691"/>
            <a:ext cx="885792" cy="666881"/>
          </a:xfrm>
          <a:prstGeom prst="rect">
            <a:avLst/>
          </a:prstGeom>
        </p:spPr>
      </p:pic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629A0C38-0603-39FB-6623-55F97C27C3C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984609" y="8073053"/>
            <a:ext cx="8046090" cy="28966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noProof="0"/>
              <a:t>Position Quote</a:t>
            </a:r>
          </a:p>
        </p:txBody>
      </p:sp>
      <p:sp>
        <p:nvSpPr>
          <p:cNvPr id="9" name="Bildplatzhalter 17">
            <a:extLst>
              <a:ext uri="{FF2B5EF4-FFF2-40B4-BE49-F238E27FC236}">
                <a16:creationId xmlns:a16="http://schemas.microsoft.com/office/drawing/2014/main" id="{78242C8E-5F7E-7B26-7A00-813D41CF2467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1608008" y="2164892"/>
            <a:ext cx="5364293" cy="5329232"/>
          </a:xfrm>
          <a:prstGeom prst="rect">
            <a:avLst/>
          </a:prstGeom>
          <a:noFill/>
        </p:spPr>
        <p:txBody>
          <a:bodyPr/>
          <a:lstStyle>
            <a:lvl1pPr marL="0" indent="0">
              <a:buFontTx/>
              <a:buNone/>
              <a:defRPr sz="27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Photo reference</a:t>
            </a:r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0C98B1F9-CA5F-C3EC-51B7-A2C7E90C44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1" y="817986"/>
            <a:ext cx="8312012" cy="42535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ts val="2820"/>
              </a:lnSpc>
              <a:spcBef>
                <a:spcPts val="0"/>
              </a:spcBef>
              <a:buNone/>
              <a:defRPr sz="1800" b="0" i="0" spc="1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>
                <a:latin typeface="A1 Serif" pitchFamily="2" charset="0"/>
              </a:defRPr>
            </a:lvl2pPr>
            <a:lvl3pPr>
              <a:defRPr sz="2400" b="0" i="0">
                <a:latin typeface="A1 Serif" pitchFamily="2" charset="0"/>
              </a:defRPr>
            </a:lvl3pPr>
            <a:lvl4pPr>
              <a:defRPr sz="2400" b="0" i="0">
                <a:latin typeface="A1 Serif" pitchFamily="2" charset="0"/>
              </a:defRPr>
            </a:lvl4pPr>
            <a:lvl5pPr>
              <a:defRPr sz="2400" b="0" i="0">
                <a:latin typeface="A1 Serif" pitchFamily="2" charset="0"/>
              </a:defRPr>
            </a:lvl5pPr>
          </a:lstStyle>
          <a:p>
            <a:pPr lvl="0"/>
            <a:r>
              <a:rPr lang="en-US" noProof="0"/>
              <a:t>CHAPTER/TOPIC</a:t>
            </a:r>
          </a:p>
        </p:txBody>
      </p:sp>
      <p:pic>
        <p:nvPicPr>
          <p:cNvPr id="10" name="!!A1DigitalIdentifier">
            <a:extLst>
              <a:ext uri="{FF2B5EF4-FFF2-40B4-BE49-F238E27FC236}">
                <a16:creationId xmlns:a16="http://schemas.microsoft.com/office/drawing/2014/main" id="{3919556B-9551-FE3E-65BF-4408EF2AAB7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EC649D0-4BFE-4500-CF04-42FA9457FF23}"/>
              </a:ext>
            </a:extLst>
          </p:cNvPr>
          <p:cNvSpPr txBox="1">
            <a:spLocks/>
          </p:cNvSpPr>
          <p:nvPr userDrawn="1"/>
        </p:nvSpPr>
        <p:spPr>
          <a:xfrm>
            <a:off x="863607" y="9448814"/>
            <a:ext cx="614250" cy="5906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DEEB748-9ECA-0045-A0B7-CAB4A7055F7F}" type="slidenum">
              <a:rPr lang="en-US" sz="1200" b="1" smtClean="0">
                <a:solidFill>
                  <a:schemeClr val="accent1"/>
                </a:solidFill>
                <a:latin typeface="Verdana"/>
                <a:cs typeface="Verdana"/>
              </a:rPr>
              <a:pPr algn="l"/>
              <a:t>‹#›</a:t>
            </a:fld>
            <a:endParaRPr lang="en-US" sz="1200" b="1" dirty="0">
              <a:solidFill>
                <a:schemeClr val="accent1"/>
              </a:solidFill>
              <a:latin typeface="Verdana"/>
              <a:cs typeface="Verdana"/>
            </a:endParaRP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8E0CFFD1-0E27-B06C-2267-18253E47EE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7853" y="9448811"/>
            <a:ext cx="15127932" cy="590400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Country | Name Surname | Presentation</a:t>
            </a:r>
            <a:endParaRPr lang="en-GB" sz="1200" noProof="0" dirty="0">
              <a:solidFill>
                <a:schemeClr val="accent4"/>
              </a:solidFill>
              <a:latin typeface="+mn-lt"/>
              <a:cs typeface="Verdana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7B48C2F-C79B-B358-F7D4-910794A849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826117" y="9385133"/>
            <a:ext cx="598820" cy="613125"/>
          </a:xfrm>
          <a:prstGeom prst="rect">
            <a:avLst/>
          </a:prstGeom>
        </p:spPr>
      </p:pic>
      <p:sp>
        <p:nvSpPr>
          <p:cNvPr id="14" name="Vertikaler Textplatzhalter 5">
            <a:extLst>
              <a:ext uri="{FF2B5EF4-FFF2-40B4-BE49-F238E27FC236}">
                <a16:creationId xmlns:a16="http://schemas.microsoft.com/office/drawing/2014/main" id="{1298D090-9881-065E-1099-B2545F4DDEE3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9366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oT-Text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weiß, Design enthält.&#10;&#10;Automatisch generierte Beschreibung">
            <a:extLst>
              <a:ext uri="{FF2B5EF4-FFF2-40B4-BE49-F238E27FC236}">
                <a16:creationId xmlns:a16="http://schemas.microsoft.com/office/drawing/2014/main" id="{7FB89596-AE4C-9478-143C-7280FA6FF4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752871"/>
            <a:ext cx="18288000" cy="9526470"/>
          </a:xfrm>
          <a:prstGeom prst="rect">
            <a:avLst/>
          </a:prstGeom>
        </p:spPr>
      </p:pic>
      <p:sp>
        <p:nvSpPr>
          <p:cNvPr id="15" name="Textplatzhalter 13">
            <a:extLst>
              <a:ext uri="{FF2B5EF4-FFF2-40B4-BE49-F238E27FC236}">
                <a16:creationId xmlns:a16="http://schemas.microsoft.com/office/drawing/2014/main" id="{0FE58DE9-ED37-28B5-A8A6-AD9051AC15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29600" y="817986"/>
            <a:ext cx="9226412" cy="42535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ts val="2820"/>
              </a:lnSpc>
              <a:spcBef>
                <a:spcPts val="0"/>
              </a:spcBef>
              <a:buNone/>
              <a:defRPr sz="1800" b="0" i="0" spc="1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>
                <a:latin typeface="A1 Serif" pitchFamily="2" charset="0"/>
              </a:defRPr>
            </a:lvl2pPr>
            <a:lvl3pPr>
              <a:defRPr sz="2400" b="0" i="0">
                <a:latin typeface="A1 Serif" pitchFamily="2" charset="0"/>
              </a:defRPr>
            </a:lvl3pPr>
            <a:lvl4pPr>
              <a:defRPr sz="2400" b="0" i="0">
                <a:latin typeface="A1 Serif" pitchFamily="2" charset="0"/>
              </a:defRPr>
            </a:lvl4pPr>
            <a:lvl5pPr>
              <a:defRPr sz="2400" b="0" i="0">
                <a:latin typeface="A1 Serif" pitchFamily="2" charset="0"/>
              </a:defRPr>
            </a:lvl5pPr>
          </a:lstStyle>
          <a:p>
            <a:pPr lvl="0"/>
            <a:r>
              <a:rPr lang="en-US" noProof="0" dirty="0"/>
              <a:t>CHAPTER/TOPIC</a:t>
            </a:r>
          </a:p>
          <a:p>
            <a:pPr lvl="0"/>
            <a:endParaRPr lang="en-US" noProof="0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8ABB18A-D2D2-00A2-1951-3ECD873C43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24051" y="3754424"/>
            <a:ext cx="6158747" cy="869291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72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5ED861C3-8FF6-3AE2-3BB3-FA4A9E0A0ED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24051" y="5001398"/>
            <a:ext cx="6157913" cy="3720087"/>
          </a:xfrm>
        </p:spPr>
        <p:txBody>
          <a:bodyPr/>
          <a:lstStyle/>
          <a:p>
            <a:pPr lvl="0"/>
            <a:r>
              <a:rPr lang="de-DE" dirty="0"/>
              <a:t>Text</a:t>
            </a:r>
          </a:p>
        </p:txBody>
      </p:sp>
      <p:sp>
        <p:nvSpPr>
          <p:cNvPr id="6" name="Vertikaler Textplatzhalter 5">
            <a:extLst>
              <a:ext uri="{FF2B5EF4-FFF2-40B4-BE49-F238E27FC236}">
                <a16:creationId xmlns:a16="http://schemas.microsoft.com/office/drawing/2014/main" id="{13515AA3-2ED3-D602-EDAE-CEA6D9C1AA5F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97FF86B-E236-E578-60B9-A6D09A06FF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826117" y="9385133"/>
            <a:ext cx="598820" cy="613125"/>
          </a:xfrm>
          <a:prstGeom prst="rect">
            <a:avLst/>
          </a:prstGeom>
        </p:spPr>
      </p:pic>
      <p:pic>
        <p:nvPicPr>
          <p:cNvPr id="9" name="!!A1DigitalIdentifier">
            <a:extLst>
              <a:ext uri="{FF2B5EF4-FFF2-40B4-BE49-F238E27FC236}">
                <a16:creationId xmlns:a16="http://schemas.microsoft.com/office/drawing/2014/main" id="{7AB80C3C-C348-F08B-F4F8-23CAAA0A26E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884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ud-Text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Ei, Schwarzweiß enthält.&#10;&#10;Automatisch generierte Beschreibung">
            <a:extLst>
              <a:ext uri="{FF2B5EF4-FFF2-40B4-BE49-F238E27FC236}">
                <a16:creationId xmlns:a16="http://schemas.microsoft.com/office/drawing/2014/main" id="{14CA39B1-6690-F85D-C694-91A1F9F1E1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52871"/>
            <a:ext cx="18288000" cy="952647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C2FDAA33-3ADF-C964-B7AA-6391A527D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547" y="627048"/>
            <a:ext cx="3676143" cy="693979"/>
          </a:xfrm>
          <a:prstGeom prst="rect">
            <a:avLst/>
          </a:prstGeom>
        </p:spPr>
      </p:pic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3CD2D8F4-2AE5-35EB-B8D5-CED0774541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29600" y="817986"/>
            <a:ext cx="9226412" cy="42535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ts val="2820"/>
              </a:lnSpc>
              <a:spcBef>
                <a:spcPts val="0"/>
              </a:spcBef>
              <a:buNone/>
              <a:defRPr sz="1800" b="0" i="0" spc="1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>
                <a:latin typeface="A1 Serif" pitchFamily="2" charset="0"/>
              </a:defRPr>
            </a:lvl2pPr>
            <a:lvl3pPr>
              <a:defRPr sz="2400" b="0" i="0">
                <a:latin typeface="A1 Serif" pitchFamily="2" charset="0"/>
              </a:defRPr>
            </a:lvl3pPr>
            <a:lvl4pPr>
              <a:defRPr sz="2400" b="0" i="0">
                <a:latin typeface="A1 Serif" pitchFamily="2" charset="0"/>
              </a:defRPr>
            </a:lvl4pPr>
            <a:lvl5pPr>
              <a:defRPr sz="2400" b="0" i="0">
                <a:latin typeface="A1 Serif" pitchFamily="2" charset="0"/>
              </a:defRPr>
            </a:lvl5pPr>
          </a:lstStyle>
          <a:p>
            <a:pPr lvl="0"/>
            <a:r>
              <a:rPr lang="en-US" noProof="0" dirty="0"/>
              <a:t>CHAPTER/TOPIC</a:t>
            </a:r>
          </a:p>
          <a:p>
            <a:pPr lvl="0"/>
            <a:endParaRPr lang="en-US" noProof="0" dirty="0"/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B77B4F76-59B5-F4EC-3924-BBD101CDDC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24051" y="3754424"/>
            <a:ext cx="6158747" cy="869291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72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12" name="Inhaltsplatzhalter 9">
            <a:extLst>
              <a:ext uri="{FF2B5EF4-FFF2-40B4-BE49-F238E27FC236}">
                <a16:creationId xmlns:a16="http://schemas.microsoft.com/office/drawing/2014/main" id="{8146C08A-34A0-6E1E-8C47-55F5DFCD9BD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24051" y="5001398"/>
            <a:ext cx="6157913" cy="3720087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5" name="Vertikaler Textplatzhalter 5">
            <a:extLst>
              <a:ext uri="{FF2B5EF4-FFF2-40B4-BE49-F238E27FC236}">
                <a16:creationId xmlns:a16="http://schemas.microsoft.com/office/drawing/2014/main" id="{EDA13059-E907-1026-22BD-09E675229825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8A4C933-78C5-8967-1875-D2EF772554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826117" y="9385133"/>
            <a:ext cx="598820" cy="613125"/>
          </a:xfrm>
          <a:prstGeom prst="rect">
            <a:avLst/>
          </a:prstGeom>
        </p:spPr>
      </p:pic>
      <p:pic>
        <p:nvPicPr>
          <p:cNvPr id="8" name="!!A1DigitalIdentifier">
            <a:extLst>
              <a:ext uri="{FF2B5EF4-FFF2-40B4-BE49-F238E27FC236}">
                <a16:creationId xmlns:a16="http://schemas.microsoft.com/office/drawing/2014/main" id="{6D09C548-A958-77ED-9558-2266D2B40B9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931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twork-Text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Entwurf, Gebäude, Nebel, Dom enthält.&#10;&#10;Automatisch generierte Beschreibung">
            <a:extLst>
              <a:ext uri="{FF2B5EF4-FFF2-40B4-BE49-F238E27FC236}">
                <a16:creationId xmlns:a16="http://schemas.microsoft.com/office/drawing/2014/main" id="{75FBADB2-E7D6-A692-244A-091FC67390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73172"/>
            <a:ext cx="18288000" cy="9526470"/>
          </a:xfrm>
          <a:prstGeom prst="rect">
            <a:avLst/>
          </a:prstGeom>
        </p:spPr>
      </p:pic>
      <p:sp>
        <p:nvSpPr>
          <p:cNvPr id="15" name="Textplatzhalter 13">
            <a:extLst>
              <a:ext uri="{FF2B5EF4-FFF2-40B4-BE49-F238E27FC236}">
                <a16:creationId xmlns:a16="http://schemas.microsoft.com/office/drawing/2014/main" id="{0FE58DE9-ED37-28B5-A8A6-AD9051AC15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29600" y="817986"/>
            <a:ext cx="9226412" cy="42535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ts val="2820"/>
              </a:lnSpc>
              <a:spcBef>
                <a:spcPts val="0"/>
              </a:spcBef>
              <a:buNone/>
              <a:defRPr sz="1800" b="0" i="0" spc="1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>
                <a:latin typeface="A1 Serif" pitchFamily="2" charset="0"/>
              </a:defRPr>
            </a:lvl2pPr>
            <a:lvl3pPr>
              <a:defRPr sz="2400" b="0" i="0">
                <a:latin typeface="A1 Serif" pitchFamily="2" charset="0"/>
              </a:defRPr>
            </a:lvl3pPr>
            <a:lvl4pPr>
              <a:defRPr sz="2400" b="0" i="0">
                <a:latin typeface="A1 Serif" pitchFamily="2" charset="0"/>
              </a:defRPr>
            </a:lvl4pPr>
            <a:lvl5pPr>
              <a:defRPr sz="2400" b="0" i="0">
                <a:latin typeface="A1 Serif" pitchFamily="2" charset="0"/>
              </a:defRPr>
            </a:lvl5pPr>
          </a:lstStyle>
          <a:p>
            <a:pPr lvl="0"/>
            <a:r>
              <a:rPr lang="de-DE" dirty="0"/>
              <a:t>CHAPTER/TOPIC</a:t>
            </a:r>
          </a:p>
          <a:p>
            <a:pPr lvl="0"/>
            <a:endParaRPr lang="de-DE" dirty="0"/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31020552-E423-DD2A-C08F-74C0DEF80E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24051" y="3754424"/>
            <a:ext cx="6158747" cy="869291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72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9" name="Inhaltsplatzhalter 9">
            <a:extLst>
              <a:ext uri="{FF2B5EF4-FFF2-40B4-BE49-F238E27FC236}">
                <a16:creationId xmlns:a16="http://schemas.microsoft.com/office/drawing/2014/main" id="{F67835D5-F8DD-6E4C-1BEB-24CA6677C56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24051" y="5001398"/>
            <a:ext cx="6157913" cy="3720087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Vertikaler Textplatzhalter 5">
            <a:extLst>
              <a:ext uri="{FF2B5EF4-FFF2-40B4-BE49-F238E27FC236}">
                <a16:creationId xmlns:a16="http://schemas.microsoft.com/office/drawing/2014/main" id="{B5C9FE27-80D1-E24B-5690-86C33F151B0E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FAB2ED8-0931-F44D-414C-DF2A0FB15C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826117" y="9385133"/>
            <a:ext cx="598820" cy="613125"/>
          </a:xfrm>
          <a:prstGeom prst="rect">
            <a:avLst/>
          </a:prstGeom>
        </p:spPr>
      </p:pic>
      <p:pic>
        <p:nvPicPr>
          <p:cNvPr id="6" name="!!A1DigitalIdentifier">
            <a:extLst>
              <a:ext uri="{FF2B5EF4-FFF2-40B4-BE49-F238E27FC236}">
                <a16:creationId xmlns:a16="http://schemas.microsoft.com/office/drawing/2014/main" id="{2A0311C1-668A-DE19-BF70-140B40D3F0A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5511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ybersecurity-Text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Kreis, Design enthält.&#10;&#10;Automatisch generierte Beschreibung">
            <a:extLst>
              <a:ext uri="{FF2B5EF4-FFF2-40B4-BE49-F238E27FC236}">
                <a16:creationId xmlns:a16="http://schemas.microsoft.com/office/drawing/2014/main" id="{8AFE4763-C914-2478-9F4A-061A141C05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73172"/>
            <a:ext cx="18288000" cy="9526470"/>
          </a:xfrm>
          <a:prstGeom prst="rect">
            <a:avLst/>
          </a:prstGeom>
        </p:spPr>
      </p:pic>
      <p:sp>
        <p:nvSpPr>
          <p:cNvPr id="15" name="Textplatzhalter 13">
            <a:extLst>
              <a:ext uri="{FF2B5EF4-FFF2-40B4-BE49-F238E27FC236}">
                <a16:creationId xmlns:a16="http://schemas.microsoft.com/office/drawing/2014/main" id="{0FE58DE9-ED37-28B5-A8A6-AD9051AC15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29600" y="817986"/>
            <a:ext cx="9226412" cy="42535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ts val="2820"/>
              </a:lnSpc>
              <a:spcBef>
                <a:spcPts val="0"/>
              </a:spcBef>
              <a:buNone/>
              <a:defRPr sz="1800" b="0" i="0" spc="1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>
                <a:latin typeface="A1 Serif" pitchFamily="2" charset="0"/>
              </a:defRPr>
            </a:lvl2pPr>
            <a:lvl3pPr>
              <a:defRPr sz="2400" b="0" i="0">
                <a:latin typeface="A1 Serif" pitchFamily="2" charset="0"/>
              </a:defRPr>
            </a:lvl3pPr>
            <a:lvl4pPr>
              <a:defRPr sz="2400" b="0" i="0">
                <a:latin typeface="A1 Serif" pitchFamily="2" charset="0"/>
              </a:defRPr>
            </a:lvl4pPr>
            <a:lvl5pPr>
              <a:defRPr sz="2400" b="0" i="0">
                <a:latin typeface="A1 Serif" pitchFamily="2" charset="0"/>
              </a:defRPr>
            </a:lvl5pPr>
          </a:lstStyle>
          <a:p>
            <a:pPr lvl="0"/>
            <a:r>
              <a:rPr lang="en-US" noProof="0"/>
              <a:t>CHAPTER/TOPIC</a:t>
            </a:r>
          </a:p>
          <a:p>
            <a:pPr lvl="0"/>
            <a:endParaRPr lang="en-US" noProof="0"/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E04D4BC8-F528-A6AB-FF26-3D62ABB5D0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24051" y="3754424"/>
            <a:ext cx="6158747" cy="869291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72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9" name="Inhaltsplatzhalter 9">
            <a:extLst>
              <a:ext uri="{FF2B5EF4-FFF2-40B4-BE49-F238E27FC236}">
                <a16:creationId xmlns:a16="http://schemas.microsoft.com/office/drawing/2014/main" id="{7AB4DC3E-94EB-575B-2B10-F463310FF12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24051" y="5001398"/>
            <a:ext cx="6157913" cy="3720087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Vertikaler Textplatzhalter 5">
            <a:extLst>
              <a:ext uri="{FF2B5EF4-FFF2-40B4-BE49-F238E27FC236}">
                <a16:creationId xmlns:a16="http://schemas.microsoft.com/office/drawing/2014/main" id="{08956119-F431-758B-07A8-98701D3D589E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95EA0FA-1D07-BD47-99EA-BF8C786E05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826117" y="9385133"/>
            <a:ext cx="598820" cy="613125"/>
          </a:xfrm>
          <a:prstGeom prst="rect">
            <a:avLst/>
          </a:prstGeom>
        </p:spPr>
      </p:pic>
      <p:pic>
        <p:nvPicPr>
          <p:cNvPr id="6" name="!!A1DigitalIdentifier">
            <a:extLst>
              <a:ext uri="{FF2B5EF4-FFF2-40B4-BE49-F238E27FC236}">
                <a16:creationId xmlns:a16="http://schemas.microsoft.com/office/drawing/2014/main" id="{DD8A0A4A-36FF-2949-F203-F8B92AC26E3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178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oT Conne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astatur, Design enthält.&#10;&#10;Automatisch generierte Beschreibung">
            <a:extLst>
              <a:ext uri="{FF2B5EF4-FFF2-40B4-BE49-F238E27FC236}">
                <a16:creationId xmlns:a16="http://schemas.microsoft.com/office/drawing/2014/main" id="{F5087AA0-32E0-61AA-1058-FB0983FFCA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34" t="16693" r="2858" b="2943"/>
          <a:stretch/>
        </p:blipFill>
        <p:spPr>
          <a:xfrm>
            <a:off x="-6287" y="1752873"/>
            <a:ext cx="18311649" cy="8535716"/>
          </a:xfrm>
          <a:prstGeom prst="rect">
            <a:avLst/>
          </a:prstGeom>
        </p:spPr>
      </p:pic>
      <p:sp>
        <p:nvSpPr>
          <p:cNvPr id="8" name="Textplatzhalter 6">
            <a:extLst>
              <a:ext uri="{FF2B5EF4-FFF2-40B4-BE49-F238E27FC236}">
                <a16:creationId xmlns:a16="http://schemas.microsoft.com/office/drawing/2014/main" id="{3CA6A7A2-CC0C-EEA2-E797-6198DBE446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24051" y="3754424"/>
            <a:ext cx="6158747" cy="869291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72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11" name="Inhaltsplatzhalter 9">
            <a:extLst>
              <a:ext uri="{FF2B5EF4-FFF2-40B4-BE49-F238E27FC236}">
                <a16:creationId xmlns:a16="http://schemas.microsoft.com/office/drawing/2014/main" id="{B9766A3B-5250-E4C5-8BBE-AC5E8CA54E5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24051" y="5001398"/>
            <a:ext cx="6157913" cy="3720087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Vertikaler Textplatzhalter 5">
            <a:extLst>
              <a:ext uri="{FF2B5EF4-FFF2-40B4-BE49-F238E27FC236}">
                <a16:creationId xmlns:a16="http://schemas.microsoft.com/office/drawing/2014/main" id="{FA0B5A89-0E81-E74D-470B-60B1E9C6B736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B39F100-0A14-7421-5252-632DE4D512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826117" y="9385133"/>
            <a:ext cx="598820" cy="613125"/>
          </a:xfrm>
          <a:prstGeom prst="rect">
            <a:avLst/>
          </a:prstGeom>
        </p:spPr>
      </p:pic>
      <p:pic>
        <p:nvPicPr>
          <p:cNvPr id="6" name="!!A1DigitalIdentifier">
            <a:extLst>
              <a:ext uri="{FF2B5EF4-FFF2-40B4-BE49-F238E27FC236}">
                <a16:creationId xmlns:a16="http://schemas.microsoft.com/office/drawing/2014/main" id="{F07B9D5E-0A28-126A-B668-4E4B8AAE2F3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34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770F3C0-2E8F-B840-853F-2130EBF76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058" y="1261589"/>
            <a:ext cx="4101161" cy="916301"/>
          </a:xfrm>
          <a:prstGeom prst="rect">
            <a:avLst/>
          </a:prstGeom>
        </p:spPr>
      </p:pic>
      <p:pic>
        <p:nvPicPr>
          <p:cNvPr id="10" name="Grafik 9" descr="Ein Bild, das Schwarzweiß, Kugel, Licht, monochrom enthält.&#10;&#10;Automatisch generierte Beschreibung">
            <a:extLst>
              <a:ext uri="{FF2B5EF4-FFF2-40B4-BE49-F238E27FC236}">
                <a16:creationId xmlns:a16="http://schemas.microsoft.com/office/drawing/2014/main" id="{2B280B78-148C-AEB1-B46B-A57B8A6C4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745" y="-1288454"/>
            <a:ext cx="15653655" cy="12059250"/>
          </a:xfrm>
          <a:prstGeom prst="rect">
            <a:avLst/>
          </a:prstGeom>
        </p:spPr>
      </p:pic>
      <p:pic>
        <p:nvPicPr>
          <p:cNvPr id="12" name="Grafik 11" descr="Ein Bild, das Design enthält.&#10;&#10;Automatisch generierte Beschreibung">
            <a:extLst>
              <a:ext uri="{FF2B5EF4-FFF2-40B4-BE49-F238E27FC236}">
                <a16:creationId xmlns:a16="http://schemas.microsoft.com/office/drawing/2014/main" id="{E1511F55-9E2A-2B5F-837D-FEE25166F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8024" y="8092303"/>
            <a:ext cx="1421949" cy="1472417"/>
          </a:xfrm>
          <a:prstGeom prst="rect">
            <a:avLst/>
          </a:prstGeom>
        </p:spPr>
      </p:pic>
      <p:sp>
        <p:nvSpPr>
          <p:cNvPr id="4" name="Textplatzhalter 5">
            <a:extLst>
              <a:ext uri="{FF2B5EF4-FFF2-40B4-BE49-F238E27FC236}">
                <a16:creationId xmlns:a16="http://schemas.microsoft.com/office/drawing/2014/main" id="{FE799260-6C5C-D701-7924-285345CB3C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7026" y="3418807"/>
            <a:ext cx="9227614" cy="3720087"/>
          </a:xfrm>
        </p:spPr>
        <p:txBody>
          <a:bodyPr/>
          <a:lstStyle>
            <a:lvl1pPr>
              <a:defRPr sz="8000"/>
            </a:lvl1pPr>
          </a:lstStyle>
          <a:p>
            <a:pPr lvl="0"/>
            <a:r>
              <a:rPr lang="de-DE" dirty="0"/>
              <a:t>Titel</a:t>
            </a:r>
            <a:endParaRPr lang="en-US" dirty="0"/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F4F52044-7FF4-1601-A25A-6D32976795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27026" y="7555831"/>
            <a:ext cx="9227614" cy="536472"/>
          </a:xfrm>
        </p:spPr>
        <p:txBody>
          <a:bodyPr/>
          <a:lstStyle>
            <a:lvl1pPr>
              <a:defRPr sz="40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Titel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574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7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urnkey IoT Solutions-Text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Design, Origami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2A5066C7-1AF3-060D-259A-7C6B1582EC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523" t="10278" b="6994"/>
          <a:stretch/>
        </p:blipFill>
        <p:spPr>
          <a:xfrm>
            <a:off x="0" y="1752873"/>
            <a:ext cx="18311649" cy="8535716"/>
          </a:xfrm>
          <a:prstGeom prst="rect">
            <a:avLst/>
          </a:prstGeom>
        </p:spPr>
      </p:pic>
      <p:sp>
        <p:nvSpPr>
          <p:cNvPr id="8" name="Textplatzhalter 6">
            <a:extLst>
              <a:ext uri="{FF2B5EF4-FFF2-40B4-BE49-F238E27FC236}">
                <a16:creationId xmlns:a16="http://schemas.microsoft.com/office/drawing/2014/main" id="{3CA6A7A2-CC0C-EEA2-E797-6198DBE446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24051" y="3754424"/>
            <a:ext cx="6158747" cy="869291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72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11" name="Inhaltsplatzhalter 9">
            <a:extLst>
              <a:ext uri="{FF2B5EF4-FFF2-40B4-BE49-F238E27FC236}">
                <a16:creationId xmlns:a16="http://schemas.microsoft.com/office/drawing/2014/main" id="{B9766A3B-5250-E4C5-8BBE-AC5E8CA54E5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24051" y="5001398"/>
            <a:ext cx="6157913" cy="3720087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Vertikaler Textplatzhalter 5">
            <a:extLst>
              <a:ext uri="{FF2B5EF4-FFF2-40B4-BE49-F238E27FC236}">
                <a16:creationId xmlns:a16="http://schemas.microsoft.com/office/drawing/2014/main" id="{FA0B5A89-0E81-E74D-470B-60B1E9C6B736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B39F100-0A14-7421-5252-632DE4D512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826117" y="9385133"/>
            <a:ext cx="598820" cy="613125"/>
          </a:xfrm>
          <a:prstGeom prst="rect">
            <a:avLst/>
          </a:prstGeom>
        </p:spPr>
      </p:pic>
      <p:pic>
        <p:nvPicPr>
          <p:cNvPr id="6" name="!!A1DigitalIdentifier">
            <a:extLst>
              <a:ext uri="{FF2B5EF4-FFF2-40B4-BE49-F238E27FC236}">
                <a16:creationId xmlns:a16="http://schemas.microsoft.com/office/drawing/2014/main" id="{F07B9D5E-0A28-126A-B668-4E4B8AAE2F3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031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dvanced Analytics-Text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Design enthält.&#10;&#10;Automatisch generierte Beschreibung">
            <a:extLst>
              <a:ext uri="{FF2B5EF4-FFF2-40B4-BE49-F238E27FC236}">
                <a16:creationId xmlns:a16="http://schemas.microsoft.com/office/drawing/2014/main" id="{6586DE80-3FF6-9442-4791-781B3EBE12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325" t="10181" b="6849"/>
          <a:stretch/>
        </p:blipFill>
        <p:spPr>
          <a:xfrm>
            <a:off x="-6287" y="1752873"/>
            <a:ext cx="18311649" cy="8539857"/>
          </a:xfrm>
          <a:prstGeom prst="rect">
            <a:avLst/>
          </a:prstGeom>
        </p:spPr>
      </p:pic>
      <p:sp>
        <p:nvSpPr>
          <p:cNvPr id="8" name="Textplatzhalter 6">
            <a:extLst>
              <a:ext uri="{FF2B5EF4-FFF2-40B4-BE49-F238E27FC236}">
                <a16:creationId xmlns:a16="http://schemas.microsoft.com/office/drawing/2014/main" id="{4098888A-E780-0E26-7A72-D8A30F1CAC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24051" y="3754424"/>
            <a:ext cx="6158747" cy="869291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72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11" name="Inhaltsplatzhalter 9">
            <a:extLst>
              <a:ext uri="{FF2B5EF4-FFF2-40B4-BE49-F238E27FC236}">
                <a16:creationId xmlns:a16="http://schemas.microsoft.com/office/drawing/2014/main" id="{C0146791-6790-73CC-8D1B-2CCB28BD99E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24051" y="5001398"/>
            <a:ext cx="6157913" cy="3720087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5" name="Vertikaler Textplatzhalter 5">
            <a:extLst>
              <a:ext uri="{FF2B5EF4-FFF2-40B4-BE49-F238E27FC236}">
                <a16:creationId xmlns:a16="http://schemas.microsoft.com/office/drawing/2014/main" id="{58D4E9A3-9166-7AFD-952C-3AE3E7367A14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DD6E589-3E4A-90A1-EAF8-6865F95068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826117" y="9385133"/>
            <a:ext cx="598820" cy="613125"/>
          </a:xfrm>
          <a:prstGeom prst="rect">
            <a:avLst/>
          </a:prstGeom>
        </p:spPr>
      </p:pic>
      <p:pic>
        <p:nvPicPr>
          <p:cNvPr id="7" name="!!A1DigitalIdentifier">
            <a:extLst>
              <a:ext uri="{FF2B5EF4-FFF2-40B4-BE49-F238E27FC236}">
                <a16:creationId xmlns:a16="http://schemas.microsoft.com/office/drawing/2014/main" id="{729E0A92-6404-35F8-E72D-7F4F05AC078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480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oT Building Blocks-Text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Design enthält.&#10;&#10;Automatisch generierte Beschreibung">
            <a:extLst>
              <a:ext uri="{FF2B5EF4-FFF2-40B4-BE49-F238E27FC236}">
                <a16:creationId xmlns:a16="http://schemas.microsoft.com/office/drawing/2014/main" id="{9ACBF05B-CE30-2D67-5DCE-35053BFAA4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277" t="11413" r="-85" b="8223"/>
          <a:stretch/>
        </p:blipFill>
        <p:spPr>
          <a:xfrm>
            <a:off x="-6287" y="1752873"/>
            <a:ext cx="18311649" cy="8535716"/>
          </a:xfrm>
          <a:prstGeom prst="rect">
            <a:avLst/>
          </a:prstGeom>
        </p:spPr>
      </p:pic>
      <p:sp>
        <p:nvSpPr>
          <p:cNvPr id="8" name="Textplatzhalter 6">
            <a:extLst>
              <a:ext uri="{FF2B5EF4-FFF2-40B4-BE49-F238E27FC236}">
                <a16:creationId xmlns:a16="http://schemas.microsoft.com/office/drawing/2014/main" id="{010DC228-2392-0465-0D5C-56822757D7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24051" y="3754424"/>
            <a:ext cx="6158747" cy="869291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72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11" name="Inhaltsplatzhalter 9">
            <a:extLst>
              <a:ext uri="{FF2B5EF4-FFF2-40B4-BE49-F238E27FC236}">
                <a16:creationId xmlns:a16="http://schemas.microsoft.com/office/drawing/2014/main" id="{3C5D0DA4-7946-F898-B1E6-A02D3E15CD2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24051" y="5001398"/>
            <a:ext cx="6157913" cy="3720087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Vertikaler Textplatzhalter 5">
            <a:extLst>
              <a:ext uri="{FF2B5EF4-FFF2-40B4-BE49-F238E27FC236}">
                <a16:creationId xmlns:a16="http://schemas.microsoft.com/office/drawing/2014/main" id="{8295C64C-01B0-4107-AB09-B6DBE5CBA2DC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6004029-F6AB-88C9-9053-72F8D3B204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826117" y="9385133"/>
            <a:ext cx="598820" cy="613125"/>
          </a:xfrm>
          <a:prstGeom prst="rect">
            <a:avLst/>
          </a:prstGeom>
        </p:spPr>
      </p:pic>
      <p:pic>
        <p:nvPicPr>
          <p:cNvPr id="6" name="!!A1DigitalIdentifier">
            <a:extLst>
              <a:ext uri="{FF2B5EF4-FFF2-40B4-BE49-F238E27FC236}">
                <a16:creationId xmlns:a16="http://schemas.microsoft.com/office/drawing/2014/main" id="{E1A32A5D-D6C5-9F13-BBFA-2BA55BD6DE2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56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Assessments-Vulnerability-Text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15F4FF1-5D98-0829-5B60-1716BDADE3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848" t="8674" r="2496" b="8414"/>
          <a:stretch/>
        </p:blipFill>
        <p:spPr>
          <a:xfrm>
            <a:off x="-6287" y="1752873"/>
            <a:ext cx="18311649" cy="8535716"/>
          </a:xfrm>
          <a:prstGeom prst="rect">
            <a:avLst/>
          </a:prstGeom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3484339-3C70-8A66-5F19-AC65E1FFCC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24051" y="3754424"/>
            <a:ext cx="6158747" cy="869291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72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8" name="Inhaltsplatzhalter 9">
            <a:extLst>
              <a:ext uri="{FF2B5EF4-FFF2-40B4-BE49-F238E27FC236}">
                <a16:creationId xmlns:a16="http://schemas.microsoft.com/office/drawing/2014/main" id="{938BF84E-9506-3A41-7A0B-091E189884C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24051" y="5001398"/>
            <a:ext cx="6157913" cy="3720087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4" name="Vertikaler Textplatzhalter 5">
            <a:extLst>
              <a:ext uri="{FF2B5EF4-FFF2-40B4-BE49-F238E27FC236}">
                <a16:creationId xmlns:a16="http://schemas.microsoft.com/office/drawing/2014/main" id="{B517EF96-EB5E-6506-E57B-D6783890532D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A516AD-9330-9BF7-076A-F0F8650E5A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826117" y="9385133"/>
            <a:ext cx="598820" cy="613125"/>
          </a:xfrm>
          <a:prstGeom prst="rect">
            <a:avLst/>
          </a:prstGeom>
        </p:spPr>
      </p:pic>
      <p:pic>
        <p:nvPicPr>
          <p:cNvPr id="6" name="!!A1DigitalIdentifier">
            <a:extLst>
              <a:ext uri="{FF2B5EF4-FFF2-40B4-BE49-F238E27FC236}">
                <a16:creationId xmlns:a16="http://schemas.microsoft.com/office/drawing/2014/main" id="{DDE5279A-5AAF-1068-70C1-75B5A641DF3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635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ybersecurity Strategy-Roadmap-Text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weiß, Design, minimalistisch, Schwarzweiß enthält.&#10;&#10;Automatisch generierte Beschreibung">
            <a:extLst>
              <a:ext uri="{FF2B5EF4-FFF2-40B4-BE49-F238E27FC236}">
                <a16:creationId xmlns:a16="http://schemas.microsoft.com/office/drawing/2014/main" id="{9D585ACD-E21A-CA3F-0B1F-50161B2898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039" t="17698" r="4959" b="3554"/>
          <a:stretch/>
        </p:blipFill>
        <p:spPr>
          <a:xfrm>
            <a:off x="-6285" y="1752873"/>
            <a:ext cx="18311649" cy="8535716"/>
          </a:xfrm>
          <a:prstGeom prst="rect">
            <a:avLst/>
          </a:prstGeom>
        </p:spPr>
      </p:pic>
      <p:sp>
        <p:nvSpPr>
          <p:cNvPr id="8" name="Textplatzhalter 6">
            <a:extLst>
              <a:ext uri="{FF2B5EF4-FFF2-40B4-BE49-F238E27FC236}">
                <a16:creationId xmlns:a16="http://schemas.microsoft.com/office/drawing/2014/main" id="{0D4C34E3-3F6B-7B15-84D2-8947CEBFAD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24051" y="3754424"/>
            <a:ext cx="6158747" cy="869291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72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11" name="Inhaltsplatzhalter 9">
            <a:extLst>
              <a:ext uri="{FF2B5EF4-FFF2-40B4-BE49-F238E27FC236}">
                <a16:creationId xmlns:a16="http://schemas.microsoft.com/office/drawing/2014/main" id="{C91FB457-829D-16FE-75DD-1F403A61B01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24051" y="5001398"/>
            <a:ext cx="6157913" cy="3720087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Vertikaler Textplatzhalter 5">
            <a:extLst>
              <a:ext uri="{FF2B5EF4-FFF2-40B4-BE49-F238E27FC236}">
                <a16:creationId xmlns:a16="http://schemas.microsoft.com/office/drawing/2014/main" id="{FE756E5F-546A-42C4-2FF5-DDD749BDA60F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88FDE59-F1F3-04BD-6D31-ACF0CCB6CF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826117" y="9385133"/>
            <a:ext cx="598820" cy="613125"/>
          </a:xfrm>
          <a:prstGeom prst="rect">
            <a:avLst/>
          </a:prstGeom>
        </p:spPr>
      </p:pic>
      <p:pic>
        <p:nvPicPr>
          <p:cNvPr id="6" name="!!A1DigitalIdentifier">
            <a:extLst>
              <a:ext uri="{FF2B5EF4-FFF2-40B4-BE49-F238E27FC236}">
                <a16:creationId xmlns:a16="http://schemas.microsoft.com/office/drawing/2014/main" id="{5AFAB07A-B7FE-EB7E-49B7-F1F4E36081A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8101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liance &amp; Certification-Text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Lampe enthält.&#10;&#10;Automatisch generierte Beschreibung">
            <a:extLst>
              <a:ext uri="{FF2B5EF4-FFF2-40B4-BE49-F238E27FC236}">
                <a16:creationId xmlns:a16="http://schemas.microsoft.com/office/drawing/2014/main" id="{5EEEC8E5-E8C7-8C87-9218-3934D68744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572" t="8792" r="1539" b="12460"/>
          <a:stretch/>
        </p:blipFill>
        <p:spPr>
          <a:xfrm>
            <a:off x="-1" y="1752873"/>
            <a:ext cx="18288002" cy="8535716"/>
          </a:xfrm>
          <a:prstGeom prst="rect">
            <a:avLst/>
          </a:prstGeom>
        </p:spPr>
      </p:pic>
      <p:sp>
        <p:nvSpPr>
          <p:cNvPr id="8" name="Textplatzhalter 6">
            <a:extLst>
              <a:ext uri="{FF2B5EF4-FFF2-40B4-BE49-F238E27FC236}">
                <a16:creationId xmlns:a16="http://schemas.microsoft.com/office/drawing/2014/main" id="{AD7E7F37-DEA7-E59A-348B-D190CB1FB4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24051" y="3754424"/>
            <a:ext cx="6158747" cy="869291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72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11" name="Inhaltsplatzhalter 9">
            <a:extLst>
              <a:ext uri="{FF2B5EF4-FFF2-40B4-BE49-F238E27FC236}">
                <a16:creationId xmlns:a16="http://schemas.microsoft.com/office/drawing/2014/main" id="{E513701D-9AEB-9190-C1D9-1E10FA9968E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24051" y="5001398"/>
            <a:ext cx="6157913" cy="3720087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Vertikaler Textplatzhalter 5">
            <a:extLst>
              <a:ext uri="{FF2B5EF4-FFF2-40B4-BE49-F238E27FC236}">
                <a16:creationId xmlns:a16="http://schemas.microsoft.com/office/drawing/2014/main" id="{1F78C950-C131-64CF-5C1E-8489626A3BEB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7E70408-945A-4560-ACA9-CC7E7DD0D7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826117" y="9385133"/>
            <a:ext cx="598820" cy="613125"/>
          </a:xfrm>
          <a:prstGeom prst="rect">
            <a:avLst/>
          </a:prstGeom>
        </p:spPr>
      </p:pic>
      <p:pic>
        <p:nvPicPr>
          <p:cNvPr id="6" name="!!A1DigitalIdentifier">
            <a:extLst>
              <a:ext uri="{FF2B5EF4-FFF2-40B4-BE49-F238E27FC236}">
                <a16:creationId xmlns:a16="http://schemas.microsoft.com/office/drawing/2014/main" id="{51F2BB60-C153-CC92-C28F-A5B4470B47C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907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C &amp; Incident Response-Text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Kreis, Design, Kunst, Muster enthält.&#10;&#10;Automatisch generierte Beschreibung">
            <a:extLst>
              <a:ext uri="{FF2B5EF4-FFF2-40B4-BE49-F238E27FC236}">
                <a16:creationId xmlns:a16="http://schemas.microsoft.com/office/drawing/2014/main" id="{74E6EF9D-4AE0-3719-5A74-3A825B7E26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070" t="17698" r="5043" b="3554"/>
          <a:stretch/>
        </p:blipFill>
        <p:spPr>
          <a:xfrm>
            <a:off x="2" y="1752873"/>
            <a:ext cx="18288000" cy="8535716"/>
          </a:xfrm>
          <a:prstGeom prst="rect">
            <a:avLst/>
          </a:prstGeom>
        </p:spPr>
      </p:pic>
      <p:sp>
        <p:nvSpPr>
          <p:cNvPr id="8" name="Textplatzhalter 6">
            <a:extLst>
              <a:ext uri="{FF2B5EF4-FFF2-40B4-BE49-F238E27FC236}">
                <a16:creationId xmlns:a16="http://schemas.microsoft.com/office/drawing/2014/main" id="{E1B41E88-530A-2C9D-681E-9CDD080B5B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24051" y="3754424"/>
            <a:ext cx="6158747" cy="869291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72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Titel</a:t>
            </a:r>
          </a:p>
        </p:txBody>
      </p:sp>
      <p:sp>
        <p:nvSpPr>
          <p:cNvPr id="11" name="Inhaltsplatzhalter 9">
            <a:extLst>
              <a:ext uri="{FF2B5EF4-FFF2-40B4-BE49-F238E27FC236}">
                <a16:creationId xmlns:a16="http://schemas.microsoft.com/office/drawing/2014/main" id="{D68CB67D-D1B0-9C8D-0ADB-A6166F14C34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24051" y="5001398"/>
            <a:ext cx="6157913" cy="3720087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Vertikaler Textplatzhalter 5">
            <a:extLst>
              <a:ext uri="{FF2B5EF4-FFF2-40B4-BE49-F238E27FC236}">
                <a16:creationId xmlns:a16="http://schemas.microsoft.com/office/drawing/2014/main" id="{F6BCF1FC-262C-EC0D-B68F-5A9A153F7E8A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37A4FB6-8022-F6C9-0567-E9F0C24EC0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826117" y="9385133"/>
            <a:ext cx="598820" cy="613125"/>
          </a:xfrm>
          <a:prstGeom prst="rect">
            <a:avLst/>
          </a:prstGeom>
        </p:spPr>
      </p:pic>
      <p:pic>
        <p:nvPicPr>
          <p:cNvPr id="6" name="!!A1DigitalIdentifier">
            <a:extLst>
              <a:ext uri="{FF2B5EF4-FFF2-40B4-BE49-F238E27FC236}">
                <a16:creationId xmlns:a16="http://schemas.microsoft.com/office/drawing/2014/main" id="{4EF3DE9A-0EFC-E590-EF15-8D6312768A3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666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726A27B6-9D05-C993-F5B1-0E0A2160C526}"/>
              </a:ext>
            </a:extLst>
          </p:cNvPr>
          <p:cNvSpPr/>
          <p:nvPr userDrawn="1"/>
        </p:nvSpPr>
        <p:spPr>
          <a:xfrm>
            <a:off x="898" y="1752874"/>
            <a:ext cx="18278801" cy="8535714"/>
          </a:xfrm>
          <a:prstGeom prst="rect">
            <a:avLst/>
          </a:prstGeom>
          <a:gradFill>
            <a:gsLst>
              <a:gs pos="0">
                <a:srgbClr val="FF5500"/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2400" dirty="0" err="1"/>
          </a:p>
        </p:txBody>
      </p:sp>
      <p:sp>
        <p:nvSpPr>
          <p:cNvPr id="5" name="Vertikaler Textplatzhalter 5">
            <a:extLst>
              <a:ext uri="{FF2B5EF4-FFF2-40B4-BE49-F238E27FC236}">
                <a16:creationId xmlns:a16="http://schemas.microsoft.com/office/drawing/2014/main" id="{14A848BB-1F85-270A-D5FE-6F51C47FE617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  <p:pic>
        <p:nvPicPr>
          <p:cNvPr id="9" name="!!A1DigitalIdentifier">
            <a:extLst>
              <a:ext uri="{FF2B5EF4-FFF2-40B4-BE49-F238E27FC236}">
                <a16:creationId xmlns:a16="http://schemas.microsoft.com/office/drawing/2014/main" id="{9B1CD490-AF81-BC16-4027-A3737B10DF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12672CD-FC27-F4DA-912C-DE6870C16460}"/>
              </a:ext>
            </a:extLst>
          </p:cNvPr>
          <p:cNvSpPr txBox="1"/>
          <p:nvPr userDrawn="1"/>
        </p:nvSpPr>
        <p:spPr>
          <a:xfrm>
            <a:off x="1051920" y="9161426"/>
            <a:ext cx="428072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AT" sz="1400" b="0" i="0" u="none" dirty="0">
                <a:solidFill>
                  <a:schemeClr val="bg1"/>
                </a:solidFill>
                <a:latin typeface="+mn-lt"/>
              </a:rPr>
              <a:t>A1 Digital International GmbH</a:t>
            </a:r>
          </a:p>
          <a:p>
            <a:r>
              <a:rPr lang="de-AT" sz="1400" b="0" i="0" u="none" dirty="0" err="1">
                <a:solidFill>
                  <a:schemeClr val="bg1"/>
                </a:solidFill>
                <a:latin typeface="+mn-lt"/>
              </a:rPr>
              <a:t>Lassallestraße</a:t>
            </a:r>
            <a:r>
              <a:rPr lang="de-AT" sz="1400" b="0" i="0" u="none" dirty="0">
                <a:solidFill>
                  <a:schemeClr val="bg1"/>
                </a:solidFill>
                <a:latin typeface="+mn-lt"/>
              </a:rPr>
              <a:t> 9, </a:t>
            </a:r>
            <a:br>
              <a:rPr lang="de-AT" sz="1400" b="0" i="0" u="none" dirty="0">
                <a:solidFill>
                  <a:schemeClr val="bg1"/>
                </a:solidFill>
                <a:latin typeface="+mn-lt"/>
              </a:rPr>
            </a:br>
            <a:r>
              <a:rPr lang="de-AT" sz="1400" b="0" i="0" u="none" dirty="0">
                <a:solidFill>
                  <a:schemeClr val="bg1"/>
                </a:solidFill>
                <a:latin typeface="+mn-lt"/>
              </a:rPr>
              <a:t>A-1020 Vienna</a:t>
            </a:r>
          </a:p>
          <a:p>
            <a:r>
              <a:rPr lang="de-AT" sz="1400" b="0" i="0" u="none" dirty="0">
                <a:solidFill>
                  <a:schemeClr val="bg1"/>
                </a:solidFill>
                <a:latin typeface="+mn-lt"/>
              </a:rPr>
              <a:t>+43 5 06640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6C482C2-9382-4059-FB6E-8AF03CAC6D14}"/>
              </a:ext>
            </a:extLst>
          </p:cNvPr>
          <p:cNvSpPr txBox="1"/>
          <p:nvPr userDrawn="1"/>
        </p:nvSpPr>
        <p:spPr>
          <a:xfrm>
            <a:off x="4535241" y="9161426"/>
            <a:ext cx="549126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AT" sz="1400" b="0" i="0" dirty="0">
                <a:solidFill>
                  <a:schemeClr val="bg1"/>
                </a:solidFill>
                <a:latin typeface="+mn-lt"/>
              </a:rPr>
              <a:t>A1 Digital Deutschland GmbH</a:t>
            </a:r>
          </a:p>
          <a:p>
            <a:r>
              <a:rPr lang="de-AT" sz="1400" b="0" i="0" dirty="0">
                <a:solidFill>
                  <a:schemeClr val="bg1"/>
                </a:solidFill>
                <a:latin typeface="+mn-lt"/>
              </a:rPr>
              <a:t>Unicorn </a:t>
            </a:r>
            <a:r>
              <a:rPr lang="de-AT" sz="1400" b="0" i="0" dirty="0" err="1">
                <a:solidFill>
                  <a:schemeClr val="bg1"/>
                </a:solidFill>
                <a:latin typeface="+mn-lt"/>
              </a:rPr>
              <a:t>Kustermannpark</a:t>
            </a:r>
            <a:endParaRPr lang="de-AT" sz="1400" b="0" i="0" dirty="0">
              <a:solidFill>
                <a:schemeClr val="bg1"/>
              </a:solidFill>
              <a:latin typeface="+mn-lt"/>
            </a:endParaRPr>
          </a:p>
          <a:p>
            <a:r>
              <a:rPr lang="de-AT" sz="1400" b="0" i="0" dirty="0">
                <a:solidFill>
                  <a:schemeClr val="bg1"/>
                </a:solidFill>
                <a:latin typeface="+mn-lt"/>
              </a:rPr>
              <a:t>Rosenheimer Str. 116</a:t>
            </a:r>
          </a:p>
          <a:p>
            <a:r>
              <a:rPr lang="de-AT" sz="1400" b="0" i="0" dirty="0">
                <a:solidFill>
                  <a:schemeClr val="bg1"/>
                </a:solidFill>
                <a:latin typeface="+mn-lt"/>
              </a:rPr>
              <a:t>D-81669 Munich</a:t>
            </a:r>
          </a:p>
        </p:txBody>
      </p:sp>
      <p:pic>
        <p:nvPicPr>
          <p:cNvPr id="11" name="Grafik 10" descr="Ein Bild, das Symbol, Design, Grafiken enthält.&#10;&#10;Automatisch generierte Beschreibung">
            <a:extLst>
              <a:ext uri="{FF2B5EF4-FFF2-40B4-BE49-F238E27FC236}">
                <a16:creationId xmlns:a16="http://schemas.microsoft.com/office/drawing/2014/main" id="{E96A9744-B18F-ECC9-8528-F8DEC9B9B3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826117" y="9378184"/>
            <a:ext cx="598820" cy="620073"/>
          </a:xfrm>
          <a:prstGeom prst="rect">
            <a:avLst/>
          </a:prstGeom>
        </p:spPr>
      </p:pic>
      <p:sp>
        <p:nvSpPr>
          <p:cNvPr id="13" name="Textplatzhalter 13">
            <a:extLst>
              <a:ext uri="{FF2B5EF4-FFF2-40B4-BE49-F238E27FC236}">
                <a16:creationId xmlns:a16="http://schemas.microsoft.com/office/drawing/2014/main" id="{17606DF4-FB11-E2B3-47AB-C6403A87C15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05113" y="4050703"/>
            <a:ext cx="12294395" cy="1972726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30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Insert </a:t>
            </a:r>
            <a:r>
              <a:rPr lang="de-DE" dirty="0" err="1"/>
              <a:t>contact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Seller/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en-US" dirty="0"/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A61B6713-CF1F-387B-53DF-050FA53BC8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29600" y="817986"/>
            <a:ext cx="9226412" cy="42535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ts val="2820"/>
              </a:lnSpc>
              <a:spcBef>
                <a:spcPts val="0"/>
              </a:spcBef>
              <a:buNone/>
              <a:defRPr sz="1800" b="0" i="0" spc="1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>
                <a:latin typeface="A1 Serif" pitchFamily="2" charset="0"/>
              </a:defRPr>
            </a:lvl2pPr>
            <a:lvl3pPr>
              <a:defRPr sz="2400" b="0" i="0">
                <a:latin typeface="A1 Serif" pitchFamily="2" charset="0"/>
              </a:defRPr>
            </a:lvl3pPr>
            <a:lvl4pPr>
              <a:defRPr sz="2400" b="0" i="0">
                <a:latin typeface="A1 Serif" pitchFamily="2" charset="0"/>
              </a:defRPr>
            </a:lvl4pPr>
            <a:lvl5pPr>
              <a:defRPr sz="2400" b="0" i="0">
                <a:latin typeface="A1 Serif" pitchFamily="2" charset="0"/>
              </a:defRPr>
            </a:lvl5pPr>
          </a:lstStyle>
          <a:p>
            <a:pPr lvl="0"/>
            <a:r>
              <a:rPr lang="de-DE" dirty="0"/>
              <a:t>CHAPTER/TOPIC</a:t>
            </a:r>
          </a:p>
          <a:p>
            <a:pPr lvl="0"/>
            <a:endParaRPr lang="de-DE" dirty="0"/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A86D77DF-63B8-FCB0-0A41-4D9AAFC69D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05113" y="2522724"/>
            <a:ext cx="12294395" cy="1149390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60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Titel</a:t>
            </a:r>
            <a:endParaRPr lang="en-US" dirty="0"/>
          </a:p>
        </p:txBody>
      </p:sp>
      <p:sp>
        <p:nvSpPr>
          <p:cNvPr id="12" name="Textplatzhalter 3">
            <a:hlinkClick r:id="rId4"/>
            <a:extLst>
              <a:ext uri="{FF2B5EF4-FFF2-40B4-BE49-F238E27FC236}">
                <a16:creationId xmlns:a16="http://schemas.microsoft.com/office/drawing/2014/main" id="{67CC0845-16D0-69B9-6C82-610196182F0A}"/>
              </a:ext>
            </a:extLst>
          </p:cNvPr>
          <p:cNvSpPr txBox="1">
            <a:spLocks/>
          </p:cNvSpPr>
          <p:nvPr userDrawn="1"/>
        </p:nvSpPr>
        <p:spPr>
          <a:xfrm>
            <a:off x="7522200" y="6405443"/>
            <a:ext cx="3243600" cy="1069164"/>
          </a:xfrm>
          <a:prstGeom prst="rect">
            <a:avLst/>
          </a:prstGeom>
          <a:solidFill>
            <a:schemeClr val="bg1"/>
          </a:solidFill>
        </p:spPr>
        <p:txBody>
          <a:bodyPr lIns="162000" tIns="162000" rIns="162000" bIns="162000"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390"/>
              </a:lnSpc>
              <a:spcBef>
                <a:spcPts val="0"/>
              </a:spcBef>
              <a:buClr>
                <a:srgbClr val="DA291C"/>
              </a:buClr>
              <a:buSzPct val="100000"/>
              <a:buNone/>
            </a:pPr>
            <a:r>
              <a:rPr lang="en-US" sz="3000" b="1" dirty="0">
                <a:latin typeface="A1 Sans" pitchFamily="2" charset="0"/>
              </a:rPr>
              <a:t>a1.digital</a:t>
            </a:r>
          </a:p>
        </p:txBody>
      </p:sp>
    </p:spTree>
    <p:extLst>
      <p:ext uri="{BB962C8B-B14F-4D97-AF65-F5344CB8AC3E}">
        <p14:creationId xmlns:p14="http://schemas.microsoft.com/office/powerpoint/2010/main" val="3842914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7">
          <p15:clr>
            <a:srgbClr val="FBAE40"/>
          </p15:clr>
        </p15:guide>
        <p15:guide id="2" orient="horz" pos="628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eck 23">
            <a:extLst>
              <a:ext uri="{FF2B5EF4-FFF2-40B4-BE49-F238E27FC236}">
                <a16:creationId xmlns:a16="http://schemas.microsoft.com/office/drawing/2014/main" id="{E24E94A9-9998-DE7F-E723-7EB9C970DCD1}"/>
              </a:ext>
            </a:extLst>
          </p:cNvPr>
          <p:cNvSpPr/>
          <p:nvPr userDrawn="1"/>
        </p:nvSpPr>
        <p:spPr>
          <a:xfrm>
            <a:off x="898" y="1752874"/>
            <a:ext cx="18278801" cy="8535714"/>
          </a:xfrm>
          <a:prstGeom prst="rect">
            <a:avLst/>
          </a:prstGeom>
          <a:gradFill>
            <a:gsLst>
              <a:gs pos="0">
                <a:srgbClr val="FF5500"/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2400" dirty="0" err="1"/>
          </a:p>
        </p:txBody>
      </p:sp>
      <p:sp>
        <p:nvSpPr>
          <p:cNvPr id="5" name="Vertikaler Textplatzhalter 5">
            <a:extLst>
              <a:ext uri="{FF2B5EF4-FFF2-40B4-BE49-F238E27FC236}">
                <a16:creationId xmlns:a16="http://schemas.microsoft.com/office/drawing/2014/main" id="{14A848BB-1F85-270A-D5FE-6F51C47FE617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  <p:pic>
        <p:nvPicPr>
          <p:cNvPr id="9" name="!!A1DigitalIdentifier">
            <a:extLst>
              <a:ext uri="{FF2B5EF4-FFF2-40B4-BE49-F238E27FC236}">
                <a16:creationId xmlns:a16="http://schemas.microsoft.com/office/drawing/2014/main" id="{9B1CD490-AF81-BC16-4027-A3737B10DF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  <p:pic>
        <p:nvPicPr>
          <p:cNvPr id="11" name="Grafik 10" descr="Ein Bild, das Symbol, Design, Grafiken enthält.&#10;&#10;Automatisch generierte Beschreibung">
            <a:extLst>
              <a:ext uri="{FF2B5EF4-FFF2-40B4-BE49-F238E27FC236}">
                <a16:creationId xmlns:a16="http://schemas.microsoft.com/office/drawing/2014/main" id="{E96A9744-B18F-ECC9-8528-F8DEC9B9B3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826117" y="9378184"/>
            <a:ext cx="598820" cy="620073"/>
          </a:xfrm>
          <a:prstGeom prst="rect">
            <a:avLst/>
          </a:prstGeom>
        </p:spPr>
      </p:pic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D0414B82-BB21-7EC0-D53E-393E6B1889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46577" y="6020732"/>
            <a:ext cx="6130644" cy="829520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Name and </a:t>
            </a:r>
            <a:r>
              <a:rPr lang="de-DE" dirty="0" err="1"/>
              <a:t>Surname</a:t>
            </a:r>
            <a:endParaRPr lang="de-DE" dirty="0"/>
          </a:p>
        </p:txBody>
      </p:sp>
      <p:sp>
        <p:nvSpPr>
          <p:cNvPr id="23" name="Textplatzhalter 21">
            <a:extLst>
              <a:ext uri="{FF2B5EF4-FFF2-40B4-BE49-F238E27FC236}">
                <a16:creationId xmlns:a16="http://schemas.microsoft.com/office/drawing/2014/main" id="{D1356556-EC29-62D0-C6A7-4ACEAAD41E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46577" y="7152109"/>
            <a:ext cx="6130644" cy="82952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E </a:t>
            </a:r>
            <a:r>
              <a:rPr lang="de-DE" dirty="0" err="1"/>
              <a:t>name.surname@email.com</a:t>
            </a:r>
            <a:endParaRPr lang="de-DE" dirty="0"/>
          </a:p>
          <a:p>
            <a:pPr lvl="0"/>
            <a:r>
              <a:rPr lang="de-DE" dirty="0"/>
              <a:t>M +43 664 123 123 45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EBAD57F4-20FC-5E8D-7522-986CF8F9FA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05113" y="3312108"/>
            <a:ext cx="12294395" cy="1149390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60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Titel/Contact/</a:t>
            </a:r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endParaRPr lang="en-US" dirty="0"/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E0373BB1-4A0C-417E-121F-4D313591B2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29600" y="817986"/>
            <a:ext cx="9226412" cy="42535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ts val="2820"/>
              </a:lnSpc>
              <a:spcBef>
                <a:spcPts val="0"/>
              </a:spcBef>
              <a:buNone/>
              <a:defRPr sz="1800" b="0" i="0" spc="1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>
                <a:latin typeface="A1 Serif" pitchFamily="2" charset="0"/>
              </a:defRPr>
            </a:lvl2pPr>
            <a:lvl3pPr>
              <a:defRPr sz="2400" b="0" i="0">
                <a:latin typeface="A1 Serif" pitchFamily="2" charset="0"/>
              </a:defRPr>
            </a:lvl3pPr>
            <a:lvl4pPr>
              <a:defRPr sz="2400" b="0" i="0">
                <a:latin typeface="A1 Serif" pitchFamily="2" charset="0"/>
              </a:defRPr>
            </a:lvl4pPr>
            <a:lvl5pPr>
              <a:defRPr sz="2400" b="0" i="0">
                <a:latin typeface="A1 Serif" pitchFamily="2" charset="0"/>
              </a:defRPr>
            </a:lvl5pPr>
          </a:lstStyle>
          <a:p>
            <a:pPr lvl="0"/>
            <a:r>
              <a:rPr lang="de-DE" dirty="0"/>
              <a:t>CHAPTER/TOPIC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0880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7">
          <p15:clr>
            <a:srgbClr val="FBAE40"/>
          </p15:clr>
        </p15:guide>
        <p15:guide id="2" orient="horz" pos="628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(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eck 23">
            <a:extLst>
              <a:ext uri="{FF2B5EF4-FFF2-40B4-BE49-F238E27FC236}">
                <a16:creationId xmlns:a16="http://schemas.microsoft.com/office/drawing/2014/main" id="{E24E94A9-9998-DE7F-E723-7EB9C970DCD1}"/>
              </a:ext>
            </a:extLst>
          </p:cNvPr>
          <p:cNvSpPr/>
          <p:nvPr userDrawn="1"/>
        </p:nvSpPr>
        <p:spPr>
          <a:xfrm>
            <a:off x="898" y="1752874"/>
            <a:ext cx="18278801" cy="8535714"/>
          </a:xfrm>
          <a:prstGeom prst="rect">
            <a:avLst/>
          </a:prstGeom>
          <a:gradFill>
            <a:gsLst>
              <a:gs pos="0">
                <a:srgbClr val="FF5500"/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2400" dirty="0" err="1"/>
          </a:p>
        </p:txBody>
      </p:sp>
      <p:pic>
        <p:nvPicPr>
          <p:cNvPr id="2" name="Grafik 1" descr="Ein Bild, das Schrift, Screenshot, Schwarz, Grafiken enthält.&#10;&#10;Automatisch generierte Beschreibung">
            <a:extLst>
              <a:ext uri="{FF2B5EF4-FFF2-40B4-BE49-F238E27FC236}">
                <a16:creationId xmlns:a16="http://schemas.microsoft.com/office/drawing/2014/main" id="{2A2E824D-33F0-CE17-EBC7-6A5B1CD3F3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300" y="7144"/>
            <a:ext cx="18288000" cy="10274300"/>
          </a:xfrm>
          <a:prstGeom prst="rect">
            <a:avLst/>
          </a:prstGeom>
        </p:spPr>
      </p:pic>
      <p:sp>
        <p:nvSpPr>
          <p:cNvPr id="5" name="Vertikaler Textplatzhalter 5">
            <a:extLst>
              <a:ext uri="{FF2B5EF4-FFF2-40B4-BE49-F238E27FC236}">
                <a16:creationId xmlns:a16="http://schemas.microsoft.com/office/drawing/2014/main" id="{14A848BB-1F85-270A-D5FE-6F51C47FE617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  <p:pic>
        <p:nvPicPr>
          <p:cNvPr id="9" name="!!A1DigitalIdentifier">
            <a:extLst>
              <a:ext uri="{FF2B5EF4-FFF2-40B4-BE49-F238E27FC236}">
                <a16:creationId xmlns:a16="http://schemas.microsoft.com/office/drawing/2014/main" id="{9B1CD490-AF81-BC16-4027-A3737B10DF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  <p:pic>
        <p:nvPicPr>
          <p:cNvPr id="11" name="Grafik 10" descr="Ein Bild, das Symbol, Design, Grafiken enthält.&#10;&#10;Automatisch generierte Beschreibung">
            <a:extLst>
              <a:ext uri="{FF2B5EF4-FFF2-40B4-BE49-F238E27FC236}">
                <a16:creationId xmlns:a16="http://schemas.microsoft.com/office/drawing/2014/main" id="{E96A9744-B18F-ECC9-8528-F8DEC9B9B3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826117" y="9378184"/>
            <a:ext cx="598820" cy="620073"/>
          </a:xfrm>
          <a:prstGeom prst="rect">
            <a:avLst/>
          </a:prstGeom>
        </p:spPr>
      </p:pic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D0414B82-BB21-7EC0-D53E-393E6B1889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46577" y="6020732"/>
            <a:ext cx="6130644" cy="829520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Name and </a:t>
            </a:r>
            <a:r>
              <a:rPr lang="de-DE" dirty="0" err="1"/>
              <a:t>Surname</a:t>
            </a:r>
            <a:endParaRPr lang="de-DE" dirty="0"/>
          </a:p>
        </p:txBody>
      </p:sp>
      <p:sp>
        <p:nvSpPr>
          <p:cNvPr id="23" name="Textplatzhalter 21">
            <a:extLst>
              <a:ext uri="{FF2B5EF4-FFF2-40B4-BE49-F238E27FC236}">
                <a16:creationId xmlns:a16="http://schemas.microsoft.com/office/drawing/2014/main" id="{D1356556-EC29-62D0-C6A7-4ACEAAD41E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46577" y="7152109"/>
            <a:ext cx="6130644" cy="82952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E </a:t>
            </a:r>
            <a:r>
              <a:rPr lang="de-DE" dirty="0" err="1"/>
              <a:t>name.surname@email.com</a:t>
            </a:r>
            <a:endParaRPr lang="de-DE" dirty="0"/>
          </a:p>
          <a:p>
            <a:pPr lvl="0"/>
            <a:r>
              <a:rPr lang="de-DE" dirty="0"/>
              <a:t>M +43 664 123 123 45</a:t>
            </a: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514754DC-4A22-5EAF-335B-2CB809BF2A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29600" y="817986"/>
            <a:ext cx="9226412" cy="42535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ts val="2820"/>
              </a:lnSpc>
              <a:spcBef>
                <a:spcPts val="0"/>
              </a:spcBef>
              <a:buNone/>
              <a:defRPr sz="1800" b="0" i="0" spc="1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>
                <a:latin typeface="A1 Serif" pitchFamily="2" charset="0"/>
              </a:defRPr>
            </a:lvl2pPr>
            <a:lvl3pPr>
              <a:defRPr sz="2400" b="0" i="0">
                <a:latin typeface="A1 Serif" pitchFamily="2" charset="0"/>
              </a:defRPr>
            </a:lvl3pPr>
            <a:lvl4pPr>
              <a:defRPr sz="2400" b="0" i="0">
                <a:latin typeface="A1 Serif" pitchFamily="2" charset="0"/>
              </a:defRPr>
            </a:lvl4pPr>
            <a:lvl5pPr>
              <a:defRPr sz="2400" b="0" i="0">
                <a:latin typeface="A1 Serif" pitchFamily="2" charset="0"/>
              </a:defRPr>
            </a:lvl5pPr>
          </a:lstStyle>
          <a:p>
            <a:pPr lvl="0"/>
            <a:r>
              <a:rPr lang="de-DE" dirty="0"/>
              <a:t>CHAPTER/TOPIC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7862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7">
          <p15:clr>
            <a:srgbClr val="FBAE40"/>
          </p15:clr>
        </p15:guide>
        <p15:guide id="2" orient="horz" pos="62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witht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1_Digital_1920x1080">
            <a:hlinkClick r:id="" action="ppaction://media"/>
            <a:extLst>
              <a:ext uri="{FF2B5EF4-FFF2-40B4-BE49-F238E27FC236}">
                <a16:creationId xmlns:a16="http://schemas.microsoft.com/office/drawing/2014/main" id="{A5A5A8A7-101E-03A8-F299-7E11752F56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858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770F3C0-2E8F-B840-853F-2130EBF76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058" y="1261589"/>
            <a:ext cx="4101161" cy="916301"/>
          </a:xfrm>
          <a:prstGeom prst="rect">
            <a:avLst/>
          </a:prstGeom>
        </p:spPr>
      </p:pic>
      <p:pic>
        <p:nvPicPr>
          <p:cNvPr id="12" name="Grafik 11" descr="Ein Bild, das Design enthält.&#10;&#10;Automatisch generierte Beschreibung">
            <a:extLst>
              <a:ext uri="{FF2B5EF4-FFF2-40B4-BE49-F238E27FC236}">
                <a16:creationId xmlns:a16="http://schemas.microsoft.com/office/drawing/2014/main" id="{E1511F55-9E2A-2B5F-837D-FEE25166F1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38024" y="8092303"/>
            <a:ext cx="1421949" cy="1472417"/>
          </a:xfrm>
          <a:prstGeom prst="rect">
            <a:avLst/>
          </a:prstGeom>
        </p:spPr>
      </p:pic>
      <p:sp>
        <p:nvSpPr>
          <p:cNvPr id="5" name="Textplatzhalter 5">
            <a:extLst>
              <a:ext uri="{FF2B5EF4-FFF2-40B4-BE49-F238E27FC236}">
                <a16:creationId xmlns:a16="http://schemas.microsoft.com/office/drawing/2014/main" id="{E6CCA749-2F5F-6E14-E927-2743AE7845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7026" y="3418807"/>
            <a:ext cx="9227614" cy="3720087"/>
          </a:xfrm>
        </p:spPr>
        <p:txBody>
          <a:bodyPr/>
          <a:lstStyle>
            <a:lvl1pPr>
              <a:defRPr sz="8000"/>
            </a:lvl1pPr>
          </a:lstStyle>
          <a:p>
            <a:pPr lvl="0"/>
            <a:r>
              <a:rPr lang="de-DE" dirty="0"/>
              <a:t>Titel</a:t>
            </a:r>
            <a:endParaRPr lang="en-US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A0E50C2-7C36-EF78-4FC5-B654DF3062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27026" y="7555831"/>
            <a:ext cx="9227614" cy="536472"/>
          </a:xfrm>
        </p:spPr>
        <p:txBody>
          <a:bodyPr/>
          <a:lstStyle>
            <a:lvl1pPr>
              <a:defRPr sz="40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Titel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36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17178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er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EF9C5B1D-10C1-2385-F54C-9CE29538F1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15242" y="203160"/>
            <a:ext cx="3554113" cy="1560588"/>
          </a:xfrm>
          <a:prstGeom prst="rect">
            <a:avLst/>
          </a:prstGeom>
        </p:spPr>
      </p:pic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47915EB9-7EB8-3447-CC07-15C0964EBC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1" y="817986"/>
            <a:ext cx="8312012" cy="42535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ts val="2820"/>
              </a:lnSpc>
              <a:spcBef>
                <a:spcPts val="0"/>
              </a:spcBef>
              <a:buNone/>
              <a:defRPr sz="1800" b="0" i="0" spc="1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>
                <a:latin typeface="A1 Serif" pitchFamily="2" charset="0"/>
              </a:defRPr>
            </a:lvl2pPr>
            <a:lvl3pPr>
              <a:defRPr sz="2400" b="0" i="0">
                <a:latin typeface="A1 Serif" pitchFamily="2" charset="0"/>
              </a:defRPr>
            </a:lvl3pPr>
            <a:lvl4pPr>
              <a:defRPr sz="2400" b="0" i="0">
                <a:latin typeface="A1 Serif" pitchFamily="2" charset="0"/>
              </a:defRPr>
            </a:lvl4pPr>
            <a:lvl5pPr>
              <a:defRPr sz="2400" b="0" i="0">
                <a:latin typeface="A1 Serif" pitchFamily="2" charset="0"/>
              </a:defRPr>
            </a:lvl5pPr>
          </a:lstStyle>
          <a:p>
            <a:pPr lvl="0"/>
            <a:r>
              <a:rPr lang="en-US" noProof="0"/>
              <a:t>CHAPTER/TOPIC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BBF5920-6762-B761-F935-CC633A41A250}"/>
              </a:ext>
            </a:extLst>
          </p:cNvPr>
          <p:cNvSpPr txBox="1">
            <a:spLocks/>
          </p:cNvSpPr>
          <p:nvPr userDrawn="1"/>
        </p:nvSpPr>
        <p:spPr>
          <a:xfrm>
            <a:off x="863607" y="9448814"/>
            <a:ext cx="614250" cy="5906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DEEB748-9ECA-0045-A0B7-CAB4A7055F7F}" type="slidenum">
              <a:rPr lang="en-US" sz="1200" b="1" smtClean="0">
                <a:solidFill>
                  <a:schemeClr val="accent1"/>
                </a:solidFill>
                <a:latin typeface="Verdana"/>
                <a:cs typeface="Verdana"/>
              </a:rPr>
              <a:pPr algn="l"/>
              <a:t>‹#›</a:t>
            </a:fld>
            <a:endParaRPr lang="en-US" sz="1200" b="1" dirty="0">
              <a:solidFill>
                <a:schemeClr val="accent1"/>
              </a:solidFill>
              <a:latin typeface="Verdana"/>
              <a:cs typeface="Verdana"/>
            </a:endParaRP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57FE1370-2AB0-C21E-F2B9-52F83F757C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7853" y="9448811"/>
            <a:ext cx="15127932" cy="590400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2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Country | Name Surname | Presentation</a:t>
            </a:r>
            <a:endParaRPr lang="en-GB" sz="1200" noProof="0" dirty="0">
              <a:solidFill>
                <a:schemeClr val="accent4"/>
              </a:solidFill>
              <a:latin typeface="+mn-lt"/>
              <a:cs typeface="Verdana"/>
            </a:endParaRPr>
          </a:p>
        </p:txBody>
      </p:sp>
      <p:sp>
        <p:nvSpPr>
          <p:cNvPr id="5" name="Vertikaler Textplatzhalter 5">
            <a:extLst>
              <a:ext uri="{FF2B5EF4-FFF2-40B4-BE49-F238E27FC236}">
                <a16:creationId xmlns:a16="http://schemas.microsoft.com/office/drawing/2014/main" id="{3021B0B5-72D9-FE5E-8658-F0E9129C1C3B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558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7">
          <p15:clr>
            <a:srgbClr val="FBAE40"/>
          </p15:clr>
        </p15:guide>
        <p15:guide id="2" orient="horz" pos="628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layout-tit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BEEE63B8-4861-02A2-9969-A0D498D72427}"/>
              </a:ext>
            </a:extLst>
          </p:cNvPr>
          <p:cNvSpPr/>
          <p:nvPr userDrawn="1"/>
        </p:nvSpPr>
        <p:spPr>
          <a:xfrm>
            <a:off x="898" y="1752874"/>
            <a:ext cx="18278801" cy="8535714"/>
          </a:xfrm>
          <a:prstGeom prst="rect">
            <a:avLst/>
          </a:prstGeom>
          <a:gradFill>
            <a:gsLst>
              <a:gs pos="0">
                <a:srgbClr val="FF5500"/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2400" dirty="0" err="1"/>
          </a:p>
        </p:txBody>
      </p:sp>
      <p:sp>
        <p:nvSpPr>
          <p:cNvPr id="10" name="Bildplatzhalter 17">
            <a:extLst>
              <a:ext uri="{FF2B5EF4-FFF2-40B4-BE49-F238E27FC236}">
                <a16:creationId xmlns:a16="http://schemas.microsoft.com/office/drawing/2014/main" id="{982C3653-C635-919F-C3AF-950256AD33E3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319500" y="3203279"/>
            <a:ext cx="11216870" cy="7085310"/>
          </a:xfrm>
          <a:prstGeom prst="rect">
            <a:avLst/>
          </a:prstGeom>
          <a:noFill/>
        </p:spPr>
        <p:txBody>
          <a:bodyPr/>
          <a:lstStyle>
            <a:lvl1pPr marL="0" indent="0">
              <a:buFontTx/>
              <a:buNone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 err="1"/>
              <a:t>Photo</a:t>
            </a:r>
            <a:r>
              <a:rPr lang="de-DE" dirty="0"/>
              <a:t> </a:t>
            </a:r>
            <a:r>
              <a:rPr lang="en-US" noProof="0" dirty="0"/>
              <a:t>reference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336C02E-685F-9E26-5551-7EE75771801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2988" y="4146944"/>
            <a:ext cx="6400800" cy="1994700"/>
          </a:xfr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ct val="90000"/>
              </a:lnSpc>
              <a:defRPr sz="7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Edit master title format</a:t>
            </a:r>
          </a:p>
        </p:txBody>
      </p:sp>
      <p:pic>
        <p:nvPicPr>
          <p:cNvPr id="15" name="Grafik 14" descr="Ein Bild, das Symbol, Design, Grafiken enthält.&#10;&#10;Automatisch generierte Beschreibung">
            <a:extLst>
              <a:ext uri="{FF2B5EF4-FFF2-40B4-BE49-F238E27FC236}">
                <a16:creationId xmlns:a16="http://schemas.microsoft.com/office/drawing/2014/main" id="{12B8683A-FC13-0EE1-9DF0-D9297B9C98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988" y="8117941"/>
            <a:ext cx="1411917" cy="1462028"/>
          </a:xfrm>
          <a:prstGeom prst="rect">
            <a:avLst/>
          </a:prstGeom>
        </p:spPr>
      </p:pic>
      <p:sp>
        <p:nvSpPr>
          <p:cNvPr id="3" name="Bildplatzhalter 17">
            <a:extLst>
              <a:ext uri="{FF2B5EF4-FFF2-40B4-BE49-F238E27FC236}">
                <a16:creationId xmlns:a16="http://schemas.microsoft.com/office/drawing/2014/main" id="{1979C301-39C9-1C97-6E3A-8C846F539E94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13927934" y="354863"/>
            <a:ext cx="3528077" cy="1107680"/>
          </a:xfrm>
          <a:prstGeom prst="rect">
            <a:avLst/>
          </a:prstGeom>
          <a:noFill/>
        </p:spPr>
        <p:txBody>
          <a:bodyPr/>
          <a:lstStyle>
            <a:lvl1pPr marL="0" indent="0">
              <a:buFontTx/>
              <a:buNone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Logo reference</a:t>
            </a:r>
          </a:p>
        </p:txBody>
      </p:sp>
      <p:sp>
        <p:nvSpPr>
          <p:cNvPr id="12" name="Titel 2">
            <a:extLst>
              <a:ext uri="{FF2B5EF4-FFF2-40B4-BE49-F238E27FC236}">
                <a16:creationId xmlns:a16="http://schemas.microsoft.com/office/drawing/2014/main" id="{3395E5BB-9CE3-67CA-8622-70439A696BDD}"/>
              </a:ext>
            </a:extLst>
          </p:cNvPr>
          <p:cNvSpPr txBox="1">
            <a:spLocks/>
          </p:cNvSpPr>
          <p:nvPr userDrawn="1"/>
        </p:nvSpPr>
        <p:spPr>
          <a:xfrm>
            <a:off x="1042988" y="3076259"/>
            <a:ext cx="6400800" cy="473305"/>
          </a:xfrm>
        </p:spPr>
        <p:txBody>
          <a:bodyPr lIns="0" tIns="0" rIns="0" bIns="0"/>
          <a:lstStyle>
            <a:lvl1pPr eaLnBrk="1" hangingPunct="1"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CASE STUDY</a:t>
            </a:r>
            <a:endParaRPr lang="en-US" sz="5400" b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Vertikaler Textplatzhalter 5">
            <a:extLst>
              <a:ext uri="{FF2B5EF4-FFF2-40B4-BE49-F238E27FC236}">
                <a16:creationId xmlns:a16="http://schemas.microsoft.com/office/drawing/2014/main" id="{6730CC7A-9495-D54F-5373-F703547AF0A6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  <p:pic>
        <p:nvPicPr>
          <p:cNvPr id="9" name="!!A1DigitalIdentifier">
            <a:extLst>
              <a:ext uri="{FF2B5EF4-FFF2-40B4-BE49-F238E27FC236}">
                <a16:creationId xmlns:a16="http://schemas.microsoft.com/office/drawing/2014/main" id="{DEEC6067-196A-A5D6-E399-7AAD4C27189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948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7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layout-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480056AD-2234-3C22-71A3-AD6889BB3755}"/>
              </a:ext>
            </a:extLst>
          </p:cNvPr>
          <p:cNvSpPr/>
          <p:nvPr userDrawn="1"/>
        </p:nvSpPr>
        <p:spPr>
          <a:xfrm>
            <a:off x="898" y="1752874"/>
            <a:ext cx="18278801" cy="8535714"/>
          </a:xfrm>
          <a:prstGeom prst="rect">
            <a:avLst/>
          </a:prstGeom>
          <a:gradFill>
            <a:gsLst>
              <a:gs pos="0">
                <a:srgbClr val="FF5500"/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2400" dirty="0" err="1"/>
          </a:p>
        </p:txBody>
      </p:sp>
      <p:pic>
        <p:nvPicPr>
          <p:cNvPr id="10" name="!!A1DigitalIdentifier">
            <a:extLst>
              <a:ext uri="{FF2B5EF4-FFF2-40B4-BE49-F238E27FC236}">
                <a16:creationId xmlns:a16="http://schemas.microsoft.com/office/drawing/2014/main" id="{D4E0881F-D096-5882-15A7-A6788AB7263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  <p:sp>
        <p:nvSpPr>
          <p:cNvPr id="4" name="Vertikaler Textplatzhalter 5">
            <a:extLst>
              <a:ext uri="{FF2B5EF4-FFF2-40B4-BE49-F238E27FC236}">
                <a16:creationId xmlns:a16="http://schemas.microsoft.com/office/drawing/2014/main" id="{BC2C8E08-EA56-F777-C93C-9EEE439966B1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  <p:pic>
        <p:nvPicPr>
          <p:cNvPr id="6" name="Grafik 5" descr="Ein Bild, das Symbol, Design, Grafiken enthält.&#10;&#10;Automatisch generierte Beschreibung">
            <a:extLst>
              <a:ext uri="{FF2B5EF4-FFF2-40B4-BE49-F238E27FC236}">
                <a16:creationId xmlns:a16="http://schemas.microsoft.com/office/drawing/2014/main" id="{90AB095C-C759-C851-F813-1F9D3D6769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826117" y="9378184"/>
            <a:ext cx="598820" cy="620073"/>
          </a:xfrm>
          <a:prstGeom prst="rect">
            <a:avLst/>
          </a:prstGeom>
        </p:spPr>
      </p:pic>
      <p:sp>
        <p:nvSpPr>
          <p:cNvPr id="11" name="Textplatzhalter 13">
            <a:extLst>
              <a:ext uri="{FF2B5EF4-FFF2-40B4-BE49-F238E27FC236}">
                <a16:creationId xmlns:a16="http://schemas.microsoft.com/office/drawing/2014/main" id="{DA8D07C4-8DB4-8902-2BD6-B854C6D85E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29600" y="817986"/>
            <a:ext cx="9226412" cy="42535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ts val="2820"/>
              </a:lnSpc>
              <a:spcBef>
                <a:spcPts val="0"/>
              </a:spcBef>
              <a:buNone/>
              <a:defRPr sz="1800" b="0" i="0" spc="1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>
                <a:latin typeface="A1 Serif" pitchFamily="2" charset="0"/>
              </a:defRPr>
            </a:lvl2pPr>
            <a:lvl3pPr>
              <a:defRPr sz="2400" b="0" i="0">
                <a:latin typeface="A1 Serif" pitchFamily="2" charset="0"/>
              </a:defRPr>
            </a:lvl3pPr>
            <a:lvl4pPr>
              <a:defRPr sz="2400" b="0" i="0">
                <a:latin typeface="A1 Serif" pitchFamily="2" charset="0"/>
              </a:defRPr>
            </a:lvl4pPr>
            <a:lvl5pPr>
              <a:defRPr sz="2400" b="0" i="0">
                <a:latin typeface="A1 Serif" pitchFamily="2" charset="0"/>
              </a:defRPr>
            </a:lvl5pPr>
          </a:lstStyle>
          <a:p>
            <a:pPr lvl="0"/>
            <a:r>
              <a:rPr lang="en-US" noProof="0" dirty="0"/>
              <a:t>CHAPTER/TOPIC</a:t>
            </a:r>
          </a:p>
          <a:p>
            <a:pPr lvl="0"/>
            <a:endParaRPr lang="en-US" noProof="0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DA07359-C5F7-BD85-D66F-7520430AB75A}"/>
              </a:ext>
            </a:extLst>
          </p:cNvPr>
          <p:cNvSpPr txBox="1">
            <a:spLocks/>
          </p:cNvSpPr>
          <p:nvPr userDrawn="1"/>
        </p:nvSpPr>
        <p:spPr>
          <a:xfrm>
            <a:off x="863607" y="9448814"/>
            <a:ext cx="614250" cy="5906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DEEB748-9ECA-0045-A0B7-CAB4A7055F7F}" type="slidenum">
              <a:rPr lang="en-US" sz="1200" b="1" smtClean="0">
                <a:solidFill>
                  <a:schemeClr val="bg1"/>
                </a:solidFill>
                <a:latin typeface="Verdana"/>
                <a:cs typeface="Verdana"/>
              </a:rPr>
              <a:pPr algn="l"/>
              <a:t>‹#›</a:t>
            </a:fld>
            <a:endParaRPr lang="en-US" sz="1200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1996085F-D25C-1913-9DC4-9DCD668507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7853" y="9448811"/>
            <a:ext cx="15127932" cy="590400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200">
                <a:solidFill>
                  <a:schemeClr val="bg1"/>
                </a:solidFill>
                <a:cs typeface="Verdana"/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Country | Name Surname | Presentation</a:t>
            </a:r>
            <a:endParaRPr lang="en-GB" sz="1200" noProof="0" dirty="0">
              <a:solidFill>
                <a:schemeClr val="accent4"/>
              </a:solidFill>
              <a:latin typeface="+mn-lt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006528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layout-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id="{96359327-BF3B-3246-EF05-B1CF83CE51A2}"/>
              </a:ext>
            </a:extLst>
          </p:cNvPr>
          <p:cNvSpPr/>
          <p:nvPr userDrawn="1"/>
        </p:nvSpPr>
        <p:spPr>
          <a:xfrm>
            <a:off x="898" y="1752874"/>
            <a:ext cx="18278801" cy="8535714"/>
          </a:xfrm>
          <a:prstGeom prst="rect">
            <a:avLst/>
          </a:prstGeom>
          <a:gradFill>
            <a:gsLst>
              <a:gs pos="0">
                <a:srgbClr val="FF5500"/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2400" dirty="0" err="1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648D820-FD47-3C28-9C8F-0A26F2ACF69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06118" y="3272211"/>
            <a:ext cx="12294066" cy="4920902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Edit master text format</a:t>
            </a:r>
          </a:p>
        </p:txBody>
      </p:sp>
      <p:pic>
        <p:nvPicPr>
          <p:cNvPr id="11" name="Grafik 10" descr="Ein Bild, das Symbol, Design, Grafiken enthält.&#10;&#10;Automatisch generierte Beschreibung">
            <a:extLst>
              <a:ext uri="{FF2B5EF4-FFF2-40B4-BE49-F238E27FC236}">
                <a16:creationId xmlns:a16="http://schemas.microsoft.com/office/drawing/2014/main" id="{24B86E7F-C5CD-DE84-184A-9F27D1D452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826117" y="9378184"/>
            <a:ext cx="598820" cy="620073"/>
          </a:xfrm>
          <a:prstGeom prst="rect">
            <a:avLst/>
          </a:prstGeom>
        </p:spPr>
      </p:pic>
      <p:sp>
        <p:nvSpPr>
          <p:cNvPr id="5" name="Vertikaler Textplatzhalter 5">
            <a:extLst>
              <a:ext uri="{FF2B5EF4-FFF2-40B4-BE49-F238E27FC236}">
                <a16:creationId xmlns:a16="http://schemas.microsoft.com/office/drawing/2014/main" id="{14A848BB-1F85-270A-D5FE-6F51C47FE617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  <p:sp>
        <p:nvSpPr>
          <p:cNvPr id="7" name="Bildplatzhalter 17">
            <a:extLst>
              <a:ext uri="{FF2B5EF4-FFF2-40B4-BE49-F238E27FC236}">
                <a16:creationId xmlns:a16="http://schemas.microsoft.com/office/drawing/2014/main" id="{3857015D-9BB6-2CBA-4CF4-506FBF0E9738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13927934" y="354863"/>
            <a:ext cx="3528077" cy="1107680"/>
          </a:xfrm>
          <a:prstGeom prst="rect">
            <a:avLst/>
          </a:prstGeom>
          <a:noFill/>
        </p:spPr>
        <p:txBody>
          <a:bodyPr/>
          <a:lstStyle>
            <a:lvl1pPr marL="0" indent="0">
              <a:buFontTx/>
              <a:buNone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Logo reference</a:t>
            </a:r>
          </a:p>
        </p:txBody>
      </p:sp>
      <p:pic>
        <p:nvPicPr>
          <p:cNvPr id="9" name="!!A1DigitalIdentifier">
            <a:extLst>
              <a:ext uri="{FF2B5EF4-FFF2-40B4-BE49-F238E27FC236}">
                <a16:creationId xmlns:a16="http://schemas.microsoft.com/office/drawing/2014/main" id="{9B1CD490-AF81-BC16-4027-A3737B10DF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BB31EE0-CDE3-3468-8592-AB3CE40C2727}"/>
              </a:ext>
            </a:extLst>
          </p:cNvPr>
          <p:cNvSpPr txBox="1">
            <a:spLocks/>
          </p:cNvSpPr>
          <p:nvPr userDrawn="1"/>
        </p:nvSpPr>
        <p:spPr>
          <a:xfrm>
            <a:off x="863607" y="9448814"/>
            <a:ext cx="614250" cy="5906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DEEB748-9ECA-0045-A0B7-CAB4A7055F7F}" type="slidenum">
              <a:rPr lang="en-US" sz="1200" b="1" smtClean="0">
                <a:solidFill>
                  <a:schemeClr val="bg1"/>
                </a:solidFill>
                <a:latin typeface="Verdana"/>
                <a:cs typeface="Verdana"/>
              </a:rPr>
              <a:pPr algn="l"/>
              <a:t>‹#›</a:t>
            </a:fld>
            <a:endParaRPr lang="en-US" sz="1200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1811DE55-2C36-412D-01D1-C0D3956FA5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7853" y="9448811"/>
            <a:ext cx="15127932" cy="590400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200">
                <a:solidFill>
                  <a:schemeClr val="bg1"/>
                </a:solidFill>
                <a:cs typeface="Verdana"/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Country | Name Surname | Presentation</a:t>
            </a:r>
            <a:endParaRPr lang="en-GB" sz="1200" noProof="0" dirty="0">
              <a:solidFill>
                <a:schemeClr val="accent4"/>
              </a:solidFill>
              <a:latin typeface="+mn-lt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967224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layout, why XXX chose A1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hteck 48">
            <a:extLst>
              <a:ext uri="{FF2B5EF4-FFF2-40B4-BE49-F238E27FC236}">
                <a16:creationId xmlns:a16="http://schemas.microsoft.com/office/drawing/2014/main" id="{6233B112-C3C8-1757-FAE0-18B9A14DC05C}"/>
              </a:ext>
            </a:extLst>
          </p:cNvPr>
          <p:cNvSpPr/>
          <p:nvPr userDrawn="1"/>
        </p:nvSpPr>
        <p:spPr>
          <a:xfrm>
            <a:off x="1042988" y="4975400"/>
            <a:ext cx="1007999" cy="1007999"/>
          </a:xfrm>
          <a:prstGeom prst="rect">
            <a:avLst/>
          </a:prstGeom>
          <a:gradFill>
            <a:gsLst>
              <a:gs pos="0">
                <a:srgbClr val="FF5500"/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2400" dirty="0" err="1"/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1E60EFE6-20F8-339D-EE06-DC79959EFE13}"/>
              </a:ext>
            </a:extLst>
          </p:cNvPr>
          <p:cNvSpPr/>
          <p:nvPr userDrawn="1"/>
        </p:nvSpPr>
        <p:spPr>
          <a:xfrm>
            <a:off x="6675692" y="4975400"/>
            <a:ext cx="1007999" cy="1007999"/>
          </a:xfrm>
          <a:prstGeom prst="rect">
            <a:avLst/>
          </a:prstGeom>
          <a:gradFill>
            <a:gsLst>
              <a:gs pos="0">
                <a:srgbClr val="FF5500"/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2400" dirty="0" err="1"/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B146A6EE-5BA7-B132-5E61-673DB78F8F8F}"/>
              </a:ext>
            </a:extLst>
          </p:cNvPr>
          <p:cNvSpPr/>
          <p:nvPr userDrawn="1"/>
        </p:nvSpPr>
        <p:spPr>
          <a:xfrm>
            <a:off x="12299252" y="4975400"/>
            <a:ext cx="1007999" cy="1007999"/>
          </a:xfrm>
          <a:prstGeom prst="rect">
            <a:avLst/>
          </a:prstGeom>
          <a:gradFill>
            <a:gsLst>
              <a:gs pos="0">
                <a:srgbClr val="FF5500"/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2400" dirty="0" err="1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B3D3DE7-C6C4-40DE-AEC1-A5BE11794DD9}"/>
              </a:ext>
            </a:extLst>
          </p:cNvPr>
          <p:cNvSpPr txBox="1">
            <a:spLocks/>
          </p:cNvSpPr>
          <p:nvPr userDrawn="1"/>
        </p:nvSpPr>
        <p:spPr>
          <a:xfrm>
            <a:off x="863607" y="9448814"/>
            <a:ext cx="614250" cy="5906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DEEB748-9ECA-0045-A0B7-CAB4A7055F7F}" type="slidenum">
              <a:rPr lang="en-US" sz="1200" b="1" smtClean="0">
                <a:solidFill>
                  <a:schemeClr val="accent1"/>
                </a:solidFill>
                <a:latin typeface="Verdana"/>
                <a:cs typeface="Verdana"/>
              </a:rPr>
              <a:pPr algn="l"/>
              <a:t>‹#›</a:t>
            </a:fld>
            <a:endParaRPr lang="en-US" sz="1200" b="1" dirty="0">
              <a:solidFill>
                <a:schemeClr val="accent1"/>
              </a:solidFill>
              <a:latin typeface="Verdana"/>
              <a:cs typeface="Verdana"/>
            </a:endParaRP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7BBDBBA-01B0-4ED3-AA4C-603204606B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7853" y="9448811"/>
            <a:ext cx="15127932" cy="590400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200">
                <a:solidFill>
                  <a:schemeClr val="tx2"/>
                </a:solidFill>
                <a:cs typeface="Verdana"/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Country | Name Surname | Presentation</a:t>
            </a:r>
            <a:endParaRPr lang="en-GB" sz="1200" noProof="0" dirty="0">
              <a:solidFill>
                <a:schemeClr val="accent4"/>
              </a:solidFill>
              <a:latin typeface="+mn-lt"/>
              <a:cs typeface="Verdana"/>
            </a:endParaRP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5C544001-3D63-A823-0A6A-5EDD1ECAA7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826117" y="9385133"/>
            <a:ext cx="598820" cy="613125"/>
          </a:xfrm>
          <a:prstGeom prst="rect">
            <a:avLst/>
          </a:prstGeom>
        </p:spPr>
      </p:pic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C956F144-6658-2D60-2A95-3E6558BC28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40604" y="851439"/>
            <a:ext cx="5430643" cy="42535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ts val="2820"/>
              </a:lnSpc>
              <a:spcBef>
                <a:spcPts val="0"/>
              </a:spcBef>
              <a:buNone/>
              <a:defRPr sz="1800" b="1" i="0" spc="150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>
                <a:latin typeface="A1 Serif" pitchFamily="2" charset="0"/>
              </a:defRPr>
            </a:lvl2pPr>
            <a:lvl3pPr>
              <a:defRPr sz="2400" b="0" i="0">
                <a:latin typeface="A1 Serif" pitchFamily="2" charset="0"/>
              </a:defRPr>
            </a:lvl3pPr>
            <a:lvl4pPr>
              <a:defRPr sz="2400" b="0" i="0">
                <a:latin typeface="A1 Serif" pitchFamily="2" charset="0"/>
              </a:defRPr>
            </a:lvl4pPr>
            <a:lvl5pPr>
              <a:defRPr sz="2400" b="0" i="0">
                <a:latin typeface="A1 Serif" pitchFamily="2" charset="0"/>
              </a:defRPr>
            </a:lvl5pPr>
          </a:lstStyle>
          <a:p>
            <a:pPr lvl="0"/>
            <a:r>
              <a:rPr lang="de-DE" dirty="0"/>
              <a:t>COMPANY NAME</a:t>
            </a:r>
          </a:p>
        </p:txBody>
      </p:sp>
      <p:pic>
        <p:nvPicPr>
          <p:cNvPr id="5" name="!!A1DigitalIdentifier">
            <a:extLst>
              <a:ext uri="{FF2B5EF4-FFF2-40B4-BE49-F238E27FC236}">
                <a16:creationId xmlns:a16="http://schemas.microsoft.com/office/drawing/2014/main" id="{EB4CEE61-B03F-2347-7B56-62965B7483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  <p:sp>
        <p:nvSpPr>
          <p:cNvPr id="12" name="Vertikaler Textplatzhalter 5">
            <a:extLst>
              <a:ext uri="{FF2B5EF4-FFF2-40B4-BE49-F238E27FC236}">
                <a16:creationId xmlns:a16="http://schemas.microsoft.com/office/drawing/2014/main" id="{2C90E5BC-D256-014C-7D3C-8C3316EF56C6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A8DAF005-291B-E108-8826-8AB7527B12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12390" y="4975401"/>
            <a:ext cx="3573711" cy="1010197"/>
          </a:xfrm>
        </p:spPr>
        <p:txBody>
          <a:bodyPr lIns="0" tIns="0" rIns="0" bIns="0" anchor="ctr">
            <a:noAutofit/>
          </a:bodyPr>
          <a:lstStyle>
            <a:lvl1pPr marL="0" indent="0">
              <a:buFontTx/>
              <a:buNone/>
              <a:defRPr sz="27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B25F0218-8B1D-C54C-666A-47EA12037AC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042987" y="6233943"/>
            <a:ext cx="4942717" cy="26124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820"/>
              </a:lnSpc>
              <a:buFontTx/>
              <a:buNone/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19" name="Textplatzhalter 19">
            <a:extLst>
              <a:ext uri="{FF2B5EF4-FFF2-40B4-BE49-F238E27FC236}">
                <a16:creationId xmlns:a16="http://schemas.microsoft.com/office/drawing/2014/main" id="{C41C748B-D595-5B16-0D13-A2711B0B470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44393" y="5259080"/>
            <a:ext cx="605187" cy="49186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FontTx/>
              <a:buNone/>
              <a:defRPr sz="4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32" name="Titel 1">
            <a:extLst>
              <a:ext uri="{FF2B5EF4-FFF2-40B4-BE49-F238E27FC236}">
                <a16:creationId xmlns:a16="http://schemas.microsoft.com/office/drawing/2014/main" id="{FBA55821-0E47-B8FC-0AD0-AEF2600272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2988" y="2531980"/>
            <a:ext cx="16202025" cy="1988651"/>
          </a:xfrm>
        </p:spPr>
        <p:txBody>
          <a:bodyPr lIns="0" tIns="0" rIns="0" bIns="0" anchor="t" anchorCtr="0">
            <a:noAutofit/>
          </a:bodyPr>
          <a:lstStyle>
            <a:lvl1pPr>
              <a:defRPr sz="6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Why XXX chose </a:t>
            </a:r>
            <a:br>
              <a:rPr lang="en-US" noProof="0" dirty="0"/>
            </a:br>
            <a:r>
              <a:rPr lang="en-US" noProof="0" dirty="0"/>
              <a:t>A1 Digital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BC819AD1-01A0-1012-4785-87DE149E8395}"/>
              </a:ext>
            </a:extLst>
          </p:cNvPr>
          <p:cNvSpPr txBox="1"/>
          <p:nvPr userDrawn="1"/>
        </p:nvSpPr>
        <p:spPr>
          <a:xfrm>
            <a:off x="15271247" y="879855"/>
            <a:ext cx="1973766" cy="2763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800" b="0" dirty="0">
                <a:solidFill>
                  <a:schemeClr val="accent1"/>
                </a:solidFill>
                <a:latin typeface="Verdana"/>
                <a:cs typeface="Verdana"/>
              </a:rPr>
              <a:t> |  CASE STUDY</a:t>
            </a:r>
          </a:p>
        </p:txBody>
      </p:sp>
      <p:sp>
        <p:nvSpPr>
          <p:cNvPr id="37" name="Inhaltsplatzhalter 2">
            <a:extLst>
              <a:ext uri="{FF2B5EF4-FFF2-40B4-BE49-F238E27FC236}">
                <a16:creationId xmlns:a16="http://schemas.microsoft.com/office/drawing/2014/main" id="{ABF8FB2C-E03D-526D-CD8A-B7A5A728929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3663971" y="4975401"/>
            <a:ext cx="3573711" cy="1010197"/>
          </a:xfrm>
        </p:spPr>
        <p:txBody>
          <a:bodyPr lIns="0" tIns="0" rIns="0" bIns="0" anchor="ctr">
            <a:noAutofit/>
          </a:bodyPr>
          <a:lstStyle>
            <a:lvl1pPr marL="0" indent="0">
              <a:buFontTx/>
              <a:buNone/>
              <a:defRPr sz="27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8E5F4782-6668-ABB2-0CD5-5FB4B0F8619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12294568" y="6233943"/>
            <a:ext cx="4942717" cy="26124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820"/>
              </a:lnSpc>
              <a:buFontTx/>
              <a:buNone/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40" name="Textplatzhalter 19">
            <a:extLst>
              <a:ext uri="{FF2B5EF4-FFF2-40B4-BE49-F238E27FC236}">
                <a16:creationId xmlns:a16="http://schemas.microsoft.com/office/drawing/2014/main" id="{0EEF792B-460C-6406-ADFD-B8D146C23FE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500657" y="5259080"/>
            <a:ext cx="605187" cy="49186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FontTx/>
              <a:buNone/>
              <a:defRPr sz="4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3</a:t>
            </a:r>
          </a:p>
        </p:txBody>
      </p:sp>
      <p:sp>
        <p:nvSpPr>
          <p:cNvPr id="41" name="Inhaltsplatzhalter 2">
            <a:extLst>
              <a:ext uri="{FF2B5EF4-FFF2-40B4-BE49-F238E27FC236}">
                <a16:creationId xmlns:a16="http://schemas.microsoft.com/office/drawing/2014/main" id="{2B8316BA-E4DF-E918-0049-64DDC6679D8D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8037784" y="4975401"/>
            <a:ext cx="3573711" cy="1010197"/>
          </a:xfrm>
        </p:spPr>
        <p:txBody>
          <a:bodyPr lIns="0" tIns="0" rIns="0" bIns="0" anchor="ctr">
            <a:noAutofit/>
          </a:bodyPr>
          <a:lstStyle>
            <a:lvl1pPr marL="0" indent="0">
              <a:buFontTx/>
              <a:buNone/>
              <a:defRPr sz="27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42" name="Inhaltsplatzhalter 2">
            <a:extLst>
              <a:ext uri="{FF2B5EF4-FFF2-40B4-BE49-F238E27FC236}">
                <a16:creationId xmlns:a16="http://schemas.microsoft.com/office/drawing/2014/main" id="{E339D6E7-7E56-BCBD-6D7C-90D141EFF6B9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6668381" y="6233943"/>
            <a:ext cx="4942717" cy="26124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820"/>
              </a:lnSpc>
              <a:buFontTx/>
              <a:buNone/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44" name="Textplatzhalter 19">
            <a:extLst>
              <a:ext uri="{FF2B5EF4-FFF2-40B4-BE49-F238E27FC236}">
                <a16:creationId xmlns:a16="http://schemas.microsoft.com/office/drawing/2014/main" id="{2820A215-3611-6248-1FB3-1C2AC6CD736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86030" y="5259080"/>
            <a:ext cx="605187" cy="49186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FontTx/>
              <a:buNone/>
              <a:defRPr sz="4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e-DE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533792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7" userDrawn="1">
          <p15:clr>
            <a:srgbClr val="FBAE40"/>
          </p15:clr>
        </p15:guide>
        <p15:guide id="2" pos="10863" userDrawn="1">
          <p15:clr>
            <a:srgbClr val="FBAE40"/>
          </p15:clr>
        </p15:guide>
        <p15:guide id="3" orient="horz" pos="700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layout, what A1D could do to ..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94FA2786-B441-C6CB-96B4-D747F714078E}"/>
              </a:ext>
            </a:extLst>
          </p:cNvPr>
          <p:cNvSpPr/>
          <p:nvPr userDrawn="1"/>
        </p:nvSpPr>
        <p:spPr>
          <a:xfrm>
            <a:off x="1042988" y="4975400"/>
            <a:ext cx="1007999" cy="1007999"/>
          </a:xfrm>
          <a:prstGeom prst="rect">
            <a:avLst/>
          </a:prstGeom>
          <a:gradFill>
            <a:gsLst>
              <a:gs pos="0">
                <a:srgbClr val="FF5500"/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2400" dirty="0" err="1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7C4D829-2FB2-F496-9C08-A6B9A2FFBF21}"/>
              </a:ext>
            </a:extLst>
          </p:cNvPr>
          <p:cNvSpPr/>
          <p:nvPr userDrawn="1"/>
        </p:nvSpPr>
        <p:spPr>
          <a:xfrm>
            <a:off x="6675692" y="4975400"/>
            <a:ext cx="1007999" cy="1007999"/>
          </a:xfrm>
          <a:prstGeom prst="rect">
            <a:avLst/>
          </a:prstGeom>
          <a:gradFill>
            <a:gsLst>
              <a:gs pos="0">
                <a:srgbClr val="FF5500"/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2400" dirty="0" err="1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24A7DB2-166D-C00E-1211-D6D2B7254C8D}"/>
              </a:ext>
            </a:extLst>
          </p:cNvPr>
          <p:cNvSpPr/>
          <p:nvPr userDrawn="1"/>
        </p:nvSpPr>
        <p:spPr>
          <a:xfrm>
            <a:off x="12299252" y="4975400"/>
            <a:ext cx="1007999" cy="1007999"/>
          </a:xfrm>
          <a:prstGeom prst="rect">
            <a:avLst/>
          </a:prstGeom>
          <a:gradFill>
            <a:gsLst>
              <a:gs pos="0">
                <a:srgbClr val="FF5500"/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2400" dirty="0" err="1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B3D3DE7-C6C4-40DE-AEC1-A5BE11794DD9}"/>
              </a:ext>
            </a:extLst>
          </p:cNvPr>
          <p:cNvSpPr txBox="1">
            <a:spLocks/>
          </p:cNvSpPr>
          <p:nvPr userDrawn="1"/>
        </p:nvSpPr>
        <p:spPr>
          <a:xfrm>
            <a:off x="863607" y="9448814"/>
            <a:ext cx="614250" cy="5906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DEEB748-9ECA-0045-A0B7-CAB4A7055F7F}" type="slidenum">
              <a:rPr lang="en-US" sz="1200" b="1" smtClean="0">
                <a:solidFill>
                  <a:schemeClr val="accent1"/>
                </a:solidFill>
                <a:latin typeface="Verdana"/>
                <a:cs typeface="Verdana"/>
              </a:rPr>
              <a:pPr algn="l"/>
              <a:t>‹#›</a:t>
            </a:fld>
            <a:endParaRPr lang="en-US" sz="1200" b="1" dirty="0">
              <a:solidFill>
                <a:schemeClr val="accent1"/>
              </a:solidFill>
              <a:latin typeface="Verdana"/>
              <a:cs typeface="Verdana"/>
            </a:endParaRP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7BBDBBA-01B0-4ED3-AA4C-603204606B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7853" y="9448811"/>
            <a:ext cx="15127932" cy="590400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200">
                <a:solidFill>
                  <a:schemeClr val="tx2"/>
                </a:solidFill>
                <a:cs typeface="Verdana"/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Country | Name Surname | Presentation</a:t>
            </a:r>
            <a:endParaRPr lang="en-GB" sz="1200" noProof="0" dirty="0">
              <a:solidFill>
                <a:schemeClr val="accent4"/>
              </a:solidFill>
              <a:latin typeface="+mn-lt"/>
              <a:cs typeface="Verdana"/>
            </a:endParaRP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5C544001-3D63-A823-0A6A-5EDD1ECAA7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826117" y="9385133"/>
            <a:ext cx="598820" cy="613125"/>
          </a:xfrm>
          <a:prstGeom prst="rect">
            <a:avLst/>
          </a:prstGeom>
        </p:spPr>
      </p:pic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C956F144-6658-2D60-2A95-3E6558BC28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40604" y="851439"/>
            <a:ext cx="5430643" cy="42535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ts val="2820"/>
              </a:lnSpc>
              <a:spcBef>
                <a:spcPts val="0"/>
              </a:spcBef>
              <a:buNone/>
              <a:defRPr sz="1800" b="1" i="0" spc="150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>
                <a:latin typeface="A1 Serif" pitchFamily="2" charset="0"/>
              </a:defRPr>
            </a:lvl2pPr>
            <a:lvl3pPr>
              <a:defRPr sz="2400" b="0" i="0">
                <a:latin typeface="A1 Serif" pitchFamily="2" charset="0"/>
              </a:defRPr>
            </a:lvl3pPr>
            <a:lvl4pPr>
              <a:defRPr sz="2400" b="0" i="0">
                <a:latin typeface="A1 Serif" pitchFamily="2" charset="0"/>
              </a:defRPr>
            </a:lvl4pPr>
            <a:lvl5pPr>
              <a:defRPr sz="2400" b="0" i="0">
                <a:latin typeface="A1 Serif" pitchFamily="2" charset="0"/>
              </a:defRPr>
            </a:lvl5pPr>
          </a:lstStyle>
          <a:p>
            <a:pPr lvl="0"/>
            <a:r>
              <a:rPr lang="de-DE" dirty="0"/>
              <a:t>COMPANY NAME</a:t>
            </a:r>
          </a:p>
        </p:txBody>
      </p:sp>
      <p:pic>
        <p:nvPicPr>
          <p:cNvPr id="5" name="!!A1DigitalIdentifier">
            <a:extLst>
              <a:ext uri="{FF2B5EF4-FFF2-40B4-BE49-F238E27FC236}">
                <a16:creationId xmlns:a16="http://schemas.microsoft.com/office/drawing/2014/main" id="{EB4CEE61-B03F-2347-7B56-62965B7483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  <p:sp>
        <p:nvSpPr>
          <p:cNvPr id="12" name="Vertikaler Textplatzhalter 5">
            <a:extLst>
              <a:ext uri="{FF2B5EF4-FFF2-40B4-BE49-F238E27FC236}">
                <a16:creationId xmlns:a16="http://schemas.microsoft.com/office/drawing/2014/main" id="{2C90E5BC-D256-014C-7D3C-8C3316EF56C6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A8DAF005-291B-E108-8826-8AB7527B12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12390" y="4975401"/>
            <a:ext cx="3573711" cy="1010197"/>
          </a:xfrm>
        </p:spPr>
        <p:txBody>
          <a:bodyPr lIns="0" tIns="0" rIns="0" bIns="0" anchor="ctr">
            <a:noAutofit/>
          </a:bodyPr>
          <a:lstStyle>
            <a:lvl1pPr marL="0" indent="0">
              <a:buFontTx/>
              <a:buNone/>
              <a:defRPr sz="27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noProof="0" dirty="0"/>
              <a:t>About XXXX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B25F0218-8B1D-C54C-666A-47EA12037AC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042987" y="6233943"/>
            <a:ext cx="4942717" cy="26124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820"/>
              </a:lnSpc>
              <a:buFontTx/>
              <a:buNone/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32" name="Titel 1">
            <a:extLst>
              <a:ext uri="{FF2B5EF4-FFF2-40B4-BE49-F238E27FC236}">
                <a16:creationId xmlns:a16="http://schemas.microsoft.com/office/drawing/2014/main" id="{FBA55821-0E47-B8FC-0AD0-AEF2600272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2988" y="2531980"/>
            <a:ext cx="16202025" cy="1988651"/>
          </a:xfrm>
        </p:spPr>
        <p:txBody>
          <a:bodyPr lIns="0" tIns="0" rIns="0" bIns="0" anchor="t" anchorCtr="0">
            <a:noAutofit/>
          </a:bodyPr>
          <a:lstStyle>
            <a:lvl1pPr>
              <a:defRPr sz="6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What A1 Digital could do to </a:t>
            </a:r>
            <a:br>
              <a:rPr lang="en-US" noProof="0" dirty="0"/>
            </a:br>
            <a:r>
              <a:rPr lang="en-US" noProof="0" dirty="0"/>
              <a:t>improve XXXXX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BC819AD1-01A0-1012-4785-87DE149E8395}"/>
              </a:ext>
            </a:extLst>
          </p:cNvPr>
          <p:cNvSpPr txBox="1"/>
          <p:nvPr userDrawn="1"/>
        </p:nvSpPr>
        <p:spPr>
          <a:xfrm>
            <a:off x="15271247" y="879855"/>
            <a:ext cx="1973766" cy="2763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800" b="0" dirty="0">
                <a:solidFill>
                  <a:schemeClr val="accent1"/>
                </a:solidFill>
                <a:latin typeface="Verdana"/>
                <a:cs typeface="Verdana"/>
              </a:rPr>
              <a:t> |  CASE STUDY</a:t>
            </a:r>
          </a:p>
        </p:txBody>
      </p:sp>
      <p:sp>
        <p:nvSpPr>
          <p:cNvPr id="37" name="Inhaltsplatzhalter 2">
            <a:extLst>
              <a:ext uri="{FF2B5EF4-FFF2-40B4-BE49-F238E27FC236}">
                <a16:creationId xmlns:a16="http://schemas.microsoft.com/office/drawing/2014/main" id="{ABF8FB2C-E03D-526D-CD8A-B7A5A728929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3663971" y="4975401"/>
            <a:ext cx="3573711" cy="1010197"/>
          </a:xfrm>
        </p:spPr>
        <p:txBody>
          <a:bodyPr lIns="0" tIns="0" rIns="0" bIns="0" anchor="ctr">
            <a:noAutofit/>
          </a:bodyPr>
          <a:lstStyle>
            <a:lvl1pPr marL="0" indent="0">
              <a:buFontTx/>
              <a:buNone/>
              <a:defRPr sz="27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noProof="0" dirty="0"/>
              <a:t>Our Solutions</a:t>
            </a:r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8E5F4782-6668-ABB2-0CD5-5FB4B0F8619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12294568" y="6233943"/>
            <a:ext cx="4942717" cy="26124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820"/>
              </a:lnSpc>
              <a:buFontTx/>
              <a:buNone/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41" name="Inhaltsplatzhalter 2">
            <a:extLst>
              <a:ext uri="{FF2B5EF4-FFF2-40B4-BE49-F238E27FC236}">
                <a16:creationId xmlns:a16="http://schemas.microsoft.com/office/drawing/2014/main" id="{2B8316BA-E4DF-E918-0049-64DDC6679D8D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8037784" y="4975401"/>
            <a:ext cx="3573711" cy="1010197"/>
          </a:xfrm>
        </p:spPr>
        <p:txBody>
          <a:bodyPr lIns="0" tIns="0" rIns="0" bIns="0" anchor="ctr">
            <a:noAutofit/>
          </a:bodyPr>
          <a:lstStyle>
            <a:lvl1pPr marL="0" indent="0">
              <a:buFontTx/>
              <a:buNone/>
              <a:defRPr sz="27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noProof="0" dirty="0"/>
              <a:t>Challenges</a:t>
            </a:r>
          </a:p>
        </p:txBody>
      </p:sp>
      <p:sp>
        <p:nvSpPr>
          <p:cNvPr id="42" name="Inhaltsplatzhalter 2">
            <a:extLst>
              <a:ext uri="{FF2B5EF4-FFF2-40B4-BE49-F238E27FC236}">
                <a16:creationId xmlns:a16="http://schemas.microsoft.com/office/drawing/2014/main" id="{E339D6E7-7E56-BCBD-6D7C-90D141EFF6B9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6668381" y="6233943"/>
            <a:ext cx="4942717" cy="26124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820"/>
              </a:lnSpc>
              <a:buFontTx/>
              <a:buNone/>
              <a:defRPr sz="2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noProof="0" dirty="0"/>
              <a:t>Text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9252877-C3C6-D0F5-BD99-CBA85C1408C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7731" y="5087391"/>
            <a:ext cx="786086" cy="78620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BCA2122-25B0-C1CD-D989-8FFD9CBED6A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85009" y="5078125"/>
            <a:ext cx="804617" cy="80474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3B3AC1F-2E6E-F3D2-3F13-9F676A16856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187004" y="4912782"/>
            <a:ext cx="1232493" cy="123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07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7">
          <p15:clr>
            <a:srgbClr val="FBAE40"/>
          </p15:clr>
        </p15:guide>
        <p15:guide id="2" pos="10863">
          <p15:clr>
            <a:srgbClr val="FBAE40"/>
          </p15:clr>
        </p15:guide>
        <p15:guide id="3" orient="horz" pos="70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layout, about XX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E420E204-369B-59C9-D6C2-09471F7D86BA}"/>
              </a:ext>
            </a:extLst>
          </p:cNvPr>
          <p:cNvSpPr/>
          <p:nvPr userDrawn="1"/>
        </p:nvSpPr>
        <p:spPr>
          <a:xfrm>
            <a:off x="1042988" y="4078407"/>
            <a:ext cx="1007999" cy="1007999"/>
          </a:xfrm>
          <a:prstGeom prst="rect">
            <a:avLst/>
          </a:prstGeom>
          <a:gradFill>
            <a:gsLst>
              <a:gs pos="0">
                <a:srgbClr val="FF5500"/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2400" dirty="0" err="1"/>
          </a:p>
        </p:txBody>
      </p:sp>
      <p:sp>
        <p:nvSpPr>
          <p:cNvPr id="13" name="Bildplatzhalter 17">
            <a:extLst>
              <a:ext uri="{FF2B5EF4-FFF2-40B4-BE49-F238E27FC236}">
                <a16:creationId xmlns:a16="http://schemas.microsoft.com/office/drawing/2014/main" id="{8A6E4D67-A286-9025-305E-288D1911645C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656064" y="2568787"/>
            <a:ext cx="9880305" cy="8534610"/>
          </a:xfrm>
          <a:prstGeom prst="rect">
            <a:avLst/>
          </a:prstGeom>
          <a:noFill/>
        </p:spPr>
        <p:txBody>
          <a:bodyPr/>
          <a:lstStyle>
            <a:lvl1pPr marL="0" indent="0">
              <a:buFontTx/>
              <a:buNone/>
              <a:defRPr>
                <a:latin typeface="+mn-lt"/>
              </a:defRPr>
            </a:lvl1pPr>
          </a:lstStyle>
          <a:p>
            <a:r>
              <a:rPr lang="de-DE" dirty="0" err="1"/>
              <a:t>Photo</a:t>
            </a:r>
            <a:r>
              <a:rPr lang="de-DE" dirty="0"/>
              <a:t> </a:t>
            </a:r>
            <a:r>
              <a:rPr lang="de-DE" dirty="0" err="1"/>
              <a:t>reference</a:t>
            </a:r>
            <a:endParaRPr lang="de-DE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B3D3DE7-C6C4-40DE-AEC1-A5BE11794DD9}"/>
              </a:ext>
            </a:extLst>
          </p:cNvPr>
          <p:cNvSpPr txBox="1">
            <a:spLocks/>
          </p:cNvSpPr>
          <p:nvPr userDrawn="1"/>
        </p:nvSpPr>
        <p:spPr>
          <a:xfrm>
            <a:off x="863607" y="9448814"/>
            <a:ext cx="614250" cy="5906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DEEB748-9ECA-0045-A0B7-CAB4A7055F7F}" type="slidenum">
              <a:rPr lang="en-US" sz="1200" b="1" smtClean="0">
                <a:solidFill>
                  <a:schemeClr val="accent1"/>
                </a:solidFill>
                <a:latin typeface="Verdana"/>
                <a:cs typeface="Verdana"/>
              </a:rPr>
              <a:pPr algn="l"/>
              <a:t>‹#›</a:t>
            </a:fld>
            <a:endParaRPr lang="en-US" sz="1200" b="1" dirty="0">
              <a:solidFill>
                <a:schemeClr val="accent1"/>
              </a:solidFill>
              <a:latin typeface="Verdana"/>
              <a:cs typeface="Verdana"/>
            </a:endParaRP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7BBDBBA-01B0-4ED3-AA4C-603204606B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7853" y="9448811"/>
            <a:ext cx="15127932" cy="590400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200">
                <a:solidFill>
                  <a:schemeClr val="tx2"/>
                </a:solidFill>
                <a:cs typeface="Verdana"/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Country | Name Surname | Presentation</a:t>
            </a:r>
            <a:endParaRPr lang="en-GB" sz="1200" noProof="0" dirty="0">
              <a:solidFill>
                <a:schemeClr val="accent4"/>
              </a:solidFill>
              <a:latin typeface="+mn-lt"/>
              <a:cs typeface="Verdana"/>
            </a:endParaRP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C956F144-6658-2D60-2A95-3E6558BC28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40604" y="851439"/>
            <a:ext cx="5430643" cy="42535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ts val="2820"/>
              </a:lnSpc>
              <a:spcBef>
                <a:spcPts val="0"/>
              </a:spcBef>
              <a:buNone/>
              <a:defRPr sz="1800" b="1" i="0" spc="150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>
                <a:latin typeface="A1 Serif" pitchFamily="2" charset="0"/>
              </a:defRPr>
            </a:lvl2pPr>
            <a:lvl3pPr>
              <a:defRPr sz="2400" b="0" i="0">
                <a:latin typeface="A1 Serif" pitchFamily="2" charset="0"/>
              </a:defRPr>
            </a:lvl3pPr>
            <a:lvl4pPr>
              <a:defRPr sz="2400" b="0" i="0">
                <a:latin typeface="A1 Serif" pitchFamily="2" charset="0"/>
              </a:defRPr>
            </a:lvl4pPr>
            <a:lvl5pPr>
              <a:defRPr sz="2400" b="0" i="0">
                <a:latin typeface="A1 Serif" pitchFamily="2" charset="0"/>
              </a:defRPr>
            </a:lvl5pPr>
          </a:lstStyle>
          <a:p>
            <a:pPr lvl="0"/>
            <a:r>
              <a:rPr lang="de-DE" dirty="0"/>
              <a:t>COMPANY NAME</a:t>
            </a:r>
          </a:p>
        </p:txBody>
      </p:sp>
      <p:pic>
        <p:nvPicPr>
          <p:cNvPr id="5" name="!!A1DigitalIdentifier">
            <a:extLst>
              <a:ext uri="{FF2B5EF4-FFF2-40B4-BE49-F238E27FC236}">
                <a16:creationId xmlns:a16="http://schemas.microsoft.com/office/drawing/2014/main" id="{EB4CEE61-B03F-2347-7B56-62965B7483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  <p:sp>
        <p:nvSpPr>
          <p:cNvPr id="12" name="Vertikaler Textplatzhalter 5">
            <a:extLst>
              <a:ext uri="{FF2B5EF4-FFF2-40B4-BE49-F238E27FC236}">
                <a16:creationId xmlns:a16="http://schemas.microsoft.com/office/drawing/2014/main" id="{2C90E5BC-D256-014C-7D3C-8C3316EF56C6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  <p:sp>
        <p:nvSpPr>
          <p:cNvPr id="32" name="Titel 1">
            <a:extLst>
              <a:ext uri="{FF2B5EF4-FFF2-40B4-BE49-F238E27FC236}">
                <a16:creationId xmlns:a16="http://schemas.microsoft.com/office/drawing/2014/main" id="{FBA55821-0E47-B8FC-0AD0-AEF2600272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2988" y="2531980"/>
            <a:ext cx="16202025" cy="1988651"/>
          </a:xfrm>
        </p:spPr>
        <p:txBody>
          <a:bodyPr lIns="0" tIns="0" rIns="0" bIns="0" anchor="t" anchorCtr="0">
            <a:noAutofit/>
          </a:bodyPr>
          <a:lstStyle>
            <a:lvl1pPr>
              <a:defRPr sz="6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About XXXXX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BC819AD1-01A0-1012-4785-87DE149E8395}"/>
              </a:ext>
            </a:extLst>
          </p:cNvPr>
          <p:cNvSpPr txBox="1"/>
          <p:nvPr userDrawn="1"/>
        </p:nvSpPr>
        <p:spPr>
          <a:xfrm>
            <a:off x="15271247" y="879855"/>
            <a:ext cx="1973766" cy="2763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800" b="0" dirty="0">
                <a:solidFill>
                  <a:schemeClr val="accent1"/>
                </a:solidFill>
                <a:latin typeface="Verdana"/>
                <a:cs typeface="Verdana"/>
              </a:rPr>
              <a:t> |  CASE STUDY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00FA6D4-3DF1-AB29-EB35-4B39A87946D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50465" y="4078407"/>
            <a:ext cx="6693534" cy="1010197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700">
                <a:latin typeface="+mn-lt"/>
              </a:defRPr>
            </a:lvl1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89403243-4E8B-02CC-D6DD-F6123F57E3A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2450464" y="5324540"/>
            <a:ext cx="6693536" cy="26124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820"/>
              </a:lnSpc>
              <a:buFontTx/>
              <a:buNone/>
              <a:defRPr sz="2100">
                <a:latin typeface="+mn-lt"/>
              </a:defRPr>
            </a:lvl1pPr>
          </a:lstStyle>
          <a:p>
            <a:pPr lvl="0"/>
            <a:r>
              <a:rPr lang="en-US" noProof="0" dirty="0"/>
              <a:t>Text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A7C371F-BE91-0113-7072-91C80E3BB61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7891" y="4189302"/>
            <a:ext cx="786086" cy="78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0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7">
          <p15:clr>
            <a:srgbClr val="FBAE40"/>
          </p15:clr>
        </p15:guide>
        <p15:guide id="2" pos="10863">
          <p15:clr>
            <a:srgbClr val="FBAE40"/>
          </p15:clr>
        </p15:guide>
        <p15:guide id="3" orient="horz" pos="70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layout, Challen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0C63C747-B1F3-0D6B-30C3-306D27EF0A8B}"/>
              </a:ext>
            </a:extLst>
          </p:cNvPr>
          <p:cNvSpPr/>
          <p:nvPr userDrawn="1"/>
        </p:nvSpPr>
        <p:spPr>
          <a:xfrm>
            <a:off x="1042988" y="4078407"/>
            <a:ext cx="1007999" cy="1007999"/>
          </a:xfrm>
          <a:prstGeom prst="rect">
            <a:avLst/>
          </a:prstGeom>
          <a:gradFill>
            <a:gsLst>
              <a:gs pos="0">
                <a:srgbClr val="FF5500"/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2400" dirty="0" err="1"/>
          </a:p>
        </p:txBody>
      </p:sp>
      <p:sp>
        <p:nvSpPr>
          <p:cNvPr id="13" name="Bildplatzhalter 17">
            <a:extLst>
              <a:ext uri="{FF2B5EF4-FFF2-40B4-BE49-F238E27FC236}">
                <a16:creationId xmlns:a16="http://schemas.microsoft.com/office/drawing/2014/main" id="{8A6E4D67-A286-9025-305E-288D1911645C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656064" y="2568787"/>
            <a:ext cx="9880305" cy="8534610"/>
          </a:xfrm>
          <a:prstGeom prst="rect">
            <a:avLst/>
          </a:prstGeom>
          <a:noFill/>
        </p:spPr>
        <p:txBody>
          <a:bodyPr/>
          <a:lstStyle>
            <a:lvl1pPr marL="0" indent="0">
              <a:buFontTx/>
              <a:buNone/>
              <a:defRPr>
                <a:latin typeface="+mn-lt"/>
              </a:defRPr>
            </a:lvl1pPr>
          </a:lstStyle>
          <a:p>
            <a:r>
              <a:rPr lang="de-DE" dirty="0" err="1"/>
              <a:t>Photo</a:t>
            </a:r>
            <a:r>
              <a:rPr lang="de-DE" dirty="0"/>
              <a:t> </a:t>
            </a:r>
            <a:r>
              <a:rPr lang="de-DE" dirty="0" err="1"/>
              <a:t>reference</a:t>
            </a:r>
            <a:endParaRPr lang="de-DE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B3D3DE7-C6C4-40DE-AEC1-A5BE11794DD9}"/>
              </a:ext>
            </a:extLst>
          </p:cNvPr>
          <p:cNvSpPr txBox="1">
            <a:spLocks/>
          </p:cNvSpPr>
          <p:nvPr userDrawn="1"/>
        </p:nvSpPr>
        <p:spPr>
          <a:xfrm>
            <a:off x="863607" y="9448814"/>
            <a:ext cx="614250" cy="5906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DEEB748-9ECA-0045-A0B7-CAB4A7055F7F}" type="slidenum">
              <a:rPr lang="en-US" sz="1200" b="1" smtClean="0">
                <a:solidFill>
                  <a:schemeClr val="accent1"/>
                </a:solidFill>
                <a:latin typeface="Verdana"/>
                <a:cs typeface="Verdana"/>
              </a:rPr>
              <a:pPr algn="l"/>
              <a:t>‹#›</a:t>
            </a:fld>
            <a:endParaRPr lang="en-US" sz="1200" b="1" dirty="0">
              <a:solidFill>
                <a:schemeClr val="accent1"/>
              </a:solidFill>
              <a:latin typeface="Verdana"/>
              <a:cs typeface="Verdana"/>
            </a:endParaRP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7BBDBBA-01B0-4ED3-AA4C-603204606B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7853" y="9448811"/>
            <a:ext cx="15127932" cy="590400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200">
                <a:solidFill>
                  <a:schemeClr val="tx2"/>
                </a:solidFill>
                <a:cs typeface="Verdana"/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Country | Name Surname | Presentation</a:t>
            </a:r>
            <a:endParaRPr lang="en-GB" sz="1200" noProof="0" dirty="0">
              <a:solidFill>
                <a:schemeClr val="accent4"/>
              </a:solidFill>
              <a:latin typeface="+mn-lt"/>
              <a:cs typeface="Verdana"/>
            </a:endParaRP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C956F144-6658-2D60-2A95-3E6558BC28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40604" y="851439"/>
            <a:ext cx="5430643" cy="42535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ts val="2820"/>
              </a:lnSpc>
              <a:spcBef>
                <a:spcPts val="0"/>
              </a:spcBef>
              <a:buNone/>
              <a:defRPr sz="1800" b="1" i="0" spc="150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>
                <a:latin typeface="A1 Serif" pitchFamily="2" charset="0"/>
              </a:defRPr>
            </a:lvl2pPr>
            <a:lvl3pPr>
              <a:defRPr sz="2400" b="0" i="0">
                <a:latin typeface="A1 Serif" pitchFamily="2" charset="0"/>
              </a:defRPr>
            </a:lvl3pPr>
            <a:lvl4pPr>
              <a:defRPr sz="2400" b="0" i="0">
                <a:latin typeface="A1 Serif" pitchFamily="2" charset="0"/>
              </a:defRPr>
            </a:lvl4pPr>
            <a:lvl5pPr>
              <a:defRPr sz="2400" b="0" i="0">
                <a:latin typeface="A1 Serif" pitchFamily="2" charset="0"/>
              </a:defRPr>
            </a:lvl5pPr>
          </a:lstStyle>
          <a:p>
            <a:pPr lvl="0"/>
            <a:r>
              <a:rPr lang="de-DE" dirty="0"/>
              <a:t>COMPANY NAME</a:t>
            </a:r>
          </a:p>
        </p:txBody>
      </p:sp>
      <p:pic>
        <p:nvPicPr>
          <p:cNvPr id="5" name="!!A1DigitalIdentifier">
            <a:extLst>
              <a:ext uri="{FF2B5EF4-FFF2-40B4-BE49-F238E27FC236}">
                <a16:creationId xmlns:a16="http://schemas.microsoft.com/office/drawing/2014/main" id="{EB4CEE61-B03F-2347-7B56-62965B7483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  <p:sp>
        <p:nvSpPr>
          <p:cNvPr id="12" name="Vertikaler Textplatzhalter 5">
            <a:extLst>
              <a:ext uri="{FF2B5EF4-FFF2-40B4-BE49-F238E27FC236}">
                <a16:creationId xmlns:a16="http://schemas.microsoft.com/office/drawing/2014/main" id="{2C90E5BC-D256-014C-7D3C-8C3316EF56C6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  <p:sp>
        <p:nvSpPr>
          <p:cNvPr id="32" name="Titel 1">
            <a:extLst>
              <a:ext uri="{FF2B5EF4-FFF2-40B4-BE49-F238E27FC236}">
                <a16:creationId xmlns:a16="http://schemas.microsoft.com/office/drawing/2014/main" id="{FBA55821-0E47-B8FC-0AD0-AEF2600272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2988" y="2531980"/>
            <a:ext cx="16202025" cy="1988651"/>
          </a:xfrm>
        </p:spPr>
        <p:txBody>
          <a:bodyPr lIns="0" tIns="0" rIns="0" bIns="0" anchor="t" anchorCtr="0">
            <a:noAutofit/>
          </a:bodyPr>
          <a:lstStyle>
            <a:lvl1pPr>
              <a:defRPr sz="6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noProof="0" dirty="0"/>
              <a:t>Challenges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BC819AD1-01A0-1012-4785-87DE149E8395}"/>
              </a:ext>
            </a:extLst>
          </p:cNvPr>
          <p:cNvSpPr txBox="1"/>
          <p:nvPr userDrawn="1"/>
        </p:nvSpPr>
        <p:spPr>
          <a:xfrm>
            <a:off x="15271247" y="879855"/>
            <a:ext cx="1973766" cy="2763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800" b="0" dirty="0">
                <a:solidFill>
                  <a:schemeClr val="accent1"/>
                </a:solidFill>
                <a:latin typeface="Verdana"/>
                <a:cs typeface="Verdana"/>
              </a:rPr>
              <a:t> |  CASE STUDY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00FA6D4-3DF1-AB29-EB35-4B39A87946D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50465" y="4078407"/>
            <a:ext cx="6693534" cy="1010197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700">
                <a:latin typeface="+mn-lt"/>
              </a:defRPr>
            </a:lvl1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89403243-4E8B-02CC-D6DD-F6123F57E3A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2450464" y="5324540"/>
            <a:ext cx="6693536" cy="26124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820"/>
              </a:lnSpc>
              <a:buFontTx/>
              <a:buNone/>
              <a:defRPr sz="2100">
                <a:latin typeface="+mn-lt"/>
              </a:defRPr>
            </a:lvl1pPr>
          </a:lstStyle>
          <a:p>
            <a:pPr lvl="0"/>
            <a:r>
              <a:rPr lang="en-US" noProof="0" dirty="0"/>
              <a:t>Text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A7C371F-BE91-0113-7072-91C80E3BB61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1301" y="4169074"/>
            <a:ext cx="786086" cy="78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91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7">
          <p15:clr>
            <a:srgbClr val="FBAE40"/>
          </p15:clr>
        </p15:guide>
        <p15:guide id="2" pos="10863">
          <p15:clr>
            <a:srgbClr val="FBAE40"/>
          </p15:clr>
        </p15:guide>
        <p15:guide id="3" orient="horz" pos="70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layout, our solu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B81E92F6-F8BD-F230-50BE-D46E051BBDE9}"/>
              </a:ext>
            </a:extLst>
          </p:cNvPr>
          <p:cNvSpPr/>
          <p:nvPr userDrawn="1"/>
        </p:nvSpPr>
        <p:spPr>
          <a:xfrm>
            <a:off x="1042988" y="4078407"/>
            <a:ext cx="1007999" cy="1007999"/>
          </a:xfrm>
          <a:prstGeom prst="rect">
            <a:avLst/>
          </a:prstGeom>
          <a:gradFill>
            <a:gsLst>
              <a:gs pos="0">
                <a:srgbClr val="FF5500"/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2400" dirty="0" err="1"/>
          </a:p>
        </p:txBody>
      </p:sp>
      <p:sp>
        <p:nvSpPr>
          <p:cNvPr id="13" name="Bildplatzhalter 17">
            <a:extLst>
              <a:ext uri="{FF2B5EF4-FFF2-40B4-BE49-F238E27FC236}">
                <a16:creationId xmlns:a16="http://schemas.microsoft.com/office/drawing/2014/main" id="{8A6E4D67-A286-9025-305E-288D1911645C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656064" y="2568787"/>
            <a:ext cx="9880305" cy="8534610"/>
          </a:xfrm>
          <a:prstGeom prst="rect">
            <a:avLst/>
          </a:prstGeom>
          <a:noFill/>
        </p:spPr>
        <p:txBody>
          <a:bodyPr/>
          <a:lstStyle>
            <a:lvl1pPr marL="0" indent="0">
              <a:buFontTx/>
              <a:buNone/>
              <a:defRPr>
                <a:latin typeface="+mn-lt"/>
              </a:defRPr>
            </a:lvl1pPr>
          </a:lstStyle>
          <a:p>
            <a:r>
              <a:rPr lang="de-DE" dirty="0" err="1"/>
              <a:t>Photo</a:t>
            </a:r>
            <a:r>
              <a:rPr lang="de-DE" dirty="0"/>
              <a:t> </a:t>
            </a:r>
            <a:r>
              <a:rPr lang="de-DE" dirty="0" err="1"/>
              <a:t>reference</a:t>
            </a:r>
            <a:endParaRPr lang="de-DE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B3D3DE7-C6C4-40DE-AEC1-A5BE11794DD9}"/>
              </a:ext>
            </a:extLst>
          </p:cNvPr>
          <p:cNvSpPr txBox="1">
            <a:spLocks/>
          </p:cNvSpPr>
          <p:nvPr userDrawn="1"/>
        </p:nvSpPr>
        <p:spPr>
          <a:xfrm>
            <a:off x="863607" y="9448814"/>
            <a:ext cx="614250" cy="5906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DEEB748-9ECA-0045-A0B7-CAB4A7055F7F}" type="slidenum">
              <a:rPr lang="en-US" sz="1200" b="1" smtClean="0">
                <a:solidFill>
                  <a:schemeClr val="accent1"/>
                </a:solidFill>
                <a:latin typeface="Verdana"/>
                <a:cs typeface="Verdana"/>
              </a:rPr>
              <a:pPr algn="l"/>
              <a:t>‹#›</a:t>
            </a:fld>
            <a:endParaRPr lang="en-US" sz="1200" b="1" dirty="0">
              <a:solidFill>
                <a:schemeClr val="accent1"/>
              </a:solidFill>
              <a:latin typeface="Verdana"/>
              <a:cs typeface="Verdana"/>
            </a:endParaRP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7BBDBBA-01B0-4ED3-AA4C-603204606B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7853" y="9448811"/>
            <a:ext cx="15127932" cy="590400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200">
                <a:solidFill>
                  <a:schemeClr val="tx2"/>
                </a:solidFill>
                <a:cs typeface="Verdana"/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Country | Name Surname | Presentation</a:t>
            </a:r>
            <a:endParaRPr lang="en-GB" sz="1200" noProof="0" dirty="0">
              <a:solidFill>
                <a:schemeClr val="accent4"/>
              </a:solidFill>
              <a:latin typeface="+mn-lt"/>
              <a:cs typeface="Verdana"/>
            </a:endParaRP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C956F144-6658-2D60-2A95-3E6558BC28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40604" y="851439"/>
            <a:ext cx="5430643" cy="42535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ts val="2820"/>
              </a:lnSpc>
              <a:spcBef>
                <a:spcPts val="0"/>
              </a:spcBef>
              <a:buNone/>
              <a:defRPr sz="1800" b="1" i="0" spc="150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>
                <a:latin typeface="A1 Serif" pitchFamily="2" charset="0"/>
              </a:defRPr>
            </a:lvl2pPr>
            <a:lvl3pPr>
              <a:defRPr sz="2400" b="0" i="0">
                <a:latin typeface="A1 Serif" pitchFamily="2" charset="0"/>
              </a:defRPr>
            </a:lvl3pPr>
            <a:lvl4pPr>
              <a:defRPr sz="2400" b="0" i="0">
                <a:latin typeface="A1 Serif" pitchFamily="2" charset="0"/>
              </a:defRPr>
            </a:lvl4pPr>
            <a:lvl5pPr>
              <a:defRPr sz="2400" b="0" i="0">
                <a:latin typeface="A1 Serif" pitchFamily="2" charset="0"/>
              </a:defRPr>
            </a:lvl5pPr>
          </a:lstStyle>
          <a:p>
            <a:pPr lvl="0"/>
            <a:r>
              <a:rPr lang="de-DE" dirty="0"/>
              <a:t>COMPANY NAME</a:t>
            </a:r>
          </a:p>
        </p:txBody>
      </p:sp>
      <p:pic>
        <p:nvPicPr>
          <p:cNvPr id="5" name="!!A1DigitalIdentifier">
            <a:extLst>
              <a:ext uri="{FF2B5EF4-FFF2-40B4-BE49-F238E27FC236}">
                <a16:creationId xmlns:a16="http://schemas.microsoft.com/office/drawing/2014/main" id="{EB4CEE61-B03F-2347-7B56-62965B7483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  <p:sp>
        <p:nvSpPr>
          <p:cNvPr id="12" name="Vertikaler Textplatzhalter 5">
            <a:extLst>
              <a:ext uri="{FF2B5EF4-FFF2-40B4-BE49-F238E27FC236}">
                <a16:creationId xmlns:a16="http://schemas.microsoft.com/office/drawing/2014/main" id="{2C90E5BC-D256-014C-7D3C-8C3316EF56C6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  <p:sp>
        <p:nvSpPr>
          <p:cNvPr id="32" name="Titel 1">
            <a:extLst>
              <a:ext uri="{FF2B5EF4-FFF2-40B4-BE49-F238E27FC236}">
                <a16:creationId xmlns:a16="http://schemas.microsoft.com/office/drawing/2014/main" id="{FBA55821-0E47-B8FC-0AD0-AEF2600272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2988" y="2531980"/>
            <a:ext cx="16202025" cy="1988651"/>
          </a:xfrm>
        </p:spPr>
        <p:txBody>
          <a:bodyPr lIns="0" tIns="0" rIns="0" bIns="0" anchor="t" anchorCtr="0">
            <a:noAutofit/>
          </a:bodyPr>
          <a:lstStyle>
            <a:lvl1pPr>
              <a:defRPr sz="6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noProof="0" dirty="0"/>
              <a:t>Our Solutions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BC819AD1-01A0-1012-4785-87DE149E8395}"/>
              </a:ext>
            </a:extLst>
          </p:cNvPr>
          <p:cNvSpPr txBox="1"/>
          <p:nvPr userDrawn="1"/>
        </p:nvSpPr>
        <p:spPr>
          <a:xfrm>
            <a:off x="15271247" y="879855"/>
            <a:ext cx="1973766" cy="2763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800" b="0" dirty="0">
                <a:solidFill>
                  <a:schemeClr val="accent1"/>
                </a:solidFill>
                <a:latin typeface="Verdana"/>
                <a:cs typeface="Verdana"/>
              </a:rPr>
              <a:t> |  CASE STUDY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00FA6D4-3DF1-AB29-EB35-4B39A87946D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50465" y="4078407"/>
            <a:ext cx="6693534" cy="1010197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700">
                <a:latin typeface="+mn-lt"/>
              </a:defRPr>
            </a:lvl1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89403243-4E8B-02CC-D6DD-F6123F57E3A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2450464" y="5324540"/>
            <a:ext cx="6693536" cy="26124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820"/>
              </a:lnSpc>
              <a:buFontTx/>
              <a:buNone/>
              <a:defRPr sz="2100">
                <a:latin typeface="+mn-lt"/>
              </a:defRPr>
            </a:lvl1pPr>
          </a:lstStyle>
          <a:p>
            <a:pPr lvl="0"/>
            <a:r>
              <a:rPr lang="en-US" noProof="0" dirty="0"/>
              <a:t>Text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E8866E3-E93B-0105-61A4-8E02F0D9708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1939" y="3918380"/>
            <a:ext cx="1232493" cy="123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39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7">
          <p15:clr>
            <a:srgbClr val="FBAE40"/>
          </p15:clr>
        </p15:guide>
        <p15:guide id="2" pos="10863">
          <p15:clr>
            <a:srgbClr val="FBAE40"/>
          </p15:clr>
        </p15:guide>
        <p15:guide id="3" orient="horz" pos="70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C with photo with text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weiß, Design enthält.&#10;&#10;Automatisch generierte Beschreibung">
            <a:extLst>
              <a:ext uri="{FF2B5EF4-FFF2-40B4-BE49-F238E27FC236}">
                <a16:creationId xmlns:a16="http://schemas.microsoft.com/office/drawing/2014/main" id="{57873086-63D2-B89B-9AB3-610B3E6A0D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461" t="1710" r="1302" b="921"/>
          <a:stretch/>
        </p:blipFill>
        <p:spPr>
          <a:xfrm>
            <a:off x="2" y="0"/>
            <a:ext cx="18288000" cy="1127934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770F3C0-2E8F-B840-853F-2130EBF76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058" y="1261589"/>
            <a:ext cx="4101161" cy="916301"/>
          </a:xfrm>
          <a:prstGeom prst="rect">
            <a:avLst/>
          </a:prstGeom>
        </p:spPr>
      </p:pic>
      <p:pic>
        <p:nvPicPr>
          <p:cNvPr id="12" name="Grafik 11" descr="Ein Bild, das Design enthält.&#10;&#10;Automatisch generierte Beschreibung">
            <a:extLst>
              <a:ext uri="{FF2B5EF4-FFF2-40B4-BE49-F238E27FC236}">
                <a16:creationId xmlns:a16="http://schemas.microsoft.com/office/drawing/2014/main" id="{E1511F55-9E2A-2B5F-837D-FEE25166F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8024" y="8092303"/>
            <a:ext cx="1421949" cy="1472417"/>
          </a:xfrm>
          <a:prstGeom prst="rect">
            <a:avLst/>
          </a:prstGeom>
        </p:spPr>
      </p:pic>
      <p:sp>
        <p:nvSpPr>
          <p:cNvPr id="2" name="Textplatzhalter 5">
            <a:extLst>
              <a:ext uri="{FF2B5EF4-FFF2-40B4-BE49-F238E27FC236}">
                <a16:creationId xmlns:a16="http://schemas.microsoft.com/office/drawing/2014/main" id="{B6EC8D39-58D4-F6F1-4036-35EC173830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7026" y="3418807"/>
            <a:ext cx="9227614" cy="3720087"/>
          </a:xfrm>
        </p:spPr>
        <p:txBody>
          <a:bodyPr/>
          <a:lstStyle>
            <a:lvl1pPr>
              <a:defRPr sz="8000"/>
            </a:lvl1pPr>
          </a:lstStyle>
          <a:p>
            <a:pPr lvl="0"/>
            <a:r>
              <a:rPr lang="de-DE" dirty="0"/>
              <a:t>Titel</a:t>
            </a:r>
            <a:endParaRPr lang="en-US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476F63-9476-B48D-81B5-4F3A114CF4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27026" y="7555831"/>
            <a:ext cx="9227614" cy="536472"/>
          </a:xfrm>
        </p:spPr>
        <p:txBody>
          <a:bodyPr/>
          <a:lstStyle>
            <a:lvl1pPr>
              <a:defRPr sz="40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Titel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825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layout, quote+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9BC931F3-7212-4C74-4393-8F491F51BB5F}"/>
              </a:ext>
            </a:extLst>
          </p:cNvPr>
          <p:cNvSpPr/>
          <p:nvPr userDrawn="1"/>
        </p:nvSpPr>
        <p:spPr>
          <a:xfrm>
            <a:off x="899" y="2144884"/>
            <a:ext cx="6057004" cy="6217829"/>
          </a:xfrm>
          <a:prstGeom prst="rect">
            <a:avLst/>
          </a:prstGeom>
          <a:gradFill>
            <a:gsLst>
              <a:gs pos="0">
                <a:srgbClr val="FF5500"/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2400" dirty="0" err="1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B3D3DE7-C6C4-40DE-AEC1-A5BE11794DD9}"/>
              </a:ext>
            </a:extLst>
          </p:cNvPr>
          <p:cNvSpPr txBox="1">
            <a:spLocks/>
          </p:cNvSpPr>
          <p:nvPr userDrawn="1"/>
        </p:nvSpPr>
        <p:spPr>
          <a:xfrm>
            <a:off x="863607" y="9448814"/>
            <a:ext cx="614250" cy="5906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DEEB748-9ECA-0045-A0B7-CAB4A7055F7F}" type="slidenum">
              <a:rPr lang="en-US" sz="1200" b="1" smtClean="0">
                <a:solidFill>
                  <a:schemeClr val="accent1"/>
                </a:solidFill>
                <a:latin typeface="Verdana"/>
                <a:cs typeface="Verdana"/>
              </a:rPr>
              <a:pPr algn="l"/>
              <a:t>‹#›</a:t>
            </a:fld>
            <a:endParaRPr lang="en-US" sz="1200" b="1" dirty="0">
              <a:solidFill>
                <a:schemeClr val="accent1"/>
              </a:solidFill>
              <a:latin typeface="Verdana"/>
              <a:cs typeface="Verdana"/>
            </a:endParaRP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7BBDBBA-01B0-4ED3-AA4C-603204606B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7853" y="9448811"/>
            <a:ext cx="15127932" cy="590400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200">
                <a:solidFill>
                  <a:schemeClr val="tx2"/>
                </a:solidFill>
                <a:cs typeface="Verdana"/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Country | Name Surname | Presentation</a:t>
            </a:r>
            <a:endParaRPr lang="en-GB" sz="1200" noProof="0" dirty="0">
              <a:solidFill>
                <a:schemeClr val="accent4"/>
              </a:solidFill>
              <a:latin typeface="+mn-lt"/>
              <a:cs typeface="Verdana"/>
            </a:endParaRPr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C956F144-6658-2D60-2A95-3E6558BC28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40604" y="851439"/>
            <a:ext cx="5430643" cy="42535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ts val="2820"/>
              </a:lnSpc>
              <a:spcBef>
                <a:spcPts val="0"/>
              </a:spcBef>
              <a:buNone/>
              <a:defRPr sz="1800" b="1" i="0" spc="150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>
                <a:latin typeface="A1 Serif" pitchFamily="2" charset="0"/>
              </a:defRPr>
            </a:lvl2pPr>
            <a:lvl3pPr>
              <a:defRPr sz="2400" b="0" i="0">
                <a:latin typeface="A1 Serif" pitchFamily="2" charset="0"/>
              </a:defRPr>
            </a:lvl3pPr>
            <a:lvl4pPr>
              <a:defRPr sz="2400" b="0" i="0">
                <a:latin typeface="A1 Serif" pitchFamily="2" charset="0"/>
              </a:defRPr>
            </a:lvl4pPr>
            <a:lvl5pPr>
              <a:defRPr sz="2400" b="0" i="0">
                <a:latin typeface="A1 Serif" pitchFamily="2" charset="0"/>
              </a:defRPr>
            </a:lvl5pPr>
          </a:lstStyle>
          <a:p>
            <a:pPr lvl="0"/>
            <a:r>
              <a:rPr lang="de-DE" dirty="0"/>
              <a:t>COMPANY NAME</a:t>
            </a:r>
          </a:p>
        </p:txBody>
      </p:sp>
      <p:pic>
        <p:nvPicPr>
          <p:cNvPr id="5" name="!!A1DigitalIdentifier">
            <a:extLst>
              <a:ext uri="{FF2B5EF4-FFF2-40B4-BE49-F238E27FC236}">
                <a16:creationId xmlns:a16="http://schemas.microsoft.com/office/drawing/2014/main" id="{EB4CEE61-B03F-2347-7B56-62965B7483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  <p:sp>
        <p:nvSpPr>
          <p:cNvPr id="12" name="Vertikaler Textplatzhalter 5">
            <a:extLst>
              <a:ext uri="{FF2B5EF4-FFF2-40B4-BE49-F238E27FC236}">
                <a16:creationId xmlns:a16="http://schemas.microsoft.com/office/drawing/2014/main" id="{2C90E5BC-D256-014C-7D3C-8C3316EF56C6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BC819AD1-01A0-1012-4785-87DE149E8395}"/>
              </a:ext>
            </a:extLst>
          </p:cNvPr>
          <p:cNvSpPr txBox="1"/>
          <p:nvPr userDrawn="1"/>
        </p:nvSpPr>
        <p:spPr>
          <a:xfrm>
            <a:off x="15271247" y="879855"/>
            <a:ext cx="1973766" cy="2763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800" b="0" dirty="0">
                <a:solidFill>
                  <a:schemeClr val="accent1"/>
                </a:solidFill>
                <a:latin typeface="Verdana"/>
                <a:cs typeface="Verdana"/>
              </a:rPr>
              <a:t> |  CASE STUDY</a:t>
            </a:r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6982E890-2926-0176-0F8A-5C23BBC37F5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984609" y="7682906"/>
            <a:ext cx="8046090" cy="28966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100" b="1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noProof="0" dirty="0"/>
              <a:t>Name Quote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02A8CE85-0C49-3ABC-2258-C7105B43D28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889845" y="2144884"/>
            <a:ext cx="9140855" cy="489037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4260"/>
              </a:lnSpc>
              <a:buFontTx/>
              <a:buNone/>
              <a:defRPr sz="33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noProof="0" dirty="0"/>
              <a:t>Quote</a:t>
            </a:r>
          </a:p>
        </p:txBody>
      </p:sp>
      <p:pic>
        <p:nvPicPr>
          <p:cNvPr id="11" name="Grafik 10" descr="Ein Bild, das Grafiken, orange, Grafikdesign enthält.&#10;&#10;Automatisch generierte Beschreibung">
            <a:extLst>
              <a:ext uri="{FF2B5EF4-FFF2-40B4-BE49-F238E27FC236}">
                <a16:creationId xmlns:a16="http://schemas.microsoft.com/office/drawing/2014/main" id="{770B65F6-77F1-7BE6-7FE7-32D1B85AEB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8221" y="7688691"/>
            <a:ext cx="885792" cy="666881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23586D30-561A-14CD-B06D-3362CEBCD3A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984609" y="8073053"/>
            <a:ext cx="8046090" cy="28966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8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noProof="0" dirty="0"/>
              <a:t>Position Quote</a:t>
            </a:r>
          </a:p>
        </p:txBody>
      </p:sp>
      <p:sp>
        <p:nvSpPr>
          <p:cNvPr id="15" name="Bildplatzhalter 17">
            <a:extLst>
              <a:ext uri="{FF2B5EF4-FFF2-40B4-BE49-F238E27FC236}">
                <a16:creationId xmlns:a16="http://schemas.microsoft.com/office/drawing/2014/main" id="{8072343D-B457-EE46-EFC8-916EF8D53B32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1608008" y="2164892"/>
            <a:ext cx="5364293" cy="5329232"/>
          </a:xfrm>
          <a:prstGeom prst="rect">
            <a:avLst/>
          </a:prstGeom>
          <a:noFill/>
        </p:spPr>
        <p:txBody>
          <a:bodyPr/>
          <a:lstStyle>
            <a:lvl1pPr marL="0" indent="0">
              <a:buFontTx/>
              <a:buNone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Photo reference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ABCAB444-8D7A-AC58-2511-7EE3DB7851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826117" y="9385133"/>
            <a:ext cx="598820" cy="61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6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7">
          <p15:clr>
            <a:srgbClr val="FBAE40"/>
          </p15:clr>
        </p15:guide>
        <p15:guide id="2" pos="10863">
          <p15:clr>
            <a:srgbClr val="FBAE40"/>
          </p15:clr>
        </p15:guide>
        <p15:guide id="3" orient="horz" pos="70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layout, only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id="{D717AF8F-DCB2-E841-D441-DEC2828374FD}"/>
              </a:ext>
            </a:extLst>
          </p:cNvPr>
          <p:cNvSpPr/>
          <p:nvPr userDrawn="1"/>
        </p:nvSpPr>
        <p:spPr>
          <a:xfrm>
            <a:off x="898" y="1752874"/>
            <a:ext cx="18278801" cy="8535714"/>
          </a:xfrm>
          <a:prstGeom prst="rect">
            <a:avLst/>
          </a:prstGeom>
          <a:gradFill>
            <a:gsLst>
              <a:gs pos="0">
                <a:srgbClr val="FF5500"/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2400" dirty="0" err="1"/>
          </a:p>
        </p:txBody>
      </p:sp>
      <p:pic>
        <p:nvPicPr>
          <p:cNvPr id="11" name="Grafik 10" descr="Ein Bild, das Symbol, Design, Grafiken enthält.&#10;&#10;Automatisch generierte Beschreibung">
            <a:extLst>
              <a:ext uri="{FF2B5EF4-FFF2-40B4-BE49-F238E27FC236}">
                <a16:creationId xmlns:a16="http://schemas.microsoft.com/office/drawing/2014/main" id="{24B86E7F-C5CD-DE84-184A-9F27D1D452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826117" y="9378184"/>
            <a:ext cx="598820" cy="620073"/>
          </a:xfrm>
          <a:prstGeom prst="rect">
            <a:avLst/>
          </a:prstGeom>
        </p:spPr>
      </p:pic>
      <p:sp>
        <p:nvSpPr>
          <p:cNvPr id="5" name="Vertikaler Textplatzhalter 5">
            <a:extLst>
              <a:ext uri="{FF2B5EF4-FFF2-40B4-BE49-F238E27FC236}">
                <a16:creationId xmlns:a16="http://schemas.microsoft.com/office/drawing/2014/main" id="{14A848BB-1F85-270A-D5FE-6F51C47FE617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  <p:sp>
        <p:nvSpPr>
          <p:cNvPr id="7" name="Bildplatzhalter 17">
            <a:extLst>
              <a:ext uri="{FF2B5EF4-FFF2-40B4-BE49-F238E27FC236}">
                <a16:creationId xmlns:a16="http://schemas.microsoft.com/office/drawing/2014/main" id="{3857015D-9BB6-2CBA-4CF4-506FBF0E9738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13927934" y="354863"/>
            <a:ext cx="3528077" cy="1107680"/>
          </a:xfrm>
          <a:prstGeom prst="rect">
            <a:avLst/>
          </a:prstGeom>
          <a:noFill/>
        </p:spPr>
        <p:txBody>
          <a:bodyPr/>
          <a:lstStyle>
            <a:lvl1pPr marL="0" indent="0">
              <a:buFontTx/>
              <a:buNone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Logo reference</a:t>
            </a:r>
          </a:p>
        </p:txBody>
      </p:sp>
      <p:pic>
        <p:nvPicPr>
          <p:cNvPr id="9" name="!!A1DigitalIdentifier">
            <a:extLst>
              <a:ext uri="{FF2B5EF4-FFF2-40B4-BE49-F238E27FC236}">
                <a16:creationId xmlns:a16="http://schemas.microsoft.com/office/drawing/2014/main" id="{9B1CD490-AF81-BC16-4027-A3737B10DF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BB31EE0-CDE3-3468-8592-AB3CE40C2727}"/>
              </a:ext>
            </a:extLst>
          </p:cNvPr>
          <p:cNvSpPr txBox="1">
            <a:spLocks/>
          </p:cNvSpPr>
          <p:nvPr userDrawn="1"/>
        </p:nvSpPr>
        <p:spPr>
          <a:xfrm>
            <a:off x="863607" y="9448814"/>
            <a:ext cx="614250" cy="5906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DEEB748-9ECA-0045-A0B7-CAB4A7055F7F}" type="slidenum">
              <a:rPr lang="en-US" sz="1200" b="1" smtClean="0">
                <a:solidFill>
                  <a:schemeClr val="bg1"/>
                </a:solidFill>
                <a:latin typeface="Verdana"/>
                <a:cs typeface="Verdana"/>
              </a:rPr>
              <a:pPr algn="l"/>
              <a:t>‹#›</a:t>
            </a:fld>
            <a:endParaRPr lang="en-US" sz="1200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1811DE55-2C36-412D-01D1-C0D3956FA5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7853" y="9448811"/>
            <a:ext cx="15127932" cy="590400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200">
                <a:solidFill>
                  <a:schemeClr val="bg1"/>
                </a:solidFill>
                <a:cs typeface="Verdana"/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Country | Name Surname | Presentation</a:t>
            </a:r>
            <a:endParaRPr lang="en-GB" sz="1200" noProof="0" dirty="0">
              <a:solidFill>
                <a:schemeClr val="accent4"/>
              </a:solidFill>
              <a:latin typeface="+mn-lt"/>
              <a:cs typeface="Verdana"/>
            </a:endParaRPr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4C02E646-94CC-5680-F8D3-0BFC1B3B140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39957" y="8451120"/>
            <a:ext cx="8046090" cy="28966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1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noProof="0" dirty="0"/>
              <a:t>Name Quote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BE12FAA1-A168-196B-79C4-22E74D171EA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159093" y="3241241"/>
            <a:ext cx="9140855" cy="4562228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ts val="4260"/>
              </a:lnSpc>
              <a:buFontTx/>
              <a:buNone/>
              <a:defRPr sz="33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noProof="0" dirty="0"/>
              <a:t>Quote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002C365-A8F0-4457-FBA3-0EC3D3B66E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233569" y="8456904"/>
            <a:ext cx="885792" cy="666880"/>
          </a:xfrm>
          <a:prstGeom prst="rect">
            <a:avLst/>
          </a:prstGeom>
        </p:spPr>
      </p:pic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66BAC5EA-59DA-D925-1F2A-A45F1DF05CE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339957" y="8841267"/>
            <a:ext cx="8046090" cy="289660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noProof="0" dirty="0"/>
              <a:t>Position Quote</a:t>
            </a:r>
          </a:p>
        </p:txBody>
      </p:sp>
    </p:spTree>
    <p:extLst>
      <p:ext uri="{BB962C8B-B14F-4D97-AF65-F5344CB8AC3E}">
        <p14:creationId xmlns:p14="http://schemas.microsoft.com/office/powerpoint/2010/main" val="9134223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layout, our success story,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>
            <a:extLst>
              <a:ext uri="{FF2B5EF4-FFF2-40B4-BE49-F238E27FC236}">
                <a16:creationId xmlns:a16="http://schemas.microsoft.com/office/drawing/2014/main" id="{AA5D1F4A-C0EB-B20D-6699-65E732CA3678}"/>
              </a:ext>
            </a:extLst>
          </p:cNvPr>
          <p:cNvSpPr/>
          <p:nvPr userDrawn="1"/>
        </p:nvSpPr>
        <p:spPr>
          <a:xfrm>
            <a:off x="898" y="1752874"/>
            <a:ext cx="18278801" cy="8535714"/>
          </a:xfrm>
          <a:prstGeom prst="rect">
            <a:avLst/>
          </a:prstGeom>
          <a:gradFill>
            <a:gsLst>
              <a:gs pos="0">
                <a:srgbClr val="FF5500"/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2400" dirty="0" err="1"/>
          </a:p>
        </p:txBody>
      </p:sp>
      <p:sp>
        <p:nvSpPr>
          <p:cNvPr id="5" name="Vertikaler Textplatzhalter 5">
            <a:extLst>
              <a:ext uri="{FF2B5EF4-FFF2-40B4-BE49-F238E27FC236}">
                <a16:creationId xmlns:a16="http://schemas.microsoft.com/office/drawing/2014/main" id="{14A848BB-1F85-270A-D5FE-6F51C47FE617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  <p:sp>
        <p:nvSpPr>
          <p:cNvPr id="7" name="Bildplatzhalter 17">
            <a:extLst>
              <a:ext uri="{FF2B5EF4-FFF2-40B4-BE49-F238E27FC236}">
                <a16:creationId xmlns:a16="http://schemas.microsoft.com/office/drawing/2014/main" id="{3857015D-9BB6-2CBA-4CF4-506FBF0E9738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13927934" y="354863"/>
            <a:ext cx="3528077" cy="1107680"/>
          </a:xfrm>
          <a:prstGeom prst="rect">
            <a:avLst/>
          </a:prstGeom>
          <a:noFill/>
        </p:spPr>
        <p:txBody>
          <a:bodyPr/>
          <a:lstStyle>
            <a:lvl1pPr marL="0" indent="0">
              <a:buFontTx/>
              <a:buNone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Logo reference</a:t>
            </a:r>
          </a:p>
        </p:txBody>
      </p:sp>
      <p:pic>
        <p:nvPicPr>
          <p:cNvPr id="9" name="!!A1DigitalIdentifier">
            <a:extLst>
              <a:ext uri="{FF2B5EF4-FFF2-40B4-BE49-F238E27FC236}">
                <a16:creationId xmlns:a16="http://schemas.microsoft.com/office/drawing/2014/main" id="{9B1CD490-AF81-BC16-4027-A3737B10DF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  <p:sp>
        <p:nvSpPr>
          <p:cNvPr id="3" name="Bildplatzhalter 12">
            <a:extLst>
              <a:ext uri="{FF2B5EF4-FFF2-40B4-BE49-F238E27FC236}">
                <a16:creationId xmlns:a16="http://schemas.microsoft.com/office/drawing/2014/main" id="{6C6BC27B-B678-37DB-66E9-067360BA17B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-320041" y="1752872"/>
            <a:ext cx="6303645" cy="425581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 dirty="0" err="1"/>
              <a:t>photo</a:t>
            </a:r>
            <a:endParaRPr lang="de-DE" dirty="0"/>
          </a:p>
        </p:txBody>
      </p:sp>
      <p:sp>
        <p:nvSpPr>
          <p:cNvPr id="12" name="Bildplatzhalter 12">
            <a:extLst>
              <a:ext uri="{FF2B5EF4-FFF2-40B4-BE49-F238E27FC236}">
                <a16:creationId xmlns:a16="http://schemas.microsoft.com/office/drawing/2014/main" id="{FABDB3F0-C422-C7EA-DA93-9287F0EED03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983605" y="1752872"/>
            <a:ext cx="6303645" cy="425581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 dirty="0" err="1"/>
              <a:t>photo</a:t>
            </a:r>
            <a:endParaRPr lang="de-DE" dirty="0"/>
          </a:p>
        </p:txBody>
      </p:sp>
      <p:sp>
        <p:nvSpPr>
          <p:cNvPr id="15" name="Bildplatzhalter 12">
            <a:extLst>
              <a:ext uri="{FF2B5EF4-FFF2-40B4-BE49-F238E27FC236}">
                <a16:creationId xmlns:a16="http://schemas.microsoft.com/office/drawing/2014/main" id="{A752C9B4-9B7B-4A15-809B-D746F9362EE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2287250" y="1752872"/>
            <a:ext cx="6303645" cy="425581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 dirty="0" err="1"/>
              <a:t>photo</a:t>
            </a:r>
            <a:endParaRPr lang="de-DE" dirty="0"/>
          </a:p>
        </p:txBody>
      </p:sp>
      <p:sp>
        <p:nvSpPr>
          <p:cNvPr id="19" name="Bildplatzhalter 12">
            <a:extLst>
              <a:ext uri="{FF2B5EF4-FFF2-40B4-BE49-F238E27FC236}">
                <a16:creationId xmlns:a16="http://schemas.microsoft.com/office/drawing/2014/main" id="{F7FB0CE9-CDB5-2B2B-BEDE-E95E02A194A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-320040" y="6001487"/>
            <a:ext cx="6303645" cy="458102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 dirty="0" err="1"/>
              <a:t>photo</a:t>
            </a:r>
            <a:endParaRPr lang="de-DE" dirty="0"/>
          </a:p>
        </p:txBody>
      </p:sp>
      <p:sp>
        <p:nvSpPr>
          <p:cNvPr id="20" name="Bildplatzhalter 12">
            <a:extLst>
              <a:ext uri="{FF2B5EF4-FFF2-40B4-BE49-F238E27FC236}">
                <a16:creationId xmlns:a16="http://schemas.microsoft.com/office/drawing/2014/main" id="{FE77E6B7-BB1B-012A-D6C6-C00CC79BBA3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983605" y="6001487"/>
            <a:ext cx="6303645" cy="458102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 dirty="0" err="1"/>
              <a:t>photo</a:t>
            </a:r>
            <a:endParaRPr lang="de-DE" dirty="0"/>
          </a:p>
        </p:txBody>
      </p:sp>
      <p:sp>
        <p:nvSpPr>
          <p:cNvPr id="21" name="Bildplatzhalter 12">
            <a:extLst>
              <a:ext uri="{FF2B5EF4-FFF2-40B4-BE49-F238E27FC236}">
                <a16:creationId xmlns:a16="http://schemas.microsoft.com/office/drawing/2014/main" id="{50C15D4D-BC93-01ED-BF6B-3867C7EF8DA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2287250" y="6001487"/>
            <a:ext cx="6303645" cy="458102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 dirty="0" err="1"/>
              <a:t>photo</a:t>
            </a:r>
            <a:endParaRPr lang="de-DE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84D05FE-22EF-C4F9-8A75-1B3358F8260F}"/>
              </a:ext>
            </a:extLst>
          </p:cNvPr>
          <p:cNvSpPr txBox="1"/>
          <p:nvPr userDrawn="1"/>
        </p:nvSpPr>
        <p:spPr>
          <a:xfrm>
            <a:off x="4975153" y="754363"/>
            <a:ext cx="8489092" cy="43088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2800" noProof="0" dirty="0">
                <a:solidFill>
                  <a:schemeClr val="accent1"/>
                </a:solidFill>
                <a:latin typeface="+mn-lt"/>
              </a:rPr>
              <a:t>OUR SUCCESS STORY</a:t>
            </a:r>
            <a:endParaRPr lang="de-AT" sz="28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2828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0" userDrawn="1">
          <p15:clr>
            <a:srgbClr val="FBAE40"/>
          </p15:clr>
        </p15:guide>
        <p15:guide id="2" orient="horz" pos="3785" userDrawn="1">
          <p15:clr>
            <a:srgbClr val="FBAE40"/>
          </p15:clr>
        </p15:guide>
        <p15:guide id="3" orient="horz" pos="700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layout, I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3829A379-0304-E57F-B8E3-524E407CA149}"/>
              </a:ext>
            </a:extLst>
          </p:cNvPr>
          <p:cNvSpPr/>
          <p:nvPr userDrawn="1"/>
        </p:nvSpPr>
        <p:spPr>
          <a:xfrm>
            <a:off x="898" y="1752874"/>
            <a:ext cx="18278801" cy="8535714"/>
          </a:xfrm>
          <a:prstGeom prst="rect">
            <a:avLst/>
          </a:prstGeom>
          <a:gradFill>
            <a:gsLst>
              <a:gs pos="0">
                <a:srgbClr val="FF5500"/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2400" dirty="0" err="1"/>
          </a:p>
        </p:txBody>
      </p:sp>
      <p:sp>
        <p:nvSpPr>
          <p:cNvPr id="5" name="Vertikaler Textplatzhalter 5">
            <a:extLst>
              <a:ext uri="{FF2B5EF4-FFF2-40B4-BE49-F238E27FC236}">
                <a16:creationId xmlns:a16="http://schemas.microsoft.com/office/drawing/2014/main" id="{14A848BB-1F85-270A-D5FE-6F51C47FE617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  <p:sp>
        <p:nvSpPr>
          <p:cNvPr id="7" name="Bildplatzhalter 17">
            <a:extLst>
              <a:ext uri="{FF2B5EF4-FFF2-40B4-BE49-F238E27FC236}">
                <a16:creationId xmlns:a16="http://schemas.microsoft.com/office/drawing/2014/main" id="{3857015D-9BB6-2CBA-4CF4-506FBF0E9738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13927934" y="354863"/>
            <a:ext cx="3528077" cy="1107680"/>
          </a:xfrm>
          <a:prstGeom prst="rect">
            <a:avLst/>
          </a:prstGeom>
          <a:noFill/>
        </p:spPr>
        <p:txBody>
          <a:bodyPr/>
          <a:lstStyle>
            <a:lvl1pPr marL="0" indent="0">
              <a:buFontTx/>
              <a:buNone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Logo reference</a:t>
            </a:r>
          </a:p>
        </p:txBody>
      </p:sp>
      <p:pic>
        <p:nvPicPr>
          <p:cNvPr id="9" name="!!A1DigitalIdentifier">
            <a:extLst>
              <a:ext uri="{FF2B5EF4-FFF2-40B4-BE49-F238E27FC236}">
                <a16:creationId xmlns:a16="http://schemas.microsoft.com/office/drawing/2014/main" id="{9B1CD490-AF81-BC16-4027-A3737B10DF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  <p:sp>
        <p:nvSpPr>
          <p:cNvPr id="3" name="Bildplatzhalter 17">
            <a:extLst>
              <a:ext uri="{FF2B5EF4-FFF2-40B4-BE49-F238E27FC236}">
                <a16:creationId xmlns:a16="http://schemas.microsoft.com/office/drawing/2014/main" id="{5BB26FC4-D03C-5BD8-4FC9-324B194C8BE1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319500" y="3203279"/>
            <a:ext cx="11216870" cy="7085310"/>
          </a:xfrm>
          <a:prstGeom prst="rect">
            <a:avLst/>
          </a:prstGeom>
          <a:noFill/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 err="1"/>
              <a:t>Photo</a:t>
            </a:r>
            <a:r>
              <a:rPr lang="de-DE" dirty="0"/>
              <a:t> </a:t>
            </a:r>
            <a:r>
              <a:rPr lang="de-DE" dirty="0" err="1"/>
              <a:t>reference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1F1D1EF0-89F0-3D4B-7BDF-95F51E96802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1920" y="3076259"/>
            <a:ext cx="6543674" cy="1126975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7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IoT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883AB890-16D4-9D8B-396D-B15BA8B32154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042988" y="4674203"/>
            <a:ext cx="6400800" cy="3399280"/>
          </a:xfrm>
        </p:spPr>
        <p:txBody>
          <a:bodyPr lIns="0" tIns="0" rIns="0" bIns="0">
            <a:noAutofit/>
          </a:bodyPr>
          <a:lstStyle>
            <a:lvl1pPr marL="0" indent="0" algn="l">
              <a:buFontTx/>
              <a:buNone/>
              <a:defRPr sz="33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pic>
        <p:nvPicPr>
          <p:cNvPr id="18" name="Grafik 17" descr="Ein Bild, das Symbol, Design, Grafiken enthält.&#10;&#10;Automatisch generierte Beschreibung">
            <a:extLst>
              <a:ext uri="{FF2B5EF4-FFF2-40B4-BE49-F238E27FC236}">
                <a16:creationId xmlns:a16="http://schemas.microsoft.com/office/drawing/2014/main" id="{29113D23-451B-63D8-4921-903FF8BB2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1920" y="9378184"/>
            <a:ext cx="598820" cy="62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31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7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layout, Iot, Varia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id="{D5E75ED3-7E48-DFE0-CBC3-C7BC80FCE1AC}"/>
              </a:ext>
            </a:extLst>
          </p:cNvPr>
          <p:cNvSpPr/>
          <p:nvPr userDrawn="1"/>
        </p:nvSpPr>
        <p:spPr>
          <a:xfrm>
            <a:off x="1248371" y="3215417"/>
            <a:ext cx="7594415" cy="5131454"/>
          </a:xfrm>
          <a:prstGeom prst="rect">
            <a:avLst/>
          </a:prstGeom>
          <a:gradFill>
            <a:gsLst>
              <a:gs pos="0">
                <a:srgbClr val="FF5500"/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2400" dirty="0" err="1"/>
          </a:p>
        </p:txBody>
      </p:sp>
      <p:sp>
        <p:nvSpPr>
          <p:cNvPr id="2" name="Bildplatzhalter 17">
            <a:extLst>
              <a:ext uri="{FF2B5EF4-FFF2-40B4-BE49-F238E27FC236}">
                <a16:creationId xmlns:a16="http://schemas.microsoft.com/office/drawing/2014/main" id="{DAE5667F-FFF5-CF51-C0C0-69323822B3BE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1752873"/>
            <a:ext cx="18279700" cy="8535715"/>
          </a:xfrm>
          <a:prstGeom prst="rect">
            <a:avLst/>
          </a:prstGeom>
          <a:noFill/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 err="1"/>
              <a:t>Photo</a:t>
            </a:r>
            <a:r>
              <a:rPr lang="de-DE" dirty="0"/>
              <a:t> </a:t>
            </a:r>
            <a:r>
              <a:rPr lang="de-DE" dirty="0" err="1"/>
              <a:t>reference</a:t>
            </a:r>
            <a:endParaRPr lang="de-DE" dirty="0"/>
          </a:p>
        </p:txBody>
      </p:sp>
      <p:sp>
        <p:nvSpPr>
          <p:cNvPr id="5" name="Vertikaler Textplatzhalter 5">
            <a:extLst>
              <a:ext uri="{FF2B5EF4-FFF2-40B4-BE49-F238E27FC236}">
                <a16:creationId xmlns:a16="http://schemas.microsoft.com/office/drawing/2014/main" id="{14A848BB-1F85-270A-D5FE-6F51C47FE617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  <p:sp>
        <p:nvSpPr>
          <p:cNvPr id="7" name="Bildplatzhalter 17">
            <a:extLst>
              <a:ext uri="{FF2B5EF4-FFF2-40B4-BE49-F238E27FC236}">
                <a16:creationId xmlns:a16="http://schemas.microsoft.com/office/drawing/2014/main" id="{3857015D-9BB6-2CBA-4CF4-506FBF0E9738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13927934" y="354863"/>
            <a:ext cx="3528077" cy="1107680"/>
          </a:xfrm>
          <a:prstGeom prst="rect">
            <a:avLst/>
          </a:prstGeom>
          <a:noFill/>
        </p:spPr>
        <p:txBody>
          <a:bodyPr/>
          <a:lstStyle>
            <a:lvl1pPr marL="0" indent="0">
              <a:buFontTx/>
              <a:buNone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Logo reference</a:t>
            </a:r>
          </a:p>
        </p:txBody>
      </p:sp>
      <p:pic>
        <p:nvPicPr>
          <p:cNvPr id="9" name="!!A1DigitalIdentifier">
            <a:extLst>
              <a:ext uri="{FF2B5EF4-FFF2-40B4-BE49-F238E27FC236}">
                <a16:creationId xmlns:a16="http://schemas.microsoft.com/office/drawing/2014/main" id="{9B1CD490-AF81-BC16-4027-A3737B10DF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DEDDDF18-D129-D9C2-3E43-F2F826CABC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9845" y="3581868"/>
            <a:ext cx="6751466" cy="1126975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7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IoT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A5AEB7A4-9B71-758B-8888-A53AFFF55B1B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669845" y="5179812"/>
            <a:ext cx="6751467" cy="2759332"/>
          </a:xfrm>
        </p:spPr>
        <p:txBody>
          <a:bodyPr lIns="0" tIns="0" rIns="0" bIns="0">
            <a:noAutofit/>
          </a:bodyPr>
          <a:lstStyle>
            <a:lvl1pPr marL="0" indent="0" algn="l">
              <a:buFontTx/>
              <a:buNone/>
              <a:defRPr sz="32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</p:spTree>
    <p:extLst>
      <p:ext uri="{BB962C8B-B14F-4D97-AF65-F5344CB8AC3E}">
        <p14:creationId xmlns:p14="http://schemas.microsoft.com/office/powerpoint/2010/main" val="1674972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7">
          <p15:clr>
            <a:srgbClr val="FBAE40"/>
          </p15:clr>
        </p15:guide>
        <p15:guide id="2" orient="horz" pos="628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layout, Cl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25DFAB3-B5EE-9987-DBD1-94031DC7B170}"/>
              </a:ext>
            </a:extLst>
          </p:cNvPr>
          <p:cNvSpPr/>
          <p:nvPr userDrawn="1"/>
        </p:nvSpPr>
        <p:spPr>
          <a:xfrm>
            <a:off x="898" y="1752874"/>
            <a:ext cx="18278801" cy="8535714"/>
          </a:xfrm>
          <a:prstGeom prst="rect">
            <a:avLst/>
          </a:prstGeom>
          <a:gradFill>
            <a:gsLst>
              <a:gs pos="0">
                <a:srgbClr val="FF5500"/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2400" dirty="0" err="1"/>
          </a:p>
        </p:txBody>
      </p:sp>
      <p:sp>
        <p:nvSpPr>
          <p:cNvPr id="5" name="Vertikaler Textplatzhalter 5">
            <a:extLst>
              <a:ext uri="{FF2B5EF4-FFF2-40B4-BE49-F238E27FC236}">
                <a16:creationId xmlns:a16="http://schemas.microsoft.com/office/drawing/2014/main" id="{14A848BB-1F85-270A-D5FE-6F51C47FE617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  <p:sp>
        <p:nvSpPr>
          <p:cNvPr id="7" name="Bildplatzhalter 17">
            <a:extLst>
              <a:ext uri="{FF2B5EF4-FFF2-40B4-BE49-F238E27FC236}">
                <a16:creationId xmlns:a16="http://schemas.microsoft.com/office/drawing/2014/main" id="{3857015D-9BB6-2CBA-4CF4-506FBF0E9738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13927934" y="354863"/>
            <a:ext cx="3528077" cy="1107680"/>
          </a:xfrm>
          <a:prstGeom prst="rect">
            <a:avLst/>
          </a:prstGeom>
          <a:noFill/>
        </p:spPr>
        <p:txBody>
          <a:bodyPr/>
          <a:lstStyle>
            <a:lvl1pPr marL="0" indent="0">
              <a:buFontTx/>
              <a:buNone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Logo reference</a:t>
            </a:r>
          </a:p>
        </p:txBody>
      </p:sp>
      <p:pic>
        <p:nvPicPr>
          <p:cNvPr id="9" name="!!A1DigitalIdentifier">
            <a:extLst>
              <a:ext uri="{FF2B5EF4-FFF2-40B4-BE49-F238E27FC236}">
                <a16:creationId xmlns:a16="http://schemas.microsoft.com/office/drawing/2014/main" id="{9B1CD490-AF81-BC16-4027-A3737B10DF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  <p:sp>
        <p:nvSpPr>
          <p:cNvPr id="3" name="Bildplatzhalter 17">
            <a:extLst>
              <a:ext uri="{FF2B5EF4-FFF2-40B4-BE49-F238E27FC236}">
                <a16:creationId xmlns:a16="http://schemas.microsoft.com/office/drawing/2014/main" id="{5BB26FC4-D03C-5BD8-4FC9-324B194C8BE1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319500" y="3203279"/>
            <a:ext cx="11216870" cy="7085310"/>
          </a:xfrm>
          <a:prstGeom prst="rect">
            <a:avLst/>
          </a:prstGeom>
          <a:noFill/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 err="1"/>
              <a:t>Photo</a:t>
            </a:r>
            <a:r>
              <a:rPr lang="de-DE" dirty="0"/>
              <a:t> </a:t>
            </a:r>
            <a:r>
              <a:rPr lang="de-DE" dirty="0" err="1"/>
              <a:t>reference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1F1D1EF0-89F0-3D4B-7BDF-95F51E96802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1920" y="3076259"/>
            <a:ext cx="6543674" cy="1126975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7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Cloud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883AB890-16D4-9D8B-396D-B15BA8B32154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042988" y="4674203"/>
            <a:ext cx="6400800" cy="3399280"/>
          </a:xfrm>
        </p:spPr>
        <p:txBody>
          <a:bodyPr lIns="0" tIns="0" rIns="0" bIns="0">
            <a:noAutofit/>
          </a:bodyPr>
          <a:lstStyle>
            <a:lvl1pPr marL="0" indent="0" algn="l">
              <a:buFontTx/>
              <a:buNone/>
              <a:defRPr sz="33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pic>
        <p:nvPicPr>
          <p:cNvPr id="18" name="Grafik 17" descr="Ein Bild, das Symbol, Design, Grafiken enthält.&#10;&#10;Automatisch generierte Beschreibung">
            <a:extLst>
              <a:ext uri="{FF2B5EF4-FFF2-40B4-BE49-F238E27FC236}">
                <a16:creationId xmlns:a16="http://schemas.microsoft.com/office/drawing/2014/main" id="{29113D23-451B-63D8-4921-903FF8BB2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1920" y="9378184"/>
            <a:ext cx="598820" cy="62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27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7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layout, Cybersecur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6CD6D1F1-5319-EFF1-564E-A84019E55939}"/>
              </a:ext>
            </a:extLst>
          </p:cNvPr>
          <p:cNvSpPr/>
          <p:nvPr userDrawn="1"/>
        </p:nvSpPr>
        <p:spPr>
          <a:xfrm>
            <a:off x="898" y="1752874"/>
            <a:ext cx="18278801" cy="8535714"/>
          </a:xfrm>
          <a:prstGeom prst="rect">
            <a:avLst/>
          </a:prstGeom>
          <a:gradFill>
            <a:gsLst>
              <a:gs pos="0">
                <a:srgbClr val="FF5500"/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2400" dirty="0" err="1"/>
          </a:p>
        </p:txBody>
      </p:sp>
      <p:sp>
        <p:nvSpPr>
          <p:cNvPr id="5" name="Vertikaler Textplatzhalter 5">
            <a:extLst>
              <a:ext uri="{FF2B5EF4-FFF2-40B4-BE49-F238E27FC236}">
                <a16:creationId xmlns:a16="http://schemas.microsoft.com/office/drawing/2014/main" id="{14A848BB-1F85-270A-D5FE-6F51C47FE617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  <p:sp>
        <p:nvSpPr>
          <p:cNvPr id="7" name="Bildplatzhalter 17">
            <a:extLst>
              <a:ext uri="{FF2B5EF4-FFF2-40B4-BE49-F238E27FC236}">
                <a16:creationId xmlns:a16="http://schemas.microsoft.com/office/drawing/2014/main" id="{3857015D-9BB6-2CBA-4CF4-506FBF0E9738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13927934" y="354863"/>
            <a:ext cx="3528077" cy="1107680"/>
          </a:xfrm>
          <a:prstGeom prst="rect">
            <a:avLst/>
          </a:prstGeom>
          <a:noFill/>
        </p:spPr>
        <p:txBody>
          <a:bodyPr/>
          <a:lstStyle>
            <a:lvl1pPr marL="0" indent="0">
              <a:buFontTx/>
              <a:buNone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Logo reference</a:t>
            </a:r>
          </a:p>
        </p:txBody>
      </p:sp>
      <p:pic>
        <p:nvPicPr>
          <p:cNvPr id="9" name="!!A1DigitalIdentifier">
            <a:extLst>
              <a:ext uri="{FF2B5EF4-FFF2-40B4-BE49-F238E27FC236}">
                <a16:creationId xmlns:a16="http://schemas.microsoft.com/office/drawing/2014/main" id="{9B1CD490-AF81-BC16-4027-A3737B10DF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  <p:sp>
        <p:nvSpPr>
          <p:cNvPr id="3" name="Bildplatzhalter 17">
            <a:extLst>
              <a:ext uri="{FF2B5EF4-FFF2-40B4-BE49-F238E27FC236}">
                <a16:creationId xmlns:a16="http://schemas.microsoft.com/office/drawing/2014/main" id="{5BB26FC4-D03C-5BD8-4FC9-324B194C8BE1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319500" y="3203279"/>
            <a:ext cx="11216870" cy="7085310"/>
          </a:xfrm>
          <a:prstGeom prst="rect">
            <a:avLst/>
          </a:prstGeom>
          <a:noFill/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 err="1"/>
              <a:t>Photo</a:t>
            </a:r>
            <a:r>
              <a:rPr lang="de-DE" dirty="0"/>
              <a:t> </a:t>
            </a:r>
            <a:r>
              <a:rPr lang="de-DE" dirty="0" err="1"/>
              <a:t>reference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1F1D1EF0-89F0-3D4B-7BDF-95F51E96802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1920" y="3076259"/>
            <a:ext cx="6543674" cy="1126975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7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 err="1"/>
              <a:t>Cybersecurity</a:t>
            </a:r>
            <a:endParaRPr lang="de-DE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883AB890-16D4-9D8B-396D-B15BA8B32154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042988" y="4674203"/>
            <a:ext cx="6400800" cy="3399280"/>
          </a:xfrm>
        </p:spPr>
        <p:txBody>
          <a:bodyPr lIns="0" tIns="0" rIns="0" bIns="0">
            <a:noAutofit/>
          </a:bodyPr>
          <a:lstStyle>
            <a:lvl1pPr marL="0" indent="0" algn="l">
              <a:buFontTx/>
              <a:buNone/>
              <a:defRPr sz="33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pic>
        <p:nvPicPr>
          <p:cNvPr id="18" name="Grafik 17" descr="Ein Bild, das Symbol, Design, Grafiken enthält.&#10;&#10;Automatisch generierte Beschreibung">
            <a:extLst>
              <a:ext uri="{FF2B5EF4-FFF2-40B4-BE49-F238E27FC236}">
                <a16:creationId xmlns:a16="http://schemas.microsoft.com/office/drawing/2014/main" id="{29113D23-451B-63D8-4921-903FF8BB2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1920" y="9378184"/>
            <a:ext cx="598820" cy="62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7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layout, Ne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9DEA9267-4D74-61E3-0EB3-DEE861A05AC3}"/>
              </a:ext>
            </a:extLst>
          </p:cNvPr>
          <p:cNvSpPr/>
          <p:nvPr userDrawn="1"/>
        </p:nvSpPr>
        <p:spPr>
          <a:xfrm>
            <a:off x="898" y="1752874"/>
            <a:ext cx="18278801" cy="8535714"/>
          </a:xfrm>
          <a:prstGeom prst="rect">
            <a:avLst/>
          </a:prstGeom>
          <a:gradFill>
            <a:gsLst>
              <a:gs pos="0">
                <a:srgbClr val="FF5500"/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2400" dirty="0" err="1"/>
          </a:p>
        </p:txBody>
      </p:sp>
      <p:sp>
        <p:nvSpPr>
          <p:cNvPr id="5" name="Vertikaler Textplatzhalter 5">
            <a:extLst>
              <a:ext uri="{FF2B5EF4-FFF2-40B4-BE49-F238E27FC236}">
                <a16:creationId xmlns:a16="http://schemas.microsoft.com/office/drawing/2014/main" id="{14A848BB-1F85-270A-D5FE-6F51C47FE617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  <p:sp>
        <p:nvSpPr>
          <p:cNvPr id="7" name="Bildplatzhalter 17">
            <a:extLst>
              <a:ext uri="{FF2B5EF4-FFF2-40B4-BE49-F238E27FC236}">
                <a16:creationId xmlns:a16="http://schemas.microsoft.com/office/drawing/2014/main" id="{3857015D-9BB6-2CBA-4CF4-506FBF0E9738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13927934" y="354863"/>
            <a:ext cx="3528077" cy="1107680"/>
          </a:xfrm>
          <a:prstGeom prst="rect">
            <a:avLst/>
          </a:prstGeom>
          <a:noFill/>
        </p:spPr>
        <p:txBody>
          <a:bodyPr/>
          <a:lstStyle>
            <a:lvl1pPr marL="0" indent="0">
              <a:buFontTx/>
              <a:buNone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Logo reference</a:t>
            </a:r>
          </a:p>
        </p:txBody>
      </p:sp>
      <p:pic>
        <p:nvPicPr>
          <p:cNvPr id="9" name="!!A1DigitalIdentifier">
            <a:extLst>
              <a:ext uri="{FF2B5EF4-FFF2-40B4-BE49-F238E27FC236}">
                <a16:creationId xmlns:a16="http://schemas.microsoft.com/office/drawing/2014/main" id="{9B1CD490-AF81-BC16-4027-A3737B10DF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  <p:sp>
        <p:nvSpPr>
          <p:cNvPr id="3" name="Bildplatzhalter 17">
            <a:extLst>
              <a:ext uri="{FF2B5EF4-FFF2-40B4-BE49-F238E27FC236}">
                <a16:creationId xmlns:a16="http://schemas.microsoft.com/office/drawing/2014/main" id="{5BB26FC4-D03C-5BD8-4FC9-324B194C8BE1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319500" y="3203279"/>
            <a:ext cx="11216870" cy="7085310"/>
          </a:xfrm>
          <a:prstGeom prst="rect">
            <a:avLst/>
          </a:prstGeom>
          <a:noFill/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 err="1"/>
              <a:t>Photo</a:t>
            </a:r>
            <a:r>
              <a:rPr lang="de-DE" dirty="0"/>
              <a:t> </a:t>
            </a:r>
            <a:r>
              <a:rPr lang="de-DE" dirty="0" err="1"/>
              <a:t>reference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1F1D1EF0-89F0-3D4B-7BDF-95F51E96802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1920" y="3076259"/>
            <a:ext cx="6543674" cy="1126975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7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Network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883AB890-16D4-9D8B-396D-B15BA8B32154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042988" y="4674203"/>
            <a:ext cx="6400800" cy="3399280"/>
          </a:xfrm>
        </p:spPr>
        <p:txBody>
          <a:bodyPr lIns="0" tIns="0" rIns="0" bIns="0">
            <a:noAutofit/>
          </a:bodyPr>
          <a:lstStyle>
            <a:lvl1pPr marL="0" indent="0" algn="l">
              <a:buFontTx/>
              <a:buNone/>
              <a:defRPr sz="33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pic>
        <p:nvPicPr>
          <p:cNvPr id="18" name="Grafik 17" descr="Ein Bild, das Symbol, Design, Grafiken enthält.&#10;&#10;Automatisch generierte Beschreibung">
            <a:extLst>
              <a:ext uri="{FF2B5EF4-FFF2-40B4-BE49-F238E27FC236}">
                <a16:creationId xmlns:a16="http://schemas.microsoft.com/office/drawing/2014/main" id="{29113D23-451B-63D8-4921-903FF8BB2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1920" y="9378184"/>
            <a:ext cx="598820" cy="62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98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7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layout,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>
            <a:extLst>
              <a:ext uri="{FF2B5EF4-FFF2-40B4-BE49-F238E27FC236}">
                <a16:creationId xmlns:a16="http://schemas.microsoft.com/office/drawing/2014/main" id="{CC7C21D4-C7CA-15AC-092D-201B81657244}"/>
              </a:ext>
            </a:extLst>
          </p:cNvPr>
          <p:cNvSpPr/>
          <p:nvPr userDrawn="1"/>
        </p:nvSpPr>
        <p:spPr>
          <a:xfrm>
            <a:off x="898" y="1752874"/>
            <a:ext cx="18278801" cy="8535714"/>
          </a:xfrm>
          <a:prstGeom prst="rect">
            <a:avLst/>
          </a:prstGeom>
          <a:gradFill>
            <a:gsLst>
              <a:gs pos="0">
                <a:srgbClr val="FF5500"/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2400" dirty="0" err="1"/>
          </a:p>
        </p:txBody>
      </p:sp>
      <p:sp>
        <p:nvSpPr>
          <p:cNvPr id="5" name="Vertikaler Textplatzhalter 5">
            <a:extLst>
              <a:ext uri="{FF2B5EF4-FFF2-40B4-BE49-F238E27FC236}">
                <a16:creationId xmlns:a16="http://schemas.microsoft.com/office/drawing/2014/main" id="{14A848BB-1F85-270A-D5FE-6F51C47FE617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  <p:sp>
        <p:nvSpPr>
          <p:cNvPr id="7" name="Bildplatzhalter 17">
            <a:extLst>
              <a:ext uri="{FF2B5EF4-FFF2-40B4-BE49-F238E27FC236}">
                <a16:creationId xmlns:a16="http://schemas.microsoft.com/office/drawing/2014/main" id="{3857015D-9BB6-2CBA-4CF4-506FBF0E9738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13927934" y="354863"/>
            <a:ext cx="3528077" cy="1107680"/>
          </a:xfrm>
          <a:prstGeom prst="rect">
            <a:avLst/>
          </a:prstGeom>
          <a:noFill/>
        </p:spPr>
        <p:txBody>
          <a:bodyPr/>
          <a:lstStyle>
            <a:lvl1pPr marL="0" indent="0">
              <a:buFontTx/>
              <a:buNone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Logo reference</a:t>
            </a:r>
          </a:p>
        </p:txBody>
      </p:sp>
      <p:pic>
        <p:nvPicPr>
          <p:cNvPr id="9" name="!!A1DigitalIdentifier">
            <a:extLst>
              <a:ext uri="{FF2B5EF4-FFF2-40B4-BE49-F238E27FC236}">
                <a16:creationId xmlns:a16="http://schemas.microsoft.com/office/drawing/2014/main" id="{9B1CD490-AF81-BC16-4027-A3737B10DF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  <p:pic>
        <p:nvPicPr>
          <p:cNvPr id="11" name="Grafik 10" descr="Ein Bild, das Symbol, Design, Grafiken enthält.&#10;&#10;Automatisch generierte Beschreibung">
            <a:extLst>
              <a:ext uri="{FF2B5EF4-FFF2-40B4-BE49-F238E27FC236}">
                <a16:creationId xmlns:a16="http://schemas.microsoft.com/office/drawing/2014/main" id="{E96A9744-B18F-ECC9-8528-F8DEC9B9B3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826117" y="9378184"/>
            <a:ext cx="598820" cy="620073"/>
          </a:xfrm>
          <a:prstGeom prst="rect">
            <a:avLst/>
          </a:prstGeom>
        </p:spPr>
      </p:pic>
      <p:sp>
        <p:nvSpPr>
          <p:cNvPr id="17" name="Textplatzhalter 3">
            <a:hlinkClick r:id="rId4"/>
            <a:extLst>
              <a:ext uri="{FF2B5EF4-FFF2-40B4-BE49-F238E27FC236}">
                <a16:creationId xmlns:a16="http://schemas.microsoft.com/office/drawing/2014/main" id="{B6E42D1D-8ECD-6CCF-AD8B-A644AD945C53}"/>
              </a:ext>
            </a:extLst>
          </p:cNvPr>
          <p:cNvSpPr txBox="1">
            <a:spLocks/>
          </p:cNvSpPr>
          <p:nvPr userDrawn="1"/>
        </p:nvSpPr>
        <p:spPr>
          <a:xfrm>
            <a:off x="7522200" y="6405443"/>
            <a:ext cx="3243600" cy="1069164"/>
          </a:xfrm>
          <a:prstGeom prst="rect">
            <a:avLst/>
          </a:prstGeom>
          <a:solidFill>
            <a:schemeClr val="bg1"/>
          </a:solidFill>
        </p:spPr>
        <p:txBody>
          <a:bodyPr lIns="162000" tIns="162000" rIns="162000" bIns="162000"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390"/>
              </a:lnSpc>
              <a:spcBef>
                <a:spcPts val="0"/>
              </a:spcBef>
              <a:buClr>
                <a:srgbClr val="DA291C"/>
              </a:buClr>
              <a:buSzPct val="100000"/>
              <a:buNone/>
            </a:pPr>
            <a:r>
              <a:rPr lang="en-US" sz="3000" b="1" dirty="0">
                <a:latin typeface="A1 Sans" pitchFamily="2" charset="0"/>
              </a:rPr>
              <a:t>a1.digital</a:t>
            </a:r>
          </a:p>
        </p:txBody>
      </p:sp>
      <p:sp>
        <p:nvSpPr>
          <p:cNvPr id="19" name="Textplatzhalter 13">
            <a:extLst>
              <a:ext uri="{FF2B5EF4-FFF2-40B4-BE49-F238E27FC236}">
                <a16:creationId xmlns:a16="http://schemas.microsoft.com/office/drawing/2014/main" id="{57A45F7F-F05D-82D3-DAA9-D23892C94D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05113" y="4050703"/>
            <a:ext cx="12294395" cy="1972726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30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Insert </a:t>
            </a:r>
            <a:r>
              <a:rPr lang="de-DE" dirty="0" err="1"/>
              <a:t>contact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Seller/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en-US" dirty="0"/>
          </a:p>
        </p:txBody>
      </p:sp>
      <p:sp>
        <p:nvSpPr>
          <p:cNvPr id="20" name="Textplatzhalter 13">
            <a:extLst>
              <a:ext uri="{FF2B5EF4-FFF2-40B4-BE49-F238E27FC236}">
                <a16:creationId xmlns:a16="http://schemas.microsoft.com/office/drawing/2014/main" id="{F7A238B2-8B49-3587-6EF9-026C7363397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05113" y="2522724"/>
            <a:ext cx="12294395" cy="1149390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60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Lern </a:t>
            </a:r>
            <a:r>
              <a:rPr lang="de-DE" dirty="0" err="1"/>
              <a:t>more</a:t>
            </a:r>
            <a:r>
              <a:rPr lang="de-DE" dirty="0"/>
              <a:t>/Titel</a:t>
            </a:r>
            <a:endParaRPr lang="en-US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4D9189A-B596-FB5E-4701-ED5C97BDB02E}"/>
              </a:ext>
            </a:extLst>
          </p:cNvPr>
          <p:cNvSpPr txBox="1"/>
          <p:nvPr userDrawn="1"/>
        </p:nvSpPr>
        <p:spPr>
          <a:xfrm>
            <a:off x="1051920" y="9161426"/>
            <a:ext cx="428072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AT" sz="1400" b="0" i="0" u="none" dirty="0">
                <a:solidFill>
                  <a:schemeClr val="bg1"/>
                </a:solidFill>
                <a:latin typeface="+mn-lt"/>
              </a:rPr>
              <a:t>A1 Digital International GmbH</a:t>
            </a:r>
          </a:p>
          <a:p>
            <a:r>
              <a:rPr lang="de-AT" sz="1400" b="0" i="0" u="none" dirty="0" err="1">
                <a:solidFill>
                  <a:schemeClr val="bg1"/>
                </a:solidFill>
                <a:latin typeface="+mn-lt"/>
              </a:rPr>
              <a:t>Lassallestraße</a:t>
            </a:r>
            <a:r>
              <a:rPr lang="de-AT" sz="1400" b="0" i="0" u="none" dirty="0">
                <a:solidFill>
                  <a:schemeClr val="bg1"/>
                </a:solidFill>
                <a:latin typeface="+mn-lt"/>
              </a:rPr>
              <a:t> 9, </a:t>
            </a:r>
            <a:br>
              <a:rPr lang="de-AT" sz="1400" b="0" i="0" u="none" dirty="0">
                <a:solidFill>
                  <a:schemeClr val="bg1"/>
                </a:solidFill>
                <a:latin typeface="+mn-lt"/>
              </a:rPr>
            </a:br>
            <a:r>
              <a:rPr lang="de-AT" sz="1400" b="0" i="0" u="none" dirty="0">
                <a:solidFill>
                  <a:schemeClr val="bg1"/>
                </a:solidFill>
                <a:latin typeface="+mn-lt"/>
              </a:rPr>
              <a:t>A-1020 Vienna</a:t>
            </a:r>
          </a:p>
          <a:p>
            <a:r>
              <a:rPr lang="de-AT" sz="1400" b="0" i="0" u="none" dirty="0">
                <a:solidFill>
                  <a:schemeClr val="bg1"/>
                </a:solidFill>
                <a:latin typeface="+mn-lt"/>
              </a:rPr>
              <a:t>+43 5 06640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9A7B19B0-12B7-3BAD-9FCF-FA9F6610FA38}"/>
              </a:ext>
            </a:extLst>
          </p:cNvPr>
          <p:cNvSpPr txBox="1"/>
          <p:nvPr userDrawn="1"/>
        </p:nvSpPr>
        <p:spPr>
          <a:xfrm>
            <a:off x="4535241" y="9161426"/>
            <a:ext cx="549126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AT" sz="1400" b="0" i="0" dirty="0">
                <a:solidFill>
                  <a:schemeClr val="bg1"/>
                </a:solidFill>
                <a:latin typeface="+mn-lt"/>
              </a:rPr>
              <a:t>A1 Digital Deutschland GmbH</a:t>
            </a:r>
          </a:p>
          <a:p>
            <a:r>
              <a:rPr lang="de-AT" sz="1400" b="0" i="0" dirty="0">
                <a:solidFill>
                  <a:schemeClr val="bg1"/>
                </a:solidFill>
                <a:latin typeface="+mn-lt"/>
              </a:rPr>
              <a:t>Unicorn </a:t>
            </a:r>
            <a:r>
              <a:rPr lang="de-AT" sz="1400" b="0" i="0" dirty="0" err="1">
                <a:solidFill>
                  <a:schemeClr val="bg1"/>
                </a:solidFill>
                <a:latin typeface="+mn-lt"/>
              </a:rPr>
              <a:t>Kustermannpark</a:t>
            </a:r>
            <a:endParaRPr lang="de-AT" sz="1400" b="0" i="0" dirty="0">
              <a:solidFill>
                <a:schemeClr val="bg1"/>
              </a:solidFill>
              <a:latin typeface="+mn-lt"/>
            </a:endParaRPr>
          </a:p>
          <a:p>
            <a:r>
              <a:rPr lang="de-AT" sz="1400" b="0" i="0" dirty="0">
                <a:solidFill>
                  <a:schemeClr val="bg1"/>
                </a:solidFill>
                <a:latin typeface="+mn-lt"/>
              </a:rPr>
              <a:t>Rosenheimer Str. 116</a:t>
            </a:r>
          </a:p>
          <a:p>
            <a:r>
              <a:rPr lang="de-AT" sz="1400" b="0" i="0" dirty="0">
                <a:solidFill>
                  <a:schemeClr val="bg1"/>
                </a:solidFill>
                <a:latin typeface="+mn-lt"/>
              </a:rPr>
              <a:t>D-81669 Munich</a:t>
            </a:r>
          </a:p>
        </p:txBody>
      </p:sp>
    </p:spTree>
    <p:extLst>
      <p:ext uri="{BB962C8B-B14F-4D97-AF65-F5344CB8AC3E}">
        <p14:creationId xmlns:p14="http://schemas.microsoft.com/office/powerpoint/2010/main" val="24384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7">
          <p15:clr>
            <a:srgbClr val="FBAE40"/>
          </p15:clr>
        </p15:guide>
        <p15:guide id="2" orient="horz" pos="6280" userDrawn="1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ft A1 Group/ HL &amp;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 userDrawn="1"/>
        </p:nvSpPr>
        <p:spPr>
          <a:xfrm rot="16200000">
            <a:off x="16684666" y="1308140"/>
            <a:ext cx="2911475" cy="295199"/>
          </a:xfrm>
          <a:prstGeom prst="rect">
            <a:avLst/>
          </a:prstGeom>
          <a:noFill/>
        </p:spPr>
        <p:txBody>
          <a:bodyPr anchor="ctr"/>
          <a:lstStyle>
            <a:lvl1pPr algn="l" defTabSz="4572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400" kern="1200">
                <a:solidFill>
                  <a:srgbClr val="6CB004"/>
                </a:solidFill>
                <a:latin typeface="Verdana"/>
                <a:ea typeface="+mj-ea"/>
                <a:cs typeface="Verdana"/>
              </a:defRPr>
            </a:lvl1pPr>
          </a:lstStyle>
          <a:p>
            <a:pPr algn="ctr"/>
            <a:r>
              <a:rPr lang="de-AT" sz="900" b="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Draft</a:t>
            </a:r>
            <a:r>
              <a:rPr lang="de-AT" sz="900" b="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de-AT" sz="900" b="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for</a:t>
            </a:r>
            <a:r>
              <a:rPr lang="de-AT" sz="900" b="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internal </a:t>
            </a:r>
            <a:r>
              <a:rPr lang="de-AT" sz="900" b="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discussion</a:t>
            </a:r>
            <a:endParaRPr lang="en-US" sz="900" b="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B3D3DE7-C6C4-40DE-AEC1-A5BE11794DD9}"/>
              </a:ext>
            </a:extLst>
          </p:cNvPr>
          <p:cNvSpPr txBox="1">
            <a:spLocks/>
          </p:cNvSpPr>
          <p:nvPr userDrawn="1"/>
        </p:nvSpPr>
        <p:spPr>
          <a:xfrm>
            <a:off x="863607" y="9448814"/>
            <a:ext cx="614250" cy="5906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DEEB748-9ECA-0045-A0B7-CAB4A7055F7F}" type="slidenum">
              <a:rPr lang="en-US" sz="1200" b="1" smtClean="0">
                <a:solidFill>
                  <a:schemeClr val="accent1"/>
                </a:solidFill>
                <a:latin typeface="Verdana"/>
                <a:cs typeface="Verdana"/>
              </a:rPr>
              <a:pPr algn="l"/>
              <a:t>‹#›</a:t>
            </a:fld>
            <a:endParaRPr lang="en-US" sz="1200" b="1" dirty="0">
              <a:solidFill>
                <a:schemeClr val="accent1"/>
              </a:solidFill>
              <a:latin typeface="Verdana"/>
              <a:cs typeface="Verdana"/>
            </a:endParaRP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7BBDBBA-01B0-4ED3-AA4C-603204606B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7853" y="9448811"/>
            <a:ext cx="15127932" cy="590400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200">
                <a:solidFill>
                  <a:schemeClr val="tx2"/>
                </a:solidFill>
                <a:cs typeface="Verdana"/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Country | Name Surname | Presentation</a:t>
            </a:r>
            <a:endParaRPr lang="en-GB" sz="1200" noProof="0" dirty="0">
              <a:solidFill>
                <a:schemeClr val="accent4"/>
              </a:solidFill>
              <a:latin typeface="+mn-lt"/>
              <a:cs typeface="Verdana"/>
            </a:endParaRP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5C544001-3D63-A823-0A6A-5EDD1ECAA7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826117" y="9385133"/>
            <a:ext cx="598820" cy="613125"/>
          </a:xfrm>
          <a:prstGeom prst="rect">
            <a:avLst/>
          </a:prstGeom>
        </p:spPr>
      </p:pic>
      <p:sp>
        <p:nvSpPr>
          <p:cNvPr id="2" name="Textplatzhalter 3">
            <a:extLst>
              <a:ext uri="{FF2B5EF4-FFF2-40B4-BE49-F238E27FC236}">
                <a16:creationId xmlns:a16="http://schemas.microsoft.com/office/drawing/2014/main" id="{E7917BBC-47DB-733E-714D-E2A9719BBD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3604" y="888024"/>
            <a:ext cx="16569525" cy="11547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Clr>
                <a:schemeClr val="accent4"/>
              </a:buClr>
              <a:buFont typeface="Wingdings" panose="05000000000000000000" pitchFamily="2" charset="2"/>
              <a:buNone/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Key message of the slide</a:t>
            </a:r>
          </a:p>
          <a:p>
            <a:endParaRPr lang="en-GB" noProof="0" dirty="0"/>
          </a:p>
        </p:txBody>
      </p:sp>
      <p:sp>
        <p:nvSpPr>
          <p:cNvPr id="4" name="Textplatzhalter 8">
            <a:extLst>
              <a:ext uri="{FF2B5EF4-FFF2-40B4-BE49-F238E27FC236}">
                <a16:creationId xmlns:a16="http://schemas.microsoft.com/office/drawing/2014/main" id="{69761A85-8E7E-2113-7C44-774BCEB75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3605" y="2792496"/>
            <a:ext cx="16566098" cy="6185368"/>
          </a:xfrm>
          <a:prstGeom prst="rect">
            <a:avLst/>
          </a:prstGeom>
        </p:spPr>
        <p:txBody>
          <a:bodyPr lIns="0" tIns="0" rIns="0" bIns="0"/>
          <a:lstStyle>
            <a:lvl1pPr marL="0" indent="0" defTabSz="720072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Tx/>
              <a:buNone/>
              <a:tabLst/>
              <a:defRPr sz="2800"/>
            </a:lvl1pPr>
            <a:lvl2pPr marL="825537" indent="-457200" defTabSz="720072">
              <a:buClr>
                <a:schemeClr val="accent1"/>
              </a:buClr>
              <a:buSzPct val="105000"/>
              <a:buFont typeface="Wingdings" pitchFamily="2" charset="2"/>
              <a:buChar char="§"/>
              <a:tabLst>
                <a:tab pos="180017" algn="l"/>
              </a:tabLst>
              <a:defRPr sz="2800"/>
            </a:lvl2pPr>
            <a:lvl3pPr marL="1181175" indent="-457200" defTabSz="720072">
              <a:buClr>
                <a:schemeClr val="accent1"/>
              </a:buClr>
              <a:buSzPct val="105000"/>
              <a:buFont typeface="Wingdings" pitchFamily="2" charset="2"/>
              <a:buChar char="§"/>
              <a:tabLst>
                <a:tab pos="180017" algn="l"/>
              </a:tabLst>
              <a:defRPr sz="2800"/>
            </a:lvl3pPr>
            <a:lvl4pPr marL="1520929" indent="-457200" defTabSz="720072">
              <a:buClr>
                <a:schemeClr val="accent1"/>
              </a:buClr>
              <a:buSzPct val="105000"/>
              <a:buFont typeface="Wingdings" pitchFamily="2" charset="2"/>
              <a:buChar char="§"/>
              <a:tabLst>
                <a:tab pos="180017" algn="l"/>
              </a:tabLst>
              <a:defRPr sz="2800"/>
            </a:lvl4pPr>
            <a:lvl5pPr marL="1901973" indent="-457200" defTabSz="720072">
              <a:buClr>
                <a:schemeClr val="accent1"/>
              </a:buClr>
              <a:buSzPct val="105000"/>
              <a:buFont typeface="Wingdings" pitchFamily="2" charset="2"/>
              <a:buChar char="§"/>
              <a:tabLst>
                <a:tab pos="180017" algn="l"/>
              </a:tabLst>
              <a:defRPr sz="2800"/>
            </a:lvl5pPr>
          </a:lstStyle>
          <a:p>
            <a:pPr lvl="0"/>
            <a:r>
              <a:rPr lang="en-GB" noProof="0" dirty="0"/>
              <a:t>Edit text</a:t>
            </a:r>
          </a:p>
          <a:p>
            <a:pPr lvl="1"/>
            <a:r>
              <a:rPr lang="en-GB" noProof="0" dirty="0"/>
              <a:t>Edit text row 2</a:t>
            </a:r>
          </a:p>
          <a:p>
            <a:pPr lvl="2"/>
            <a:r>
              <a:rPr lang="en-GB" noProof="0" dirty="0"/>
              <a:t>Edith text row 3</a:t>
            </a:r>
          </a:p>
          <a:p>
            <a:pPr lvl="3"/>
            <a:r>
              <a:rPr lang="en-GB" noProof="0" dirty="0"/>
              <a:t>Edith text row 4</a:t>
            </a:r>
          </a:p>
          <a:p>
            <a:pPr lvl="4"/>
            <a:r>
              <a:rPr lang="en-GB" noProof="0" dirty="0"/>
              <a:t>Edith text row 5</a:t>
            </a:r>
          </a:p>
        </p:txBody>
      </p:sp>
    </p:spTree>
    <p:extLst>
      <p:ext uri="{BB962C8B-B14F-4D97-AF65-F5344CB8AC3E}">
        <p14:creationId xmlns:p14="http://schemas.microsoft.com/office/powerpoint/2010/main" val="8088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3EAC7E1-C195-674D-3B8E-0B3D9B565D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490" t="12191" r="22578" b="14877"/>
          <a:stretch/>
        </p:blipFill>
        <p:spPr>
          <a:xfrm>
            <a:off x="0" y="0"/>
            <a:ext cx="18288000" cy="10288588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5C544001-3D63-A823-0A6A-5EDD1ECAA7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826117" y="9385133"/>
            <a:ext cx="598820" cy="613125"/>
          </a:xfrm>
          <a:prstGeom prst="rect">
            <a:avLst/>
          </a:prstGeom>
        </p:spPr>
      </p:pic>
      <p:pic>
        <p:nvPicPr>
          <p:cNvPr id="5" name="!!A1DigitalIdentifier">
            <a:extLst>
              <a:ext uri="{FF2B5EF4-FFF2-40B4-BE49-F238E27FC236}">
                <a16:creationId xmlns:a16="http://schemas.microsoft.com/office/drawing/2014/main" id="{EB4CEE61-B03F-2347-7B56-62965B7483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8856497-5196-D79C-DAAD-F70AC600C4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42988" y="4200600"/>
            <a:ext cx="6157913" cy="3720087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de-DE" dirty="0"/>
              <a:t>Titel</a:t>
            </a:r>
            <a:endParaRPr lang="en-US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455959D-DCA5-3444-666E-1AC4384659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42988" y="3418807"/>
            <a:ext cx="6157913" cy="536472"/>
          </a:xfrm>
        </p:spPr>
        <p:txBody>
          <a:bodyPr/>
          <a:lstStyle>
            <a:lvl1pPr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THEMA</a:t>
            </a:r>
            <a:endParaRPr lang="en-US" dirty="0"/>
          </a:p>
        </p:txBody>
      </p:sp>
      <p:sp>
        <p:nvSpPr>
          <p:cNvPr id="8" name="Vertikaler Textplatzhalter 5">
            <a:extLst>
              <a:ext uri="{FF2B5EF4-FFF2-40B4-BE49-F238E27FC236}">
                <a16:creationId xmlns:a16="http://schemas.microsoft.com/office/drawing/2014/main" id="{D497B129-F792-8941-174C-923F1BBAE94B}"/>
              </a:ext>
            </a:extLst>
          </p:cNvPr>
          <p:cNvSpPr>
            <a:spLocks noGrp="1"/>
          </p:cNvSpPr>
          <p:nvPr>
            <p:ph type="body" orient="vert" sz="quarter" idx="17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3448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7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ft A1 Group/ HL &amp; Text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 userDrawn="1"/>
        </p:nvSpPr>
        <p:spPr>
          <a:xfrm rot="16200000">
            <a:off x="16684666" y="1308140"/>
            <a:ext cx="2911475" cy="295199"/>
          </a:xfrm>
          <a:prstGeom prst="rect">
            <a:avLst/>
          </a:prstGeom>
          <a:noFill/>
        </p:spPr>
        <p:txBody>
          <a:bodyPr anchor="ctr"/>
          <a:lstStyle>
            <a:lvl1pPr algn="l" defTabSz="4572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400" kern="1200">
                <a:solidFill>
                  <a:srgbClr val="6CB004"/>
                </a:solidFill>
                <a:latin typeface="Verdana"/>
                <a:ea typeface="+mj-ea"/>
                <a:cs typeface="Verdana"/>
              </a:defRPr>
            </a:lvl1pPr>
          </a:lstStyle>
          <a:p>
            <a:pPr algn="ctr"/>
            <a:r>
              <a:rPr lang="de-AT" sz="900" b="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Draft</a:t>
            </a:r>
            <a:r>
              <a:rPr lang="de-AT" sz="900" b="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de-AT" sz="900" b="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for</a:t>
            </a:r>
            <a:r>
              <a:rPr lang="de-AT" sz="900" b="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internal </a:t>
            </a:r>
            <a:r>
              <a:rPr lang="de-AT" sz="900" b="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discussion</a:t>
            </a:r>
            <a:endParaRPr lang="en-US" sz="900" b="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B3D3DE7-C6C4-40DE-AEC1-A5BE11794DD9}"/>
              </a:ext>
            </a:extLst>
          </p:cNvPr>
          <p:cNvSpPr txBox="1">
            <a:spLocks/>
          </p:cNvSpPr>
          <p:nvPr userDrawn="1"/>
        </p:nvSpPr>
        <p:spPr>
          <a:xfrm>
            <a:off x="863607" y="9448814"/>
            <a:ext cx="614250" cy="5906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DEEB748-9ECA-0045-A0B7-CAB4A7055F7F}" type="slidenum">
              <a:rPr lang="en-US" sz="1200" b="1" smtClean="0">
                <a:solidFill>
                  <a:schemeClr val="accent1"/>
                </a:solidFill>
                <a:latin typeface="Verdana"/>
                <a:cs typeface="Verdana"/>
              </a:rPr>
              <a:pPr algn="l"/>
              <a:t>‹#›</a:t>
            </a:fld>
            <a:endParaRPr lang="en-US" sz="1200" b="1" dirty="0">
              <a:solidFill>
                <a:schemeClr val="accent1"/>
              </a:solidFill>
              <a:latin typeface="Verdana"/>
              <a:cs typeface="Verdana"/>
            </a:endParaRP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7BBDBBA-01B0-4ED3-AA4C-603204606B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7853" y="9448811"/>
            <a:ext cx="15127932" cy="590400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200">
                <a:solidFill>
                  <a:schemeClr val="tx2"/>
                </a:solidFill>
                <a:cs typeface="Verdana"/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Country | Name Surname | Presentation</a:t>
            </a:r>
            <a:endParaRPr lang="en-GB" sz="1200" noProof="0" dirty="0">
              <a:solidFill>
                <a:schemeClr val="accent4"/>
              </a:solidFill>
              <a:latin typeface="+mn-lt"/>
              <a:cs typeface="Verdana"/>
            </a:endParaRP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5C544001-3D63-A823-0A6A-5EDD1ECAA7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826117" y="9385133"/>
            <a:ext cx="598820" cy="613125"/>
          </a:xfrm>
          <a:prstGeom prst="rect">
            <a:avLst/>
          </a:prstGeom>
        </p:spPr>
      </p:pic>
      <p:sp>
        <p:nvSpPr>
          <p:cNvPr id="2" name="Textplatzhalter 3">
            <a:extLst>
              <a:ext uri="{FF2B5EF4-FFF2-40B4-BE49-F238E27FC236}">
                <a16:creationId xmlns:a16="http://schemas.microsoft.com/office/drawing/2014/main" id="{E7917BBC-47DB-733E-714D-E2A9719BBD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3604" y="888024"/>
            <a:ext cx="16569525" cy="11547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Clr>
                <a:schemeClr val="accent4"/>
              </a:buClr>
              <a:buFont typeface="Wingdings" panose="05000000000000000000" pitchFamily="2" charset="2"/>
              <a:buNone/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Key message of the slide</a:t>
            </a:r>
          </a:p>
          <a:p>
            <a:endParaRPr lang="en-GB" noProof="0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A10E931-E18B-C4B7-ED51-A3A08F11F96F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9144002" y="2791526"/>
            <a:ext cx="8289126" cy="6185368"/>
          </a:xfrm>
          <a:prstGeom prst="rect">
            <a:avLst/>
          </a:prstGeom>
        </p:spPr>
        <p:txBody>
          <a:bodyPr/>
          <a:lstStyle>
            <a:lvl1pPr marL="25404" indent="0" algn="ctr">
              <a:buClr>
                <a:schemeClr val="accent1"/>
              </a:buClr>
              <a:buFont typeface="Arial" panose="020B0604020202020204" pitchFamily="34" charset="0"/>
              <a:buNone/>
              <a:defRPr sz="1601"/>
            </a:lvl1pPr>
          </a:lstStyle>
          <a:p>
            <a:pPr lvl="0"/>
            <a:r>
              <a:rPr lang="de-DE" dirty="0"/>
              <a:t>Place </a:t>
            </a:r>
            <a:r>
              <a:rPr lang="de-DE" dirty="0" err="1"/>
              <a:t>diagram</a:t>
            </a:r>
            <a:r>
              <a:rPr lang="de-DE" dirty="0"/>
              <a:t>,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video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en-GB" dirty="0"/>
          </a:p>
        </p:txBody>
      </p:sp>
      <p:sp>
        <p:nvSpPr>
          <p:cNvPr id="7" name="Textplatzhalter 8">
            <a:extLst>
              <a:ext uri="{FF2B5EF4-FFF2-40B4-BE49-F238E27FC236}">
                <a16:creationId xmlns:a16="http://schemas.microsoft.com/office/drawing/2014/main" id="{D9B64D13-11E1-DF56-43D8-3FF899C862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3602" y="2792496"/>
            <a:ext cx="7975601" cy="6185368"/>
          </a:xfrm>
          <a:prstGeom prst="rect">
            <a:avLst/>
          </a:prstGeom>
        </p:spPr>
        <p:txBody>
          <a:bodyPr lIns="0" tIns="0" rIns="0" bIns="0"/>
          <a:lstStyle>
            <a:lvl1pPr marL="0" indent="0" defTabSz="720072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Tx/>
              <a:buNone/>
              <a:tabLst/>
              <a:defRPr sz="2800"/>
            </a:lvl1pPr>
            <a:lvl2pPr marL="711272" indent="-342935" defTabSz="720072">
              <a:buClr>
                <a:schemeClr val="accent1"/>
              </a:buClr>
              <a:buSzPct val="105000"/>
              <a:buFont typeface="Wingdings" pitchFamily="2" charset="2"/>
              <a:buChar char="§"/>
              <a:tabLst>
                <a:tab pos="180017" algn="l"/>
              </a:tabLst>
              <a:defRPr sz="2800"/>
            </a:lvl2pPr>
            <a:lvl3pPr marL="1079609" indent="-355634" defTabSz="720072">
              <a:buClr>
                <a:schemeClr val="accent1"/>
              </a:buClr>
              <a:buSzPct val="105000"/>
              <a:buFont typeface="Wingdings" pitchFamily="2" charset="2"/>
              <a:buChar char="§"/>
              <a:tabLst>
                <a:tab pos="180017" algn="l"/>
              </a:tabLst>
              <a:defRPr sz="2800"/>
            </a:lvl3pPr>
            <a:lvl4pPr marL="1406664" indent="-342935" defTabSz="720072">
              <a:buClr>
                <a:schemeClr val="accent1"/>
              </a:buClr>
              <a:buSzPct val="105000"/>
              <a:buFont typeface="Wingdings" pitchFamily="2" charset="2"/>
              <a:buChar char="§"/>
              <a:tabLst>
                <a:tab pos="180017" algn="l"/>
              </a:tabLst>
              <a:defRPr sz="2800"/>
            </a:lvl4pPr>
            <a:lvl5pPr marL="1800407" indent="-355634" defTabSz="720072">
              <a:buClr>
                <a:schemeClr val="accent1"/>
              </a:buClr>
              <a:buSzPct val="105000"/>
              <a:buFont typeface="Wingdings" pitchFamily="2" charset="2"/>
              <a:buChar char="§"/>
              <a:tabLst>
                <a:tab pos="180017" algn="l"/>
              </a:tabLst>
              <a:defRPr sz="2800"/>
            </a:lvl5pPr>
          </a:lstStyle>
          <a:p>
            <a:pPr lvl="0"/>
            <a:r>
              <a:rPr lang="en-GB" noProof="0" dirty="0"/>
              <a:t>Edit text</a:t>
            </a:r>
          </a:p>
          <a:p>
            <a:pPr lvl="1"/>
            <a:r>
              <a:rPr lang="en-GB" noProof="0" dirty="0"/>
              <a:t>Edit text row 2</a:t>
            </a:r>
          </a:p>
          <a:p>
            <a:pPr lvl="2"/>
            <a:r>
              <a:rPr lang="en-GB" noProof="0" dirty="0"/>
              <a:t>Edith text row 3</a:t>
            </a:r>
          </a:p>
          <a:p>
            <a:pPr lvl="3"/>
            <a:r>
              <a:rPr lang="en-GB" noProof="0" dirty="0"/>
              <a:t>Edith text row 4</a:t>
            </a:r>
          </a:p>
          <a:p>
            <a:pPr lvl="4"/>
            <a:r>
              <a:rPr lang="en-GB" noProof="0" dirty="0"/>
              <a:t>Edith text row 5</a:t>
            </a:r>
          </a:p>
        </p:txBody>
      </p:sp>
    </p:spTree>
    <p:extLst>
      <p:ext uri="{BB962C8B-B14F-4D97-AF65-F5344CB8AC3E}">
        <p14:creationId xmlns:p14="http://schemas.microsoft.com/office/powerpoint/2010/main" val="23668994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5" userDrawn="1">
          <p15:clr>
            <a:srgbClr val="FBAE40"/>
          </p15:clr>
        </p15:guide>
        <p15:guide id="2" orient="horz" pos="1833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EDF89AA-F4E1-2227-C354-D9AE120E43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80" t="13891" r="24966" b="13891"/>
          <a:stretch/>
        </p:blipFill>
        <p:spPr>
          <a:xfrm>
            <a:off x="0" y="2"/>
            <a:ext cx="18288000" cy="10288588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5C544001-3D63-A823-0A6A-5EDD1ECAA7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826117" y="9385133"/>
            <a:ext cx="598820" cy="613125"/>
          </a:xfrm>
          <a:prstGeom prst="rect">
            <a:avLst/>
          </a:prstGeom>
        </p:spPr>
      </p:pic>
      <p:pic>
        <p:nvPicPr>
          <p:cNvPr id="5" name="!!A1DigitalIdentifier">
            <a:extLst>
              <a:ext uri="{FF2B5EF4-FFF2-40B4-BE49-F238E27FC236}">
                <a16:creationId xmlns:a16="http://schemas.microsoft.com/office/drawing/2014/main" id="{EB4CEE61-B03F-2347-7B56-62965B7483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  <p:sp>
        <p:nvSpPr>
          <p:cNvPr id="6" name="Vertikaler Textplatzhalter 5">
            <a:extLst>
              <a:ext uri="{FF2B5EF4-FFF2-40B4-BE49-F238E27FC236}">
                <a16:creationId xmlns:a16="http://schemas.microsoft.com/office/drawing/2014/main" id="{DE1B166A-DFE6-3002-5D1F-472B8DBCED91}"/>
              </a:ext>
            </a:extLst>
          </p:cNvPr>
          <p:cNvSpPr>
            <a:spLocks noGrp="1"/>
          </p:cNvSpPr>
          <p:nvPr>
            <p:ph type="body" orient="vert" sz="quarter" idx="17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D15686D9-1C8D-599B-87FE-97A15CA8F7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42988" y="4200600"/>
            <a:ext cx="6157913" cy="3720087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de-DE" dirty="0"/>
              <a:t>Titel</a:t>
            </a:r>
            <a:endParaRPr lang="en-US" dirty="0"/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4D57566E-740E-BB8D-8116-322DF29C7A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42988" y="3418807"/>
            <a:ext cx="6157913" cy="536472"/>
          </a:xfrm>
        </p:spPr>
        <p:txBody>
          <a:bodyPr/>
          <a:lstStyle>
            <a:lvl1pPr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THEMA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1421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7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Ballon, Schwarzweiß enthält.&#10;&#10;Automatisch generierte Beschreibung">
            <a:extLst>
              <a:ext uri="{FF2B5EF4-FFF2-40B4-BE49-F238E27FC236}">
                <a16:creationId xmlns:a16="http://schemas.microsoft.com/office/drawing/2014/main" id="{31435D11-B13A-E998-DAB5-8122439672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76" t="6332" r="15375" b="14119"/>
          <a:stretch/>
        </p:blipFill>
        <p:spPr>
          <a:xfrm>
            <a:off x="0" y="0"/>
            <a:ext cx="18288000" cy="10288588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5C544001-3D63-A823-0A6A-5EDD1ECAA7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826117" y="9385133"/>
            <a:ext cx="598820" cy="613125"/>
          </a:xfrm>
          <a:prstGeom prst="rect">
            <a:avLst/>
          </a:prstGeom>
        </p:spPr>
      </p:pic>
      <p:pic>
        <p:nvPicPr>
          <p:cNvPr id="5" name="!!A1DigitalIdentifier">
            <a:extLst>
              <a:ext uri="{FF2B5EF4-FFF2-40B4-BE49-F238E27FC236}">
                <a16:creationId xmlns:a16="http://schemas.microsoft.com/office/drawing/2014/main" id="{EB4CEE61-B03F-2347-7B56-62965B7483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  <p:sp>
        <p:nvSpPr>
          <p:cNvPr id="4" name="Vertikaler Textplatzhalter 5">
            <a:extLst>
              <a:ext uri="{FF2B5EF4-FFF2-40B4-BE49-F238E27FC236}">
                <a16:creationId xmlns:a16="http://schemas.microsoft.com/office/drawing/2014/main" id="{6500D46C-210E-A5D0-58CD-7E6263DFD3EA}"/>
              </a:ext>
            </a:extLst>
          </p:cNvPr>
          <p:cNvSpPr>
            <a:spLocks noGrp="1"/>
          </p:cNvSpPr>
          <p:nvPr>
            <p:ph type="body" orient="vert" sz="quarter" idx="17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83F4E68-4467-3E2B-8620-5F026FFCF7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42988" y="4200600"/>
            <a:ext cx="6157913" cy="3720087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de-DE" dirty="0"/>
              <a:t>Titel</a:t>
            </a:r>
            <a:endParaRPr lang="en-US" dirty="0"/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3EF43C71-56AE-200B-3B5B-42401AD67A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42988" y="3418807"/>
            <a:ext cx="6157913" cy="536472"/>
          </a:xfrm>
        </p:spPr>
        <p:txBody>
          <a:bodyPr/>
          <a:lstStyle>
            <a:lvl1pPr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THEMA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691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57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Weintraube, Schwarzweiß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4DBA6B70-C8F2-110B-E72C-EFA4651070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05" t="8668" r="23494" b="16230"/>
          <a:stretch/>
        </p:blipFill>
        <p:spPr>
          <a:xfrm>
            <a:off x="-1" y="0"/>
            <a:ext cx="18288002" cy="10288588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5C544001-3D63-A823-0A6A-5EDD1ECAA7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826117" y="9385133"/>
            <a:ext cx="598820" cy="613125"/>
          </a:xfrm>
          <a:prstGeom prst="rect">
            <a:avLst/>
          </a:prstGeom>
        </p:spPr>
      </p:pic>
      <p:pic>
        <p:nvPicPr>
          <p:cNvPr id="5" name="!!A1DigitalIdentifier">
            <a:extLst>
              <a:ext uri="{FF2B5EF4-FFF2-40B4-BE49-F238E27FC236}">
                <a16:creationId xmlns:a16="http://schemas.microsoft.com/office/drawing/2014/main" id="{EB4CEE61-B03F-2347-7B56-62965B7483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1989" y="696275"/>
            <a:ext cx="2532041" cy="547064"/>
          </a:xfrm>
          <a:prstGeom prst="rect">
            <a:avLst/>
          </a:prstGeom>
        </p:spPr>
      </p:pic>
      <p:sp>
        <p:nvSpPr>
          <p:cNvPr id="6" name="Vertikaler Textplatzhalter 5">
            <a:extLst>
              <a:ext uri="{FF2B5EF4-FFF2-40B4-BE49-F238E27FC236}">
                <a16:creationId xmlns:a16="http://schemas.microsoft.com/office/drawing/2014/main" id="{F22FBDB5-A2CE-8DEB-21FC-AA02EBFE6410}"/>
              </a:ext>
            </a:extLst>
          </p:cNvPr>
          <p:cNvSpPr>
            <a:spLocks noGrp="1"/>
          </p:cNvSpPr>
          <p:nvPr>
            <p:ph type="body" orient="vert" sz="quarter" idx="17" hasCustomPrompt="1"/>
          </p:nvPr>
        </p:nvSpPr>
        <p:spPr>
          <a:xfrm>
            <a:off x="17919700" y="-1"/>
            <a:ext cx="360000" cy="1800000"/>
          </a:xfrm>
        </p:spPr>
        <p:txBody>
          <a:bodyPr vert="eaVert" anchor="ctr" anchorCtr="0"/>
          <a:lstStyle>
            <a:lvl1pPr algn="ctr">
              <a:defRPr sz="8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dirty="0" err="1"/>
              <a:t>Draft</a:t>
            </a:r>
            <a:r>
              <a:rPr lang="de-DE" dirty="0"/>
              <a:t> VN: 2024-07_v1</a:t>
            </a:r>
            <a:endParaRPr lang="en-US" dirty="0"/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D286986D-87B1-0C96-D00C-2422E927DE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42988" y="4200600"/>
            <a:ext cx="6157913" cy="3720087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de-DE" dirty="0"/>
              <a:t>Titel</a:t>
            </a:r>
            <a:endParaRPr lang="en-US" dirty="0"/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58AC45FC-4EB2-243B-13BA-25B66491A01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42988" y="3418807"/>
            <a:ext cx="6157913" cy="536472"/>
          </a:xfrm>
        </p:spPr>
        <p:txBody>
          <a:bodyPr/>
          <a:lstStyle>
            <a:lvl1pPr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THEMA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292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4">
            <a:extLst>
              <a:ext uri="{FF2B5EF4-FFF2-40B4-BE49-F238E27FC236}">
                <a16:creationId xmlns:a16="http://schemas.microsoft.com/office/drawing/2014/main" id="{DE4EAAB2-3B22-DBDD-9E74-C3FC8ACFB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583" y="547774"/>
            <a:ext cx="14630835" cy="1758202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de-DE" dirty="0"/>
              <a:t>Mastertitelformat bearbeiten</a:t>
            </a:r>
            <a:endParaRPr lang="en-GB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F501E79-61D0-C3DC-7EDC-4A88942DE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8583" y="2575097"/>
            <a:ext cx="14630835" cy="583979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083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780" r:id="rId3"/>
    <p:sldLayoutId id="2147483781" r:id="rId4"/>
    <p:sldLayoutId id="2147483858" r:id="rId5"/>
    <p:sldLayoutId id="2147483784" r:id="rId6"/>
    <p:sldLayoutId id="2147483786" r:id="rId7"/>
    <p:sldLayoutId id="2147483785" r:id="rId8"/>
    <p:sldLayoutId id="2147483787" r:id="rId9"/>
    <p:sldLayoutId id="2147483782" r:id="rId10"/>
    <p:sldLayoutId id="2147483783" r:id="rId11"/>
    <p:sldLayoutId id="2147483789" r:id="rId12"/>
    <p:sldLayoutId id="2147483790" r:id="rId13"/>
    <p:sldLayoutId id="2147483865" r:id="rId14"/>
    <p:sldLayoutId id="2147483791" r:id="rId15"/>
    <p:sldLayoutId id="2147483862" r:id="rId16"/>
    <p:sldLayoutId id="2147483793" r:id="rId17"/>
    <p:sldLayoutId id="2147483792" r:id="rId18"/>
    <p:sldLayoutId id="2147483859" r:id="rId19"/>
    <p:sldLayoutId id="2147483860" r:id="rId20"/>
    <p:sldLayoutId id="2147483861" r:id="rId21"/>
    <p:sldLayoutId id="2147483809" r:id="rId22"/>
    <p:sldLayoutId id="2147483811" r:id="rId23"/>
    <p:sldLayoutId id="2147483810" r:id="rId24"/>
    <p:sldLayoutId id="2147483797" r:id="rId25"/>
    <p:sldLayoutId id="2147483798" r:id="rId26"/>
    <p:sldLayoutId id="2147483799" r:id="rId27"/>
    <p:sldLayoutId id="2147483800" r:id="rId28"/>
    <p:sldLayoutId id="2147483866" r:id="rId29"/>
    <p:sldLayoutId id="2147483801" r:id="rId30"/>
    <p:sldLayoutId id="2147483802" r:id="rId31"/>
    <p:sldLayoutId id="2147483803" r:id="rId32"/>
    <p:sldLayoutId id="2147483804" r:id="rId33"/>
    <p:sldLayoutId id="2147483805" r:id="rId34"/>
    <p:sldLayoutId id="2147483806" r:id="rId35"/>
    <p:sldLayoutId id="2147483807" r:id="rId36"/>
    <p:sldLayoutId id="2147483852" r:id="rId37"/>
    <p:sldLayoutId id="2147483853" r:id="rId38"/>
    <p:sldLayoutId id="2147483863" r:id="rId39"/>
    <p:sldLayoutId id="2147483808" r:id="rId40"/>
    <p:sldLayoutId id="2147483864" r:id="rId41"/>
    <p:sldLayoutId id="2147483814" r:id="rId42"/>
    <p:sldLayoutId id="2147483812" r:id="rId43"/>
    <p:sldLayoutId id="2147483815" r:id="rId44"/>
    <p:sldLayoutId id="2147483835" r:id="rId45"/>
    <p:sldLayoutId id="2147483836" r:id="rId46"/>
    <p:sldLayoutId id="2147483837" r:id="rId47"/>
    <p:sldLayoutId id="2147483838" r:id="rId48"/>
    <p:sldLayoutId id="2147483839" r:id="rId49"/>
    <p:sldLayoutId id="2147483840" r:id="rId50"/>
    <p:sldLayoutId id="2147483841" r:id="rId51"/>
    <p:sldLayoutId id="2147483842" r:id="rId52"/>
    <p:sldLayoutId id="2147483843" r:id="rId53"/>
    <p:sldLayoutId id="2147483848" r:id="rId54"/>
    <p:sldLayoutId id="2147483844" r:id="rId55"/>
    <p:sldLayoutId id="2147483845" r:id="rId56"/>
    <p:sldLayoutId id="2147483846" r:id="rId57"/>
    <p:sldLayoutId id="2147483847" r:id="rId58"/>
    <p:sldLayoutId id="2147483664" r:id="rId59"/>
    <p:sldLayoutId id="2147483760" r:id="rId60"/>
  </p:sldLayoutIdLst>
  <p:txStyles>
    <p:titleStyle>
      <a:lvl1pPr algn="l" defTabSz="914492" rtl="0" eaLnBrk="1" latinLnBrk="0" hangingPunct="1">
        <a:lnSpc>
          <a:spcPct val="110000"/>
        </a:lnSpc>
        <a:spcBef>
          <a:spcPct val="0"/>
        </a:spcBef>
        <a:buNone/>
        <a:defRPr sz="4000" b="0" kern="1200">
          <a:solidFill>
            <a:schemeClr val="tx1"/>
          </a:solidFill>
          <a:latin typeface="Verdana"/>
          <a:ea typeface="+mj-ea"/>
          <a:cs typeface="Verdana"/>
        </a:defRPr>
      </a:lvl1pPr>
    </p:titleStyle>
    <p:bodyStyle>
      <a:lvl1pPr marL="25401" indent="0" algn="l" defTabSz="914492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SzPct val="105000"/>
        <a:buFontTx/>
        <a:buNone/>
        <a:defRPr sz="2800" kern="1200">
          <a:solidFill>
            <a:schemeClr val="tx1"/>
          </a:solidFill>
          <a:latin typeface="Verdana"/>
          <a:ea typeface="+mn-ea"/>
          <a:cs typeface="Verdana"/>
        </a:defRPr>
      </a:lvl1pPr>
      <a:lvl2pPr marL="717624" indent="-349286" algn="l" defTabSz="914492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SzPct val="105000"/>
        <a:buFont typeface="Wingdings" pitchFamily="2" charset="2"/>
        <a:buChar char="§"/>
        <a:defRPr sz="2800" kern="1200">
          <a:solidFill>
            <a:schemeClr val="tx1"/>
          </a:solidFill>
          <a:latin typeface="Verdana"/>
          <a:ea typeface="+mn-ea"/>
          <a:cs typeface="Verdana"/>
        </a:defRPr>
      </a:lvl2pPr>
      <a:lvl3pPr marL="1079609" indent="-355634" algn="l" defTabSz="914492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SzPct val="105000"/>
        <a:buFont typeface="Wingdings" pitchFamily="2" charset="2"/>
        <a:buChar char="§"/>
        <a:tabLst/>
        <a:defRPr sz="2800" kern="1200">
          <a:solidFill>
            <a:schemeClr val="tx1"/>
          </a:solidFill>
          <a:latin typeface="Verdana"/>
          <a:ea typeface="+mn-ea"/>
          <a:cs typeface="Verdana"/>
        </a:defRPr>
      </a:lvl3pPr>
      <a:lvl4pPr marL="1428893" indent="-365163" algn="l" defTabSz="914492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SzPct val="105000"/>
        <a:buFont typeface="Wingdings" pitchFamily="2" charset="2"/>
        <a:buChar char="§"/>
        <a:defRPr sz="2800" kern="1200">
          <a:solidFill>
            <a:schemeClr val="tx1"/>
          </a:solidFill>
          <a:latin typeface="Verdana"/>
          <a:ea typeface="+mn-ea"/>
          <a:cs typeface="Verdana"/>
        </a:defRPr>
      </a:lvl4pPr>
      <a:lvl5pPr marL="1800407" indent="-355634" algn="l" defTabSz="914492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SzPct val="105000"/>
        <a:buFont typeface="Wingdings" pitchFamily="2" charset="2"/>
        <a:buChar char="§"/>
        <a:tabLst/>
        <a:defRPr sz="2800" kern="1200">
          <a:solidFill>
            <a:schemeClr val="tx1"/>
          </a:solidFill>
          <a:latin typeface="Verdana"/>
          <a:ea typeface="+mn-ea"/>
          <a:cs typeface="Verdana"/>
        </a:defRPr>
      </a:lvl5pPr>
      <a:lvl6pPr marL="5029703" indent="-457245" algn="l" defTabSz="914492" rtl="0" eaLnBrk="1" latinLnBrk="0" hangingPunct="1">
        <a:spcBef>
          <a:spcPct val="20000"/>
        </a:spcBef>
        <a:buFont typeface="Arial"/>
        <a:buChar char="•"/>
        <a:defRPr sz="4002" kern="1200">
          <a:solidFill>
            <a:schemeClr val="tx1"/>
          </a:solidFill>
          <a:latin typeface="+mn-lt"/>
          <a:ea typeface="+mn-ea"/>
          <a:cs typeface="+mn-cs"/>
        </a:defRPr>
      </a:lvl6pPr>
      <a:lvl7pPr marL="5944196" indent="-457245" algn="l" defTabSz="914492" rtl="0" eaLnBrk="1" latinLnBrk="0" hangingPunct="1">
        <a:spcBef>
          <a:spcPct val="20000"/>
        </a:spcBef>
        <a:buFont typeface="Arial"/>
        <a:buChar char="•"/>
        <a:defRPr sz="4002" kern="1200">
          <a:solidFill>
            <a:schemeClr val="tx1"/>
          </a:solidFill>
          <a:latin typeface="+mn-lt"/>
          <a:ea typeface="+mn-ea"/>
          <a:cs typeface="+mn-cs"/>
        </a:defRPr>
      </a:lvl7pPr>
      <a:lvl8pPr marL="6858687" indent="-457245" algn="l" defTabSz="914492" rtl="0" eaLnBrk="1" latinLnBrk="0" hangingPunct="1">
        <a:spcBef>
          <a:spcPct val="20000"/>
        </a:spcBef>
        <a:buFont typeface="Arial"/>
        <a:buChar char="•"/>
        <a:defRPr sz="4002" kern="1200">
          <a:solidFill>
            <a:schemeClr val="tx1"/>
          </a:solidFill>
          <a:latin typeface="+mn-lt"/>
          <a:ea typeface="+mn-ea"/>
          <a:cs typeface="+mn-cs"/>
        </a:defRPr>
      </a:lvl8pPr>
      <a:lvl9pPr marL="7773177" indent="-457245" algn="l" defTabSz="914492" rtl="0" eaLnBrk="1" latinLnBrk="0" hangingPunct="1">
        <a:spcBef>
          <a:spcPct val="20000"/>
        </a:spcBef>
        <a:buFont typeface="Arial"/>
        <a:buChar char="•"/>
        <a:defRPr sz="400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92" rtl="0" eaLnBrk="1" latinLnBrk="0" hangingPunct="1">
        <a:defRPr sz="3603" kern="1200">
          <a:solidFill>
            <a:schemeClr val="tx1"/>
          </a:solidFill>
          <a:latin typeface="+mn-lt"/>
          <a:ea typeface="+mn-ea"/>
          <a:cs typeface="+mn-cs"/>
        </a:defRPr>
      </a:lvl1pPr>
      <a:lvl2pPr marL="914492" algn="l" defTabSz="914492" rtl="0" eaLnBrk="1" latinLnBrk="0" hangingPunct="1">
        <a:defRPr sz="3603" kern="1200">
          <a:solidFill>
            <a:schemeClr val="tx1"/>
          </a:solidFill>
          <a:latin typeface="+mn-lt"/>
          <a:ea typeface="+mn-ea"/>
          <a:cs typeface="+mn-cs"/>
        </a:defRPr>
      </a:lvl2pPr>
      <a:lvl3pPr marL="1828983" algn="l" defTabSz="914492" rtl="0" eaLnBrk="1" latinLnBrk="0" hangingPunct="1">
        <a:defRPr sz="3603" kern="1200">
          <a:solidFill>
            <a:schemeClr val="tx1"/>
          </a:solidFill>
          <a:latin typeface="+mn-lt"/>
          <a:ea typeface="+mn-ea"/>
          <a:cs typeface="+mn-cs"/>
        </a:defRPr>
      </a:lvl3pPr>
      <a:lvl4pPr marL="2743476" algn="l" defTabSz="914492" rtl="0" eaLnBrk="1" latinLnBrk="0" hangingPunct="1">
        <a:defRPr sz="3603" kern="1200">
          <a:solidFill>
            <a:schemeClr val="tx1"/>
          </a:solidFill>
          <a:latin typeface="+mn-lt"/>
          <a:ea typeface="+mn-ea"/>
          <a:cs typeface="+mn-cs"/>
        </a:defRPr>
      </a:lvl4pPr>
      <a:lvl5pPr marL="3657968" algn="l" defTabSz="914492" rtl="0" eaLnBrk="1" latinLnBrk="0" hangingPunct="1">
        <a:defRPr sz="3603" kern="1200">
          <a:solidFill>
            <a:schemeClr val="tx1"/>
          </a:solidFill>
          <a:latin typeface="+mn-lt"/>
          <a:ea typeface="+mn-ea"/>
          <a:cs typeface="+mn-cs"/>
        </a:defRPr>
      </a:lvl5pPr>
      <a:lvl6pPr marL="4572456" algn="l" defTabSz="914492" rtl="0" eaLnBrk="1" latinLnBrk="0" hangingPunct="1">
        <a:defRPr sz="3603" kern="1200">
          <a:solidFill>
            <a:schemeClr val="tx1"/>
          </a:solidFill>
          <a:latin typeface="+mn-lt"/>
          <a:ea typeface="+mn-ea"/>
          <a:cs typeface="+mn-cs"/>
        </a:defRPr>
      </a:lvl6pPr>
      <a:lvl7pPr marL="5486949" algn="l" defTabSz="914492" rtl="0" eaLnBrk="1" latinLnBrk="0" hangingPunct="1">
        <a:defRPr sz="3603" kern="1200">
          <a:solidFill>
            <a:schemeClr val="tx1"/>
          </a:solidFill>
          <a:latin typeface="+mn-lt"/>
          <a:ea typeface="+mn-ea"/>
          <a:cs typeface="+mn-cs"/>
        </a:defRPr>
      </a:lvl7pPr>
      <a:lvl8pPr marL="6401441" algn="l" defTabSz="914492" rtl="0" eaLnBrk="1" latinLnBrk="0" hangingPunct="1">
        <a:defRPr sz="3603" kern="1200">
          <a:solidFill>
            <a:schemeClr val="tx1"/>
          </a:solidFill>
          <a:latin typeface="+mn-lt"/>
          <a:ea typeface="+mn-ea"/>
          <a:cs typeface="+mn-cs"/>
        </a:defRPr>
      </a:lvl8pPr>
      <a:lvl9pPr marL="7315929" algn="l" defTabSz="914492" rtl="0" eaLnBrk="1" latinLnBrk="0" hangingPunct="1">
        <a:defRPr sz="36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sv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BCCDDFC-C5FA-8D33-80A7-E1EF062A7F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27026" y="3418807"/>
            <a:ext cx="10304180" cy="1376197"/>
          </a:xfrm>
        </p:spPr>
        <p:txBody>
          <a:bodyPr vert="horz" lIns="0" tIns="0" rIns="0" bIns="0" rtlCol="0" anchor="t">
            <a:noAutofit/>
          </a:bodyPr>
          <a:lstStyle/>
          <a:p>
            <a:pPr marL="25400"/>
            <a:r>
              <a:rPr lang="en-US" dirty="0">
                <a:ea typeface="Verdana"/>
              </a:rPr>
              <a:t>Keine </a:t>
            </a:r>
            <a:r>
              <a:rPr lang="en-US" dirty="0" err="1">
                <a:ea typeface="Verdana"/>
              </a:rPr>
              <a:t>Datenlecks</a:t>
            </a:r>
            <a:r>
              <a:rPr lang="en-US" dirty="0">
                <a:ea typeface="Verdana"/>
              </a:rPr>
              <a:t>:</a:t>
            </a:r>
            <a:endParaRPr lang="en-US" dirty="0" err="1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7A84342-147B-2F49-1F20-FA73C4FD342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27026" y="4950556"/>
            <a:ext cx="10971923" cy="536472"/>
          </a:xfrm>
        </p:spPr>
        <p:txBody>
          <a:bodyPr vert="horz" lIns="0" tIns="0" rIns="0" bIns="0" rtlCol="0" anchor="t">
            <a:noAutofit/>
          </a:bodyPr>
          <a:lstStyle/>
          <a:p>
            <a:pPr marL="25400"/>
            <a:r>
              <a:rPr lang="en-US" dirty="0">
                <a:ea typeface="Verdana"/>
              </a:rPr>
              <a:t>EASM </a:t>
            </a:r>
            <a:r>
              <a:rPr lang="en-US" dirty="0" err="1">
                <a:ea typeface="Verdana"/>
              </a:rPr>
              <a:t>meistern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mit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privaten</a:t>
            </a:r>
            <a:r>
              <a:rPr lang="en-US" dirty="0">
                <a:ea typeface="Verdana"/>
              </a:rPr>
              <a:t> Cloud-LLMs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434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32D84E0-4EC1-78F4-BD77-23220759BC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D11F42E-DDFC-0434-6B39-1166C163FD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>
                <a:latin typeface="Verdana"/>
                <a:ea typeface="Verdana"/>
              </a:rPr>
              <a:t>Cyber Security Summit 2026</a:t>
            </a:r>
          </a:p>
          <a:p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F5EB92D-1FFF-3810-2CFF-0C9D51B1985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>
                <a:solidFill>
                  <a:srgbClr val="FF0000"/>
                </a:solidFill>
                <a:ea typeface="Verdana"/>
              </a:rPr>
              <a:t>EASM – External Attack Surface Management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CA9D768-4BB8-1C98-6147-7F865BFAEF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Prinzip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EASM </a:t>
            </a:r>
            <a:r>
              <a:rPr lang="en-US" dirty="0" err="1"/>
              <a:t>nur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Buzzword von Gartner.</a:t>
            </a:r>
          </a:p>
          <a:p>
            <a:endParaRPr lang="en-US" dirty="0">
              <a:ea typeface="Verdana"/>
            </a:endParaRPr>
          </a:p>
          <a:p>
            <a:pPr marL="457200" indent="-457200">
              <a:buFont typeface="Arial"/>
              <a:buChar char="•"/>
            </a:pPr>
            <a:r>
              <a:rPr lang="en-US">
                <a:ea typeface="Verdana"/>
              </a:rPr>
              <a:t>Asset Management</a:t>
            </a:r>
          </a:p>
          <a:p>
            <a:pPr marL="457200" indent="-457200">
              <a:buFont typeface="Arial"/>
              <a:buChar char="•"/>
            </a:pPr>
            <a:r>
              <a:rPr lang="en-US">
                <a:ea typeface="Verdana"/>
              </a:rPr>
              <a:t>Vulnerability Management</a:t>
            </a:r>
          </a:p>
          <a:p>
            <a:pPr marL="457200" indent="-457200">
              <a:buFont typeface="Arial"/>
              <a:buChar char="•"/>
            </a:pPr>
            <a:r>
              <a:rPr lang="en-US">
                <a:ea typeface="Verdana"/>
              </a:rPr>
              <a:t>IAM</a:t>
            </a:r>
          </a:p>
          <a:p>
            <a:pPr marL="457200" indent="-457200">
              <a:buFont typeface="Arial"/>
              <a:buChar char="•"/>
            </a:pPr>
            <a:r>
              <a:rPr lang="en-US" dirty="0" err="1">
                <a:ea typeface="Verdana"/>
              </a:rPr>
              <a:t>Dataleaks</a:t>
            </a:r>
            <a:endParaRPr lang="en-US">
              <a:ea typeface="Verdana"/>
            </a:endParaRPr>
          </a:p>
          <a:p>
            <a:pPr marL="457200" indent="-457200">
              <a:buFont typeface="Arial"/>
              <a:buChar char="•"/>
            </a:pPr>
            <a:r>
              <a:rPr lang="en-US">
                <a:ea typeface="Verdana"/>
              </a:rPr>
              <a:t>...</a:t>
            </a:r>
            <a:endParaRPr lang="en-US" dirty="0">
              <a:ea typeface="Verdana"/>
            </a:endParaRPr>
          </a:p>
        </p:txBody>
      </p:sp>
      <p:sp>
        <p:nvSpPr>
          <p:cNvPr id="6" name="Vertikaler Textplatzhalter 5">
            <a:extLst>
              <a:ext uri="{FF2B5EF4-FFF2-40B4-BE49-F238E27FC236}">
                <a16:creationId xmlns:a16="http://schemas.microsoft.com/office/drawing/2014/main" id="{2C52EE75-68C6-A5CB-2D28-692AA34B4799}"/>
              </a:ext>
            </a:extLst>
          </p:cNvPr>
          <p:cNvSpPr>
            <a:spLocks noGrp="1"/>
          </p:cNvSpPr>
          <p:nvPr>
            <p:ph type="body" orient="vert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88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EAE71-31D8-FE30-AA76-C000806AB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300EAAD-31E0-1567-310B-966E10EDB5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40D7BE1-AB4D-6E8D-29C7-19043C72FC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/>
              <a:t>Cyber Security Summit 2026</a:t>
            </a:r>
          </a:p>
          <a:p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C2FBD00-293E-583A-9ACA-5FED9C036F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solidFill>
                  <a:srgbClr val="FF0000"/>
                </a:solidFill>
                <a:ea typeface="Verdana"/>
              </a:rPr>
              <a:t>EASM </a:t>
            </a:r>
            <a:r>
              <a:rPr lang="en-US" dirty="0" err="1">
                <a:solidFill>
                  <a:srgbClr val="FF0000"/>
                </a:solidFill>
                <a:ea typeface="Verdana"/>
              </a:rPr>
              <a:t>bisher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57A65EA-C1D1-AA87-4E6A-5E6504A65C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457200" indent="-457200">
              <a:buFont typeface="Arial"/>
              <a:buChar char="•"/>
            </a:pPr>
            <a:r>
              <a:rPr lang="en-US">
                <a:ea typeface="Verdana"/>
              </a:rPr>
              <a:t>SAAS</a:t>
            </a:r>
          </a:p>
          <a:p>
            <a:pPr marL="457200" indent="-457200">
              <a:buFont typeface="Arial"/>
              <a:buChar char="•"/>
            </a:pPr>
            <a:r>
              <a:rPr lang="en-US" dirty="0" err="1">
                <a:ea typeface="Verdana"/>
              </a:rPr>
              <a:t>Selten</a:t>
            </a:r>
            <a:r>
              <a:rPr lang="en-US" dirty="0">
                <a:ea typeface="Verdana"/>
              </a:rPr>
              <a:t> One-Stop-Shop</a:t>
            </a:r>
          </a:p>
          <a:p>
            <a:pPr marL="457200" indent="-457200">
              <a:buFont typeface="Arial"/>
              <a:buChar char="•"/>
            </a:pPr>
            <a:r>
              <a:rPr lang="en-US" dirty="0">
                <a:ea typeface="Verdana"/>
              </a:rPr>
              <a:t>Auch </a:t>
            </a:r>
            <a:r>
              <a:rPr lang="en-US" dirty="0" err="1">
                <a:ea typeface="Verdana"/>
              </a:rPr>
              <a:t>als</a:t>
            </a:r>
            <a:r>
              <a:rPr lang="en-US" dirty="0">
                <a:ea typeface="Verdana"/>
              </a:rPr>
              <a:t> Service </a:t>
            </a:r>
            <a:r>
              <a:rPr lang="en-US" dirty="0" err="1">
                <a:ea typeface="Verdana"/>
              </a:rPr>
              <a:t>bei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Hyperscalern</a:t>
            </a:r>
            <a:endParaRPr lang="en-US">
              <a:ea typeface="Verdana"/>
            </a:endParaRPr>
          </a:p>
          <a:p>
            <a:pPr marL="457200" indent="-457200">
              <a:buFont typeface="Arial"/>
              <a:buChar char="•"/>
            </a:pPr>
            <a:r>
              <a:rPr lang="en-US">
                <a:ea typeface="Verdana"/>
              </a:rPr>
              <a:t>Input für SOC/SIEM</a:t>
            </a:r>
            <a:endParaRPr lang="en-US" dirty="0">
              <a:ea typeface="Verdana"/>
            </a:endParaRPr>
          </a:p>
          <a:p>
            <a:pPr marL="457200" indent="-457200">
              <a:buFont typeface="Arial"/>
              <a:buChar char="•"/>
            </a:pPr>
            <a:endParaRPr lang="en-US" dirty="0">
              <a:ea typeface="Verdana"/>
            </a:endParaRPr>
          </a:p>
        </p:txBody>
      </p:sp>
      <p:sp>
        <p:nvSpPr>
          <p:cNvPr id="6" name="Vertikaler Textplatzhalter 5">
            <a:extLst>
              <a:ext uri="{FF2B5EF4-FFF2-40B4-BE49-F238E27FC236}">
                <a16:creationId xmlns:a16="http://schemas.microsoft.com/office/drawing/2014/main" id="{53574AC7-5998-4D5C-886A-63C171A6D6D8}"/>
              </a:ext>
            </a:extLst>
          </p:cNvPr>
          <p:cNvSpPr>
            <a:spLocks noGrp="1"/>
          </p:cNvSpPr>
          <p:nvPr>
            <p:ph type="body" orient="vert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541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F1349-CD77-C342-9EAE-14A7B6BA5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84D493E-F88C-8D4B-3B2B-370F1F1922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0BC23F1-611A-0272-72A4-B9650F75D4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/>
              <a:t>Cyber Security Summit 2026</a:t>
            </a:r>
          </a:p>
          <a:p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376043-6009-C3E7-FB06-EC56BF339D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28583" y="2574849"/>
            <a:ext cx="3856332" cy="1554195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>
                <a:solidFill>
                  <a:srgbClr val="FF0000"/>
                </a:solidFill>
                <a:ea typeface="Verdana"/>
              </a:rPr>
              <a:t>AI</a:t>
            </a:r>
            <a:endParaRPr lang="en-US" dirty="0">
              <a:solidFill>
                <a:srgbClr val="FF0000"/>
              </a:solidFill>
              <a:ea typeface="Verdana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4D5F76F-DFFB-A6ED-31EB-BB0EB1F386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28583" y="4423853"/>
            <a:ext cx="3856332" cy="4056440"/>
          </a:xfrm>
        </p:spPr>
        <p:txBody>
          <a:bodyPr vert="horz" lIns="0" tIns="0" rIns="0" bIns="0" rtlCol="0" anchor="t">
            <a:noAutofit/>
          </a:bodyPr>
          <a:lstStyle/>
          <a:p>
            <a:pPr marL="457200" indent="-457200">
              <a:buFont typeface="Arial"/>
              <a:buChar char="•"/>
            </a:pPr>
            <a:r>
              <a:rPr lang="en-US">
                <a:ea typeface="Verdana"/>
              </a:rPr>
              <a:t>AI all the things</a:t>
            </a:r>
          </a:p>
          <a:p>
            <a:pPr marL="457200" indent="-457200">
              <a:buFont typeface="Arial"/>
              <a:buChar char="•"/>
            </a:pPr>
            <a:r>
              <a:rPr lang="en-US">
                <a:ea typeface="Verdana"/>
              </a:rPr>
              <a:t>Hype?</a:t>
            </a:r>
            <a:endParaRPr lang="en-US" dirty="0">
              <a:ea typeface="Verdana"/>
            </a:endParaRPr>
          </a:p>
          <a:p>
            <a:pPr marL="457200" indent="-457200">
              <a:buFont typeface="Arial"/>
              <a:buChar char="•"/>
            </a:pPr>
            <a:r>
              <a:rPr lang="en-US">
                <a:ea typeface="Verdana"/>
              </a:rPr>
              <a:t>Snake Oil?</a:t>
            </a:r>
          </a:p>
          <a:p>
            <a:pPr marL="457200" indent="-457200">
              <a:buFont typeface="Arial"/>
              <a:buChar char="•"/>
            </a:pPr>
            <a:r>
              <a:rPr lang="en-US">
                <a:ea typeface="Verdana"/>
              </a:rPr>
              <a:t>Bubble?</a:t>
            </a:r>
            <a:endParaRPr lang="en-US" dirty="0">
              <a:ea typeface="Verdana"/>
            </a:endParaRPr>
          </a:p>
        </p:txBody>
      </p:sp>
      <p:pic>
        <p:nvPicPr>
          <p:cNvPr id="8" name="Picture Placeholder 7" descr="A group of people standing in front of a tower&#10;&#10;AI-generated content may be incorrect.">
            <a:extLst>
              <a:ext uri="{FF2B5EF4-FFF2-40B4-BE49-F238E27FC236}">
                <a16:creationId xmlns:a16="http://schemas.microsoft.com/office/drawing/2014/main" id="{E6ABFD0C-AD15-057C-6DD7-1A47BE525B8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26" b="446"/>
          <a:stretch>
            <a:fillRect/>
          </a:stretch>
        </p:blipFill>
        <p:spPr>
          <a:xfrm>
            <a:off x="5791985" y="1999850"/>
            <a:ext cx="12477606" cy="6772276"/>
          </a:xfrm>
          <a:prstGeom prst="rect">
            <a:avLst/>
          </a:prstGeom>
          <a:noFill/>
        </p:spPr>
      </p:pic>
      <p:sp>
        <p:nvSpPr>
          <p:cNvPr id="7" name="Vertikaler Textplatzhalter 6">
            <a:extLst>
              <a:ext uri="{FF2B5EF4-FFF2-40B4-BE49-F238E27FC236}">
                <a16:creationId xmlns:a16="http://schemas.microsoft.com/office/drawing/2014/main" id="{72881EB1-7B82-BA31-BAD3-E0384A71C2E5}"/>
              </a:ext>
            </a:extLst>
          </p:cNvPr>
          <p:cNvSpPr>
            <a:spLocks noGrp="1"/>
          </p:cNvSpPr>
          <p:nvPr>
            <p:ph type="body" orient="vert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25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E199C-B918-43E7-700B-A1786FEF8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AF1B5BA-7E73-0DED-4445-257D0E1474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DB2ABF6-E62A-8A56-D4D7-8B229CC91D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/>
              <a:t>Cyber Security Summit 2026</a:t>
            </a:r>
          </a:p>
          <a:p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3BBA29D-E759-C9A5-A4B0-AF57D36C22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>
                <a:solidFill>
                  <a:srgbClr val="FF0000"/>
                </a:solidFill>
                <a:ea typeface="Verdana"/>
              </a:rPr>
              <a:t>Mythos etc.</a:t>
            </a:r>
            <a:endParaRPr lang="en-US" dirty="0">
              <a:solidFill>
                <a:srgbClr val="FF0000"/>
              </a:solidFill>
              <a:ea typeface="Verdana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CCB04ED-711A-6ABB-77FA-7A214DA75E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28788" y="4423853"/>
            <a:ext cx="11880056" cy="4056440"/>
          </a:xfrm>
        </p:spPr>
        <p:txBody>
          <a:bodyPr vert="horz" lIns="0" tIns="0" rIns="0" bIns="0" rtlCol="0" anchor="t">
            <a:noAutofit/>
          </a:bodyPr>
          <a:lstStyle/>
          <a:p>
            <a:pPr marL="457200" indent="-457200">
              <a:buFont typeface="Arial"/>
              <a:buChar char="•"/>
            </a:pPr>
            <a:r>
              <a:rPr lang="en-US" dirty="0">
                <a:ea typeface="Verdana"/>
              </a:rPr>
              <a:t>Leider </a:t>
            </a:r>
            <a:r>
              <a:rPr lang="en-US" dirty="0" err="1">
                <a:ea typeface="Verdana"/>
              </a:rPr>
              <a:t>kein</a:t>
            </a:r>
            <a:r>
              <a:rPr lang="en-US" dirty="0">
                <a:ea typeface="Verdana"/>
              </a:rPr>
              <a:t> Access</a:t>
            </a:r>
          </a:p>
          <a:p>
            <a:pPr marL="457200" indent="-457200">
              <a:buFont typeface="Arial"/>
              <a:buChar char="•"/>
            </a:pPr>
            <a:r>
              <a:rPr lang="en-US" dirty="0">
                <a:ea typeface="Verdana"/>
              </a:rPr>
              <a:t>Wie </a:t>
            </a:r>
            <a:r>
              <a:rPr lang="en-US" dirty="0" err="1">
                <a:ea typeface="Verdana"/>
              </a:rPr>
              <a:t>schlimm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wird</a:t>
            </a:r>
            <a:r>
              <a:rPr lang="en-US" dirty="0">
                <a:ea typeface="Verdana"/>
              </a:rPr>
              <a:t> es?</a:t>
            </a:r>
          </a:p>
          <a:p>
            <a:pPr marL="457200" indent="-457200">
              <a:buFont typeface="Arial"/>
              <a:buChar char="•"/>
            </a:pPr>
            <a:r>
              <a:rPr lang="en-US">
                <a:ea typeface="Verdana"/>
              </a:rPr>
              <a:t>Was nun?</a:t>
            </a:r>
            <a:endParaRPr lang="en-US" dirty="0">
              <a:ea typeface="Verdana"/>
            </a:endParaRPr>
          </a:p>
        </p:txBody>
      </p:sp>
      <p:sp>
        <p:nvSpPr>
          <p:cNvPr id="6" name="Vertikaler Textplatzhalter 5">
            <a:extLst>
              <a:ext uri="{FF2B5EF4-FFF2-40B4-BE49-F238E27FC236}">
                <a16:creationId xmlns:a16="http://schemas.microsoft.com/office/drawing/2014/main" id="{F64CCE65-18F6-DBF0-76A4-35BF573B3C48}"/>
              </a:ext>
            </a:extLst>
          </p:cNvPr>
          <p:cNvSpPr>
            <a:spLocks noGrp="1"/>
          </p:cNvSpPr>
          <p:nvPr>
            <p:ph type="body" orient="vert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erson in a white shirt&#10;&#10;AI-generated content may be incorrect.">
            <a:extLst>
              <a:ext uri="{FF2B5EF4-FFF2-40B4-BE49-F238E27FC236}">
                <a16:creationId xmlns:a16="http://schemas.microsoft.com/office/drawing/2014/main" id="{0FA9C46F-54FC-620D-8638-19CA7AF4F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5196" y="2766427"/>
            <a:ext cx="6799401" cy="476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33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8AE55-C55F-DE61-3C46-7AF7C073B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2D4F5E9-288E-3FFA-E3B1-26659BA4CE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972D39-7131-2BA8-B438-E988517AB8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/>
              <a:t>Cyber Security Summit 2026</a:t>
            </a:r>
          </a:p>
          <a:p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F55CE46-9AD2-CEE1-6E42-4E62FA83F4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 err="1">
                <a:solidFill>
                  <a:srgbClr val="FF0000"/>
                </a:solidFill>
                <a:ea typeface="Verdana"/>
              </a:rPr>
              <a:t>Zurück</a:t>
            </a:r>
            <a:r>
              <a:rPr lang="en-US" dirty="0">
                <a:solidFill>
                  <a:srgbClr val="FF0000"/>
                </a:solidFill>
                <a:ea typeface="Verdana"/>
              </a:rPr>
              <a:t> </a:t>
            </a:r>
            <a:r>
              <a:rPr lang="en-US" dirty="0" err="1">
                <a:solidFill>
                  <a:srgbClr val="FF0000"/>
                </a:solidFill>
                <a:ea typeface="Verdana"/>
              </a:rPr>
              <a:t>zu</a:t>
            </a:r>
            <a:r>
              <a:rPr lang="en-US" dirty="0">
                <a:solidFill>
                  <a:srgbClr val="FF0000"/>
                </a:solidFill>
                <a:ea typeface="Verdana"/>
              </a:rPr>
              <a:t> </a:t>
            </a:r>
            <a:r>
              <a:rPr lang="en-US" dirty="0" err="1">
                <a:solidFill>
                  <a:srgbClr val="FF0000"/>
                </a:solidFill>
                <a:ea typeface="Verdana"/>
              </a:rPr>
              <a:t>unserer</a:t>
            </a:r>
            <a:r>
              <a:rPr lang="en-US" dirty="0">
                <a:solidFill>
                  <a:srgbClr val="FF0000"/>
                </a:solidFill>
                <a:ea typeface="Verdana"/>
              </a:rPr>
              <a:t> </a:t>
            </a:r>
            <a:r>
              <a:rPr lang="en-US" dirty="0" err="1">
                <a:solidFill>
                  <a:srgbClr val="FF0000"/>
                </a:solidFill>
                <a:ea typeface="Verdana"/>
              </a:rPr>
              <a:t>Realität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BDF85E5-A8A1-110A-B31F-4EF4FBEFF4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28788" y="4423853"/>
            <a:ext cx="11880056" cy="405644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ea typeface="Verdana"/>
              </a:rPr>
              <a:t>Was </a:t>
            </a:r>
            <a:r>
              <a:rPr lang="en-US" dirty="0" err="1">
                <a:ea typeface="Verdana"/>
              </a:rPr>
              <a:t>kann</a:t>
            </a:r>
            <a:r>
              <a:rPr lang="en-US" dirty="0">
                <a:ea typeface="Verdana"/>
              </a:rPr>
              <a:t> </a:t>
            </a:r>
            <a:r>
              <a:rPr lang="en-US" dirty="0" err="1">
                <a:ea typeface="Verdana"/>
              </a:rPr>
              <a:t>Jede:r</a:t>
            </a:r>
            <a:r>
              <a:rPr lang="en-US" dirty="0">
                <a:ea typeface="Verdana"/>
              </a:rPr>
              <a:t> </a:t>
            </a:r>
            <a:r>
              <a:rPr lang="en-US" dirty="0" err="1">
                <a:ea typeface="Verdana"/>
              </a:rPr>
              <a:t>selber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damit</a:t>
            </a:r>
            <a:r>
              <a:rPr lang="en-US" dirty="0">
                <a:ea typeface="Verdana"/>
              </a:rPr>
              <a:t> </a:t>
            </a:r>
            <a:r>
              <a:rPr lang="en-US" dirty="0" err="1">
                <a:ea typeface="Verdana"/>
              </a:rPr>
              <a:t>machen</a:t>
            </a:r>
            <a:r>
              <a:rPr lang="en-US" dirty="0">
                <a:ea typeface="Verdana"/>
              </a:rPr>
              <a:t>?</a:t>
            </a:r>
          </a:p>
          <a:p>
            <a:pPr marL="457200" indent="-457200">
              <a:buFont typeface="Arial"/>
              <a:buChar char="•"/>
            </a:pPr>
            <a:endParaRPr lang="en-US" dirty="0">
              <a:ea typeface="Verdana"/>
            </a:endParaRPr>
          </a:p>
          <a:p>
            <a:pPr marL="457200" indent="-457200">
              <a:buFont typeface="Arial"/>
              <a:buChar char="•"/>
            </a:pPr>
            <a:r>
              <a:rPr lang="en-US">
                <a:ea typeface="Verdana"/>
              </a:rPr>
              <a:t>Agentic AI</a:t>
            </a:r>
            <a:endParaRPr lang="en-US"/>
          </a:p>
          <a:p>
            <a:pPr marL="457200" indent="-457200">
              <a:buFont typeface="Arial"/>
              <a:buChar char="•"/>
            </a:pPr>
            <a:r>
              <a:rPr lang="en-US">
                <a:ea typeface="Verdana"/>
              </a:rPr>
              <a:t>Selfhosted LLM</a:t>
            </a:r>
          </a:p>
          <a:p>
            <a:pPr marL="457200" indent="-457200">
              <a:buFont typeface="Arial"/>
              <a:buChar char="•"/>
            </a:pPr>
            <a:r>
              <a:rPr lang="en-US">
                <a:ea typeface="Verdana"/>
              </a:rPr>
              <a:t>OSS Security Tools</a:t>
            </a:r>
          </a:p>
          <a:p>
            <a:endParaRPr lang="en-US" dirty="0">
              <a:ea typeface="Verdana"/>
            </a:endParaRPr>
          </a:p>
        </p:txBody>
      </p:sp>
      <p:sp>
        <p:nvSpPr>
          <p:cNvPr id="6" name="Vertikaler Textplatzhalter 5">
            <a:extLst>
              <a:ext uri="{FF2B5EF4-FFF2-40B4-BE49-F238E27FC236}">
                <a16:creationId xmlns:a16="http://schemas.microsoft.com/office/drawing/2014/main" id="{B442451F-08B3-A2C3-9844-88A3654DC4E4}"/>
              </a:ext>
            </a:extLst>
          </p:cNvPr>
          <p:cNvSpPr>
            <a:spLocks noGrp="1"/>
          </p:cNvSpPr>
          <p:nvPr>
            <p:ph type="body" orient="vert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92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1DC5442-888B-7125-DE22-A76D05B084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4F6C229-16FC-3B57-8A6F-E7EF424DB5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C2FF9218-429F-4AD2-3C27-9CBC2F567FB4}"/>
              </a:ext>
            </a:extLst>
          </p:cNvPr>
          <p:cNvSpPr>
            <a:spLocks noGrp="1"/>
          </p:cNvSpPr>
          <p:nvPr>
            <p:ph type="body" orient="vert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32B34EB-4A74-FCAB-4B39-741C714F24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>
                <a:ea typeface="Verdana"/>
              </a:rPr>
              <a:t>POC Setup</a:t>
            </a:r>
            <a:endParaRPr lang="en-US" dirty="0">
              <a:ea typeface="Verdana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A29AA78-3EA2-562F-F2DC-A5972A79243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816410" y="3782465"/>
            <a:ext cx="5009538" cy="45294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err="1">
                <a:ea typeface="Verdana"/>
              </a:rPr>
              <a:t>OpenClaw</a:t>
            </a:r>
            <a:endParaRPr lang="en-US" dirty="0" err="1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746C9BE-07C9-2389-26EB-2D72BF679EA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816410" y="4511334"/>
            <a:ext cx="5009538" cy="895682"/>
          </a:xfrm>
        </p:spPr>
        <p:txBody>
          <a:bodyPr vert="horz" lIns="0" tIns="0" rIns="0" bIns="0" rtlCol="0" anchor="t"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>
                <a:ea typeface="Verdana"/>
              </a:rPr>
              <a:t>Agent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ea typeface="Verdana"/>
              </a:rPr>
              <a:t>Let's test the hype</a:t>
            </a:r>
          </a:p>
        </p:txBody>
      </p:sp>
      <p:pic>
        <p:nvPicPr>
          <p:cNvPr id="12" name="Picture Placeholder 11" descr="OpenClaw | TrueNAS Apps Market">
            <a:extLst>
              <a:ext uri="{FF2B5EF4-FFF2-40B4-BE49-F238E27FC236}">
                <a16:creationId xmlns:a16="http://schemas.microsoft.com/office/drawing/2014/main" id="{2C824644-65AD-B2A8-D2E2-D7DAE15FA070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2"/>
          <a:srcRect t="827" b="827"/>
          <a:stretch/>
        </p:blipFill>
        <p:spPr>
          <a:xfrm>
            <a:off x="1828832" y="3780033"/>
            <a:ext cx="1535165" cy="1425303"/>
          </a:xfrm>
          <a:prstGeom prst="rect">
            <a:avLst/>
          </a:prstGeo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AF085414-A346-DB62-818D-74D85543771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1555680" y="3782465"/>
            <a:ext cx="5009538" cy="45294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err="1">
                <a:ea typeface="Verdana"/>
              </a:rPr>
              <a:t>Hexstrike</a:t>
            </a:r>
            <a:r>
              <a:rPr lang="en-US" dirty="0">
                <a:ea typeface="Verdana"/>
              </a:rPr>
              <a:t> AI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EE34EBBC-B497-017E-1291-B5235E346D3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1555680" y="4511334"/>
            <a:ext cx="5055673" cy="895682"/>
          </a:xfrm>
        </p:spPr>
        <p:txBody>
          <a:bodyPr vert="horz" lIns="0" tIns="0" rIns="0" bIns="0" rtlCol="0" anchor="t"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>
                <a:ea typeface="Verdana"/>
              </a:rPr>
              <a:t>MCP Server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>
                <a:ea typeface="Verdana"/>
              </a:rPr>
              <a:t>Verbinding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zu</a:t>
            </a:r>
            <a:r>
              <a:rPr lang="en-US" dirty="0">
                <a:ea typeface="Verdana"/>
              </a:rPr>
              <a:t> Tools in Kali-VM</a:t>
            </a:r>
          </a:p>
        </p:txBody>
      </p:sp>
      <p:pic>
        <p:nvPicPr>
          <p:cNvPr id="13" name="Picture Placeholder 12" descr="HexStrike AI - Revolutionary AI-Powered Offensive Security Framework">
            <a:extLst>
              <a:ext uri="{FF2B5EF4-FFF2-40B4-BE49-F238E27FC236}">
                <a16:creationId xmlns:a16="http://schemas.microsoft.com/office/drawing/2014/main" id="{3CC39F24-1222-4A8F-6A29-4AD536ED4C6D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>
          <a:blip r:embed="rId3"/>
          <a:srcRect t="827" b="827"/>
          <a:stretch/>
        </p:blipFill>
        <p:spPr>
          <a:xfrm>
            <a:off x="9580860" y="3756477"/>
            <a:ext cx="1509649" cy="1509713"/>
          </a:xfrm>
          <a:prstGeom prst="rect">
            <a:avLst/>
          </a:prstGeom>
        </p:spPr>
      </p:pic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F9D203CF-A8FE-DCF7-9E37-B924C4BEDFB5}"/>
              </a:ext>
            </a:extLst>
          </p:cNvPr>
          <p:cNvSpPr txBox="1">
            <a:spLocks/>
          </p:cNvSpPr>
          <p:nvPr/>
        </p:nvSpPr>
        <p:spPr>
          <a:xfrm>
            <a:off x="3821054" y="5929660"/>
            <a:ext cx="5009538" cy="45294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72007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Tx/>
              <a:buNone/>
              <a:tabLst/>
              <a:defRPr sz="2800" kern="1200">
                <a:solidFill>
                  <a:schemeClr val="accent1"/>
                </a:solidFill>
                <a:latin typeface="Verdana"/>
                <a:ea typeface="+mn-ea"/>
                <a:cs typeface="Verdana"/>
              </a:defRPr>
            </a:lvl1pPr>
            <a:lvl2pPr marL="368337" indent="0" algn="l" defTabSz="720072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2pPr>
            <a:lvl3pPr marL="723975" indent="0" algn="l" defTabSz="720072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3pPr>
            <a:lvl4pPr marL="1063730" indent="0" algn="l" defTabSz="720072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1444773" indent="0" algn="l" defTabSz="720072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5029703" indent="-457245" algn="l" defTabSz="914492" rtl="0" eaLnBrk="1" latinLnBrk="0" hangingPunct="1">
              <a:spcBef>
                <a:spcPct val="20000"/>
              </a:spcBef>
              <a:buFont typeface="Arial"/>
              <a:buChar char="•"/>
              <a:defRPr sz="4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4196" indent="-457245" algn="l" defTabSz="914492" rtl="0" eaLnBrk="1" latinLnBrk="0" hangingPunct="1">
              <a:spcBef>
                <a:spcPct val="20000"/>
              </a:spcBef>
              <a:buFont typeface="Arial"/>
              <a:buChar char="•"/>
              <a:defRPr sz="4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687" indent="-457245" algn="l" defTabSz="914492" rtl="0" eaLnBrk="1" latinLnBrk="0" hangingPunct="1">
              <a:spcBef>
                <a:spcPct val="20000"/>
              </a:spcBef>
              <a:buFont typeface="Arial"/>
              <a:buChar char="•"/>
              <a:defRPr sz="4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3177" indent="-457245" algn="l" defTabSz="914492" rtl="0" eaLnBrk="1" latinLnBrk="0" hangingPunct="1">
              <a:spcBef>
                <a:spcPct val="20000"/>
              </a:spcBef>
              <a:buFont typeface="Arial"/>
              <a:buChar char="•"/>
              <a:defRPr sz="4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Verdana"/>
              </a:rPr>
              <a:t>Qwen 3.5</a:t>
            </a:r>
            <a:endParaRPr lang="en-US" dirty="0" err="1"/>
          </a:p>
        </p:txBody>
      </p:sp>
      <p:sp>
        <p:nvSpPr>
          <p:cNvPr id="17" name="Textplatzhalter 6">
            <a:extLst>
              <a:ext uri="{FF2B5EF4-FFF2-40B4-BE49-F238E27FC236}">
                <a16:creationId xmlns:a16="http://schemas.microsoft.com/office/drawing/2014/main" id="{3A291AC7-ECF0-32A6-BFAE-0FA7A419EE05}"/>
              </a:ext>
            </a:extLst>
          </p:cNvPr>
          <p:cNvSpPr txBox="1">
            <a:spLocks/>
          </p:cNvSpPr>
          <p:nvPr/>
        </p:nvSpPr>
        <p:spPr>
          <a:xfrm>
            <a:off x="3821054" y="6658529"/>
            <a:ext cx="5009538" cy="89568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72007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Tx/>
              <a:buNone/>
              <a:tabLst/>
              <a:defRPr sz="2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368337" indent="0" algn="l" defTabSz="720072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2pPr>
            <a:lvl3pPr marL="723975" indent="0" algn="l" defTabSz="720072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3pPr>
            <a:lvl4pPr marL="1063730" indent="0" algn="l" defTabSz="720072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1444773" indent="0" algn="l" defTabSz="720072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5029703" indent="-457245" algn="l" defTabSz="914492" rtl="0" eaLnBrk="1" latinLnBrk="0" hangingPunct="1">
              <a:spcBef>
                <a:spcPct val="20000"/>
              </a:spcBef>
              <a:buFont typeface="Arial"/>
              <a:buChar char="•"/>
              <a:defRPr sz="4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4196" indent="-457245" algn="l" defTabSz="914492" rtl="0" eaLnBrk="1" latinLnBrk="0" hangingPunct="1">
              <a:spcBef>
                <a:spcPct val="20000"/>
              </a:spcBef>
              <a:buFont typeface="Arial"/>
              <a:buChar char="•"/>
              <a:defRPr sz="4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687" indent="-457245" algn="l" defTabSz="914492" rtl="0" eaLnBrk="1" latinLnBrk="0" hangingPunct="1">
              <a:spcBef>
                <a:spcPct val="20000"/>
              </a:spcBef>
              <a:buFont typeface="Arial"/>
              <a:buChar char="•"/>
              <a:defRPr sz="4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3177" indent="-457245" algn="l" defTabSz="914492" rtl="0" eaLnBrk="1" latinLnBrk="0" hangingPunct="1">
              <a:spcBef>
                <a:spcPct val="20000"/>
              </a:spcBef>
              <a:buFont typeface="Arial"/>
              <a:buChar char="•"/>
              <a:defRPr sz="4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US">
                <a:ea typeface="Verdana"/>
              </a:rPr>
              <a:t>Open Model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ea typeface="Verdana"/>
              </a:rPr>
              <a:t>HW </a:t>
            </a:r>
            <a:r>
              <a:rPr lang="en-US" dirty="0" err="1">
                <a:ea typeface="Verdana"/>
              </a:rPr>
              <a:t>Anforderungen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sind</a:t>
            </a:r>
            <a:r>
              <a:rPr lang="en-US" dirty="0">
                <a:ea typeface="Verdana"/>
              </a:rPr>
              <a:t> OK</a:t>
            </a:r>
          </a:p>
        </p:txBody>
      </p:sp>
      <p:sp>
        <p:nvSpPr>
          <p:cNvPr id="21" name="Textplatzhalter 8">
            <a:extLst>
              <a:ext uri="{FF2B5EF4-FFF2-40B4-BE49-F238E27FC236}">
                <a16:creationId xmlns:a16="http://schemas.microsoft.com/office/drawing/2014/main" id="{7249963B-FB14-1CEE-1B1B-CDC9C534D0B7}"/>
              </a:ext>
            </a:extLst>
          </p:cNvPr>
          <p:cNvSpPr txBox="1">
            <a:spLocks/>
          </p:cNvSpPr>
          <p:nvPr/>
        </p:nvSpPr>
        <p:spPr>
          <a:xfrm>
            <a:off x="11560324" y="5929660"/>
            <a:ext cx="5009538" cy="45294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72007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Tx/>
              <a:buNone/>
              <a:tabLst/>
              <a:defRPr sz="2800" kern="1200">
                <a:solidFill>
                  <a:schemeClr val="accent1"/>
                </a:solidFill>
                <a:latin typeface="Verdana"/>
                <a:ea typeface="+mn-ea"/>
                <a:cs typeface="Verdana"/>
              </a:defRPr>
            </a:lvl1pPr>
            <a:lvl2pPr marL="368337" indent="0" algn="l" defTabSz="720072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2pPr>
            <a:lvl3pPr marL="723975" indent="0" algn="l" defTabSz="720072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3pPr>
            <a:lvl4pPr marL="1063730" indent="0" algn="l" defTabSz="720072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1444773" indent="0" algn="l" defTabSz="720072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5029703" indent="-457245" algn="l" defTabSz="914492" rtl="0" eaLnBrk="1" latinLnBrk="0" hangingPunct="1">
              <a:spcBef>
                <a:spcPct val="20000"/>
              </a:spcBef>
              <a:buFont typeface="Arial"/>
              <a:buChar char="•"/>
              <a:defRPr sz="4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4196" indent="-457245" algn="l" defTabSz="914492" rtl="0" eaLnBrk="1" latinLnBrk="0" hangingPunct="1">
              <a:spcBef>
                <a:spcPct val="20000"/>
              </a:spcBef>
              <a:buFont typeface="Arial"/>
              <a:buChar char="•"/>
              <a:defRPr sz="4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687" indent="-457245" algn="l" defTabSz="914492" rtl="0" eaLnBrk="1" latinLnBrk="0" hangingPunct="1">
              <a:spcBef>
                <a:spcPct val="20000"/>
              </a:spcBef>
              <a:buFont typeface="Arial"/>
              <a:buChar char="•"/>
              <a:defRPr sz="4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3177" indent="-457245" algn="l" defTabSz="914492" rtl="0" eaLnBrk="1" latinLnBrk="0" hangingPunct="1">
              <a:spcBef>
                <a:spcPct val="20000"/>
              </a:spcBef>
              <a:buFont typeface="Arial"/>
              <a:buChar char="•"/>
              <a:defRPr sz="4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ea typeface="Verdana"/>
              </a:rPr>
              <a:t>Exoscale</a:t>
            </a:r>
            <a:endParaRPr lang="en-US" dirty="0" err="1"/>
          </a:p>
        </p:txBody>
      </p:sp>
      <p:sp>
        <p:nvSpPr>
          <p:cNvPr id="23" name="Textplatzhalter 9">
            <a:extLst>
              <a:ext uri="{FF2B5EF4-FFF2-40B4-BE49-F238E27FC236}">
                <a16:creationId xmlns:a16="http://schemas.microsoft.com/office/drawing/2014/main" id="{71472729-7FBA-E95E-966D-64D575A026F0}"/>
              </a:ext>
            </a:extLst>
          </p:cNvPr>
          <p:cNvSpPr txBox="1">
            <a:spLocks/>
          </p:cNvSpPr>
          <p:nvPr/>
        </p:nvSpPr>
        <p:spPr>
          <a:xfrm>
            <a:off x="11560324" y="6658529"/>
            <a:ext cx="5055673" cy="89568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72007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5000"/>
              <a:buFontTx/>
              <a:buNone/>
              <a:tabLst/>
              <a:defRPr sz="2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368337" indent="0" algn="l" defTabSz="720072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2pPr>
            <a:lvl3pPr marL="723975" indent="0" algn="l" defTabSz="720072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3pPr>
            <a:lvl4pPr marL="1063730" indent="0" algn="l" defTabSz="720072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1444773" indent="0" algn="l" defTabSz="720072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SzPct val="105000"/>
              <a:buFontTx/>
              <a:buNone/>
              <a:tabLst>
                <a:tab pos="180017" algn="l"/>
              </a:tabLst>
              <a:defRPr sz="30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5029703" indent="-457245" algn="l" defTabSz="914492" rtl="0" eaLnBrk="1" latinLnBrk="0" hangingPunct="1">
              <a:spcBef>
                <a:spcPct val="20000"/>
              </a:spcBef>
              <a:buFont typeface="Arial"/>
              <a:buChar char="•"/>
              <a:defRPr sz="4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4196" indent="-457245" algn="l" defTabSz="914492" rtl="0" eaLnBrk="1" latinLnBrk="0" hangingPunct="1">
              <a:spcBef>
                <a:spcPct val="20000"/>
              </a:spcBef>
              <a:buFont typeface="Arial"/>
              <a:buChar char="•"/>
              <a:defRPr sz="4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687" indent="-457245" algn="l" defTabSz="914492" rtl="0" eaLnBrk="1" latinLnBrk="0" hangingPunct="1">
              <a:spcBef>
                <a:spcPct val="20000"/>
              </a:spcBef>
              <a:buFont typeface="Arial"/>
              <a:buChar char="•"/>
              <a:defRPr sz="4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3177" indent="-457245" algn="l" defTabSz="914492" rtl="0" eaLnBrk="1" latinLnBrk="0" hangingPunct="1">
              <a:spcBef>
                <a:spcPct val="20000"/>
              </a:spcBef>
              <a:buFont typeface="Arial"/>
              <a:buChar char="•"/>
              <a:defRPr sz="4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US">
                <a:ea typeface="Verdana"/>
              </a:rPr>
              <a:t>A1 Digital Cloud</a:t>
            </a:r>
            <a:endParaRPr lang="en-US" dirty="0">
              <a:ea typeface="Verdana"/>
            </a:endParaRPr>
          </a:p>
          <a:p>
            <a:pPr marL="342900" indent="-342900">
              <a:buFont typeface="Arial"/>
              <a:buChar char="•"/>
            </a:pPr>
            <a:r>
              <a:rPr lang="en-US">
                <a:ea typeface="Verdana"/>
              </a:rPr>
              <a:t>Inference Provider</a:t>
            </a:r>
          </a:p>
        </p:txBody>
      </p:sp>
      <p:pic>
        <p:nvPicPr>
          <p:cNvPr id="27" name="Picture 26" descr="A blue and white logo&#10;&#10;AI-generated content may be incorrect.">
            <a:extLst>
              <a:ext uri="{FF2B5EF4-FFF2-40B4-BE49-F238E27FC236}">
                <a16:creationId xmlns:a16="http://schemas.microsoft.com/office/drawing/2014/main" id="{1AC84160-E20A-D73C-7F95-3462901A0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6038" y="5906382"/>
            <a:ext cx="1541188" cy="1587390"/>
          </a:xfrm>
          <a:prstGeom prst="rect">
            <a:avLst/>
          </a:prstGeom>
        </p:spPr>
      </p:pic>
      <p:pic>
        <p:nvPicPr>
          <p:cNvPr id="28" name="Picture 27" descr="Exoscale · GitHub">
            <a:extLst>
              <a:ext uri="{FF2B5EF4-FFF2-40B4-BE49-F238E27FC236}">
                <a16:creationId xmlns:a16="http://schemas.microsoft.com/office/drawing/2014/main" id="{7F889353-3484-C27B-FDF6-1F2A611ACD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2481" y="5998733"/>
            <a:ext cx="1504280" cy="149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051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AD0B9-80C7-8985-7C94-E11B599F2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F277BE7-2597-37E0-157B-50D4C77035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C375755-2975-0F78-E513-BC7A1E40E3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/>
              <a:t>Cyber Security Summit 2026</a:t>
            </a:r>
          </a:p>
          <a:p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00068E0-4CF2-DCB1-87C3-64B8869A56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 err="1">
                <a:solidFill>
                  <a:srgbClr val="FF0000"/>
                </a:solidFill>
                <a:ea typeface="Verdana"/>
              </a:rPr>
              <a:t>OpenClaw</a:t>
            </a:r>
            <a:endParaRPr lang="en-US" dirty="0" err="1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77026D0-BA86-D9E5-E1FF-6A5B650A93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28788" y="3435691"/>
            <a:ext cx="14777347" cy="5708150"/>
          </a:xfrm>
        </p:spPr>
        <p:txBody>
          <a:bodyPr vert="horz" lIns="0" tIns="0" rIns="0" bIns="0" rtlCol="0" anchor="t">
            <a:noAutofit/>
          </a:bodyPr>
          <a:lstStyle/>
          <a:p>
            <a:pPr marL="457200" indent="-457200">
              <a:buFont typeface="Arial"/>
              <a:buChar char="•"/>
            </a:pPr>
            <a:r>
              <a:rPr lang="en-US">
                <a:ea typeface="Verdana"/>
              </a:rPr>
              <a:t>Agent-based architecture </a:t>
            </a:r>
            <a:endParaRPr lang="en-US" dirty="0">
              <a:ea typeface="Verdana"/>
            </a:endParaRPr>
          </a:p>
          <a:p>
            <a:pPr marL="457200" indent="-457200">
              <a:buFont typeface="Arial"/>
              <a:buChar char="•"/>
            </a:pPr>
            <a:r>
              <a:rPr lang="en-US">
                <a:ea typeface="Verdana"/>
              </a:rPr>
              <a:t>Memory system</a:t>
            </a:r>
          </a:p>
          <a:p>
            <a:pPr marL="457200" indent="-457200">
              <a:buFont typeface="Arial"/>
              <a:buChar char="•"/>
            </a:pPr>
            <a:r>
              <a:rPr lang="en-US">
                <a:ea typeface="Verdana"/>
              </a:rPr>
              <a:t>Sub-agent orchestration</a:t>
            </a:r>
          </a:p>
          <a:p>
            <a:pPr marL="457200" indent="-457200">
              <a:buFont typeface="Arial"/>
              <a:buChar char="•"/>
            </a:pPr>
            <a:r>
              <a:rPr lang="en-US">
                <a:ea typeface="Verdana"/>
              </a:rPr>
              <a:t>Cron scheduling</a:t>
            </a:r>
          </a:p>
          <a:p>
            <a:pPr marL="457200" indent="-457200">
              <a:buFont typeface="Arial"/>
              <a:buChar char="•"/>
            </a:pPr>
            <a:r>
              <a:rPr lang="en-US">
                <a:ea typeface="Verdana"/>
              </a:rPr>
              <a:t>Session management</a:t>
            </a:r>
          </a:p>
          <a:p>
            <a:pPr marL="457200" indent="-457200">
              <a:buFont typeface="Arial"/>
              <a:buChar char="•"/>
            </a:pPr>
            <a:r>
              <a:rPr lang="en-US">
                <a:ea typeface="Verdana"/>
              </a:rPr>
              <a:t>Self-hosted</a:t>
            </a:r>
          </a:p>
          <a:p>
            <a:pPr marL="457200" indent="-457200">
              <a:buFont typeface="Arial"/>
              <a:buChar char="•"/>
            </a:pPr>
            <a:r>
              <a:rPr lang="en-US">
                <a:ea typeface="Verdana"/>
              </a:rPr>
              <a:t>Integrations (Mail, Chat-Apps, GIT, ...)</a:t>
            </a:r>
            <a:endParaRPr lang="en-US" dirty="0">
              <a:ea typeface="Verdana"/>
            </a:endParaRPr>
          </a:p>
          <a:p>
            <a:pPr marL="457200" indent="-457200">
              <a:buFont typeface="Arial"/>
              <a:buChar char="•"/>
            </a:pPr>
            <a:r>
              <a:rPr lang="en-US">
                <a:ea typeface="Verdana"/>
              </a:rPr>
              <a:t>Skills-Hub</a:t>
            </a:r>
            <a:endParaRPr lang="en-US" dirty="0">
              <a:ea typeface="Verdana"/>
            </a:endParaRPr>
          </a:p>
          <a:p>
            <a:pPr marL="457200" indent="-457200">
              <a:buFont typeface="Arial"/>
              <a:buChar char="•"/>
            </a:pPr>
            <a:endParaRPr lang="en-US">
              <a:ea typeface="Verdana"/>
            </a:endParaRPr>
          </a:p>
          <a:p>
            <a:endParaRPr lang="en-US" dirty="0">
              <a:ea typeface="Verdana"/>
            </a:endParaRPr>
          </a:p>
        </p:txBody>
      </p:sp>
      <p:sp>
        <p:nvSpPr>
          <p:cNvPr id="6" name="Vertikaler Textplatzhalter 5">
            <a:extLst>
              <a:ext uri="{FF2B5EF4-FFF2-40B4-BE49-F238E27FC236}">
                <a16:creationId xmlns:a16="http://schemas.microsoft.com/office/drawing/2014/main" id="{B65619B6-C943-E991-A4C9-44EEB730C831}"/>
              </a:ext>
            </a:extLst>
          </p:cNvPr>
          <p:cNvSpPr>
            <a:spLocks noGrp="1"/>
          </p:cNvSpPr>
          <p:nvPr>
            <p:ph type="body" orient="vert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916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C1008-EC6B-6118-8FAB-CE8A7EF40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14361A7-3244-6C91-FAA0-683FD32AB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C824B5E-3022-5DA0-57D6-9A58326E09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/>
              <a:t>Cyber Security Summit 2026</a:t>
            </a:r>
          </a:p>
          <a:p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EF5A565-52EB-5BA7-0CFC-1D139E8DC3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 err="1">
                <a:solidFill>
                  <a:srgbClr val="FF0000"/>
                </a:solidFill>
                <a:ea typeface="Verdana"/>
              </a:rPr>
              <a:t>Hexstrike</a:t>
            </a:r>
            <a:r>
              <a:rPr lang="en-US" dirty="0">
                <a:solidFill>
                  <a:srgbClr val="FF0000"/>
                </a:solidFill>
                <a:ea typeface="Verdana"/>
              </a:rPr>
              <a:t> AI</a:t>
            </a:r>
            <a:endParaRPr lang="en-US" dirty="0" err="1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DE804D7-F666-4233-9234-687D5861B5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28788" y="3435691"/>
            <a:ext cx="14777347" cy="5922495"/>
          </a:xfrm>
        </p:spPr>
        <p:txBody>
          <a:bodyPr vert="horz" lIns="0" tIns="0" rIns="0" bIns="0" rtlCol="0" anchor="t">
            <a:noAutofit/>
          </a:bodyPr>
          <a:lstStyle/>
          <a:p>
            <a:pPr marL="457200" indent="-457200">
              <a:buFont typeface="Arial"/>
              <a:buChar char="•"/>
            </a:pPr>
            <a:r>
              <a:rPr lang="en-US">
                <a:ea typeface="Verdana"/>
              </a:rPr>
              <a:t>150 Tools</a:t>
            </a:r>
          </a:p>
          <a:p>
            <a:pPr marL="825500" lvl="1" indent="-457200">
              <a:buFont typeface="Courier New"/>
              <a:buChar char="o"/>
            </a:pPr>
            <a:r>
              <a:rPr lang="en-US">
                <a:ea typeface="Verdana"/>
              </a:rPr>
              <a:t>Network Reconnaissance &amp; Scanning</a:t>
            </a:r>
            <a:endParaRPr lang="en-US" dirty="0">
              <a:ea typeface="Verdana"/>
            </a:endParaRPr>
          </a:p>
          <a:p>
            <a:pPr marL="825500" lvl="1" indent="-457200">
              <a:buFont typeface="Courier New"/>
              <a:buChar char="o"/>
            </a:pPr>
            <a:r>
              <a:rPr lang="en-US">
                <a:ea typeface="Verdana"/>
              </a:rPr>
              <a:t>Web Application Security Testing</a:t>
            </a:r>
            <a:endParaRPr lang="en-US" dirty="0">
              <a:ea typeface="Verdana"/>
            </a:endParaRPr>
          </a:p>
          <a:p>
            <a:pPr marL="825500" lvl="1" indent="-457200">
              <a:buFont typeface="Courier New"/>
              <a:buChar char="o"/>
            </a:pPr>
            <a:r>
              <a:rPr lang="en-US">
                <a:ea typeface="Verdana"/>
              </a:rPr>
              <a:t>Authentication &amp; Password Security</a:t>
            </a:r>
            <a:endParaRPr lang="en-US" dirty="0">
              <a:ea typeface="Verdana"/>
            </a:endParaRPr>
          </a:p>
          <a:p>
            <a:pPr marL="825500" lvl="1" indent="-457200">
              <a:buFont typeface="Courier New"/>
              <a:buChar char="o"/>
            </a:pPr>
            <a:r>
              <a:rPr lang="en-US">
                <a:ea typeface="Verdana"/>
              </a:rPr>
              <a:t>Cloud &amp; Container Security</a:t>
            </a:r>
            <a:endParaRPr lang="en-US" dirty="0">
              <a:ea typeface="Verdana"/>
            </a:endParaRPr>
          </a:p>
          <a:p>
            <a:pPr marL="825500" lvl="1" indent="-457200">
              <a:buFont typeface="Courier New"/>
              <a:buChar char="o"/>
            </a:pPr>
            <a:r>
              <a:rPr lang="en-US">
                <a:ea typeface="Verdana"/>
              </a:rPr>
              <a:t>Bug Bounty &amp; OSINT Arsenal</a:t>
            </a:r>
            <a:endParaRPr lang="en-US" dirty="0">
              <a:ea typeface="Verdana"/>
            </a:endParaRPr>
          </a:p>
          <a:p>
            <a:pPr marL="368300" lvl="1"/>
            <a:endParaRPr lang="en-US" dirty="0">
              <a:ea typeface="Verdana"/>
            </a:endParaRPr>
          </a:p>
          <a:p>
            <a:pPr marL="457200" indent="-457200">
              <a:buFont typeface="Arial"/>
              <a:buChar char="•"/>
            </a:pPr>
            <a:r>
              <a:rPr lang="en-US">
                <a:ea typeface="Verdana"/>
              </a:rPr>
              <a:t>Intelligent Endpoints</a:t>
            </a:r>
          </a:p>
          <a:p>
            <a:pPr marL="825500" lvl="1" indent="-457200">
              <a:buFont typeface="Courier New"/>
              <a:buChar char="o"/>
            </a:pPr>
            <a:r>
              <a:rPr lang="en-US" dirty="0">
                <a:ea typeface="Verdana"/>
              </a:rPr>
              <a:t>Target </a:t>
            </a:r>
            <a:r>
              <a:rPr lang="en-US" dirty="0" err="1">
                <a:ea typeface="Verdana"/>
              </a:rPr>
              <a:t>Analyse</a:t>
            </a:r>
            <a:endParaRPr lang="en-US" dirty="0">
              <a:ea typeface="Verdana"/>
            </a:endParaRPr>
          </a:p>
          <a:p>
            <a:pPr marL="825500" lvl="1" indent="-457200">
              <a:buFont typeface="Courier New"/>
              <a:buChar char="o"/>
            </a:pPr>
            <a:r>
              <a:rPr lang="en-US" dirty="0">
                <a:ea typeface="Verdana"/>
              </a:rPr>
              <a:t>Tools Selection</a:t>
            </a:r>
          </a:p>
          <a:p>
            <a:pPr marL="825500" lvl="1" indent="-457200">
              <a:buFont typeface="Courier New"/>
              <a:buChar char="o"/>
            </a:pPr>
            <a:r>
              <a:rPr lang="en-US" dirty="0">
                <a:ea typeface="Verdana"/>
              </a:rPr>
              <a:t>Tool Parameter </a:t>
            </a:r>
            <a:r>
              <a:rPr lang="en-US" dirty="0" err="1">
                <a:ea typeface="Verdana"/>
              </a:rPr>
              <a:t>Optimierung</a:t>
            </a:r>
            <a:endParaRPr lang="en-US" dirty="0">
              <a:ea typeface="Verdana"/>
            </a:endParaRPr>
          </a:p>
        </p:txBody>
      </p:sp>
      <p:sp>
        <p:nvSpPr>
          <p:cNvPr id="6" name="Vertikaler Textplatzhalter 5">
            <a:extLst>
              <a:ext uri="{FF2B5EF4-FFF2-40B4-BE49-F238E27FC236}">
                <a16:creationId xmlns:a16="http://schemas.microsoft.com/office/drawing/2014/main" id="{22454A8D-48B3-AB00-568B-9C35FAD838EC}"/>
              </a:ext>
            </a:extLst>
          </p:cNvPr>
          <p:cNvSpPr>
            <a:spLocks noGrp="1"/>
          </p:cNvSpPr>
          <p:nvPr>
            <p:ph type="body" orient="vert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7847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D4F30-B463-8B31-3786-B4346592C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03F70E3-AF68-411D-7CE5-3E893D5906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873D49C-F1CA-836B-554E-78D0946A97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/>
              <a:t>Cyber Security Summit 2026</a:t>
            </a:r>
          </a:p>
          <a:p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91E25F6-4180-FC48-FE44-E4780467B9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>
                <a:solidFill>
                  <a:srgbClr val="FF0000"/>
                </a:solidFill>
                <a:ea typeface="Verdana"/>
              </a:rPr>
              <a:t>Local LLM</a:t>
            </a:r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F73AC06-1FBE-9B2B-195B-5CF54D7339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28788" y="3435691"/>
            <a:ext cx="14777347" cy="5922495"/>
          </a:xfrm>
        </p:spPr>
        <p:txBody>
          <a:bodyPr vert="horz" lIns="0" tIns="0" rIns="0" bIns="0" rtlCol="0" anchor="t">
            <a:noAutofit/>
          </a:bodyPr>
          <a:lstStyle/>
          <a:p>
            <a:pPr marL="457200" indent="-457200">
              <a:buFont typeface="Arial"/>
              <a:buChar char="•"/>
            </a:pPr>
            <a:r>
              <a:rPr lang="en-US">
                <a:ea typeface="Verdana"/>
              </a:rPr>
              <a:t>Full Cost Control</a:t>
            </a:r>
          </a:p>
          <a:p>
            <a:pPr marL="457200" indent="-457200">
              <a:buFont typeface="Arial"/>
              <a:buChar char="•"/>
            </a:pPr>
            <a:r>
              <a:rPr lang="en-US" dirty="0">
                <a:ea typeface="Verdana"/>
              </a:rPr>
              <a:t>Full Data </a:t>
            </a:r>
            <a:r>
              <a:rPr lang="en-US">
                <a:ea typeface="Verdana"/>
              </a:rPr>
              <a:t>Privacy</a:t>
            </a:r>
          </a:p>
          <a:p>
            <a:pPr marL="457200" indent="-457200">
              <a:buFont typeface="Arial"/>
              <a:buChar char="•"/>
            </a:pPr>
            <a:r>
              <a:rPr lang="en-US" dirty="0">
                <a:ea typeface="Verdana"/>
              </a:rPr>
              <a:t>No </a:t>
            </a:r>
            <a:r>
              <a:rPr lang="en-US">
                <a:ea typeface="Verdana"/>
              </a:rPr>
              <a:t>Throttling</a:t>
            </a:r>
            <a:endParaRPr lang="en-US" dirty="0">
              <a:ea typeface="Verdana"/>
            </a:endParaRPr>
          </a:p>
          <a:p>
            <a:pPr marL="457200" indent="-457200">
              <a:buFont typeface="Arial"/>
              <a:buChar char="•"/>
            </a:pPr>
            <a:r>
              <a:rPr lang="en-US">
                <a:ea typeface="Verdana"/>
              </a:rPr>
              <a:t>Change / Update Model</a:t>
            </a:r>
            <a:endParaRPr lang="en-US" dirty="0">
              <a:ea typeface="Verdana"/>
            </a:endParaRPr>
          </a:p>
          <a:p>
            <a:pPr marL="457200" indent="-457200">
              <a:buFont typeface="Arial"/>
              <a:buChar char="•"/>
            </a:pPr>
            <a:endParaRPr lang="en-US" dirty="0">
              <a:ea typeface="Verdana"/>
            </a:endParaRPr>
          </a:p>
        </p:txBody>
      </p:sp>
      <p:sp>
        <p:nvSpPr>
          <p:cNvPr id="6" name="Vertikaler Textplatzhalter 5">
            <a:extLst>
              <a:ext uri="{FF2B5EF4-FFF2-40B4-BE49-F238E27FC236}">
                <a16:creationId xmlns:a16="http://schemas.microsoft.com/office/drawing/2014/main" id="{77CEC6FF-F39D-E90B-AEEE-37FE7B4B4385}"/>
              </a:ext>
            </a:extLst>
          </p:cNvPr>
          <p:cNvSpPr>
            <a:spLocks noGrp="1"/>
          </p:cNvSpPr>
          <p:nvPr>
            <p:ph type="body" orient="vert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74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86183-3D5B-668A-7247-813E2C02E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283B5B2-5A09-C0C8-5779-4CD0627AAC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ED34DCC-9AA0-BC29-15A4-1C27E6F1D2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/>
              <a:t>Cyber Security Summit 2026</a:t>
            </a:r>
          </a:p>
          <a:p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126BDB9-BFA4-E1FA-0707-BC933FF1A1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 err="1">
                <a:solidFill>
                  <a:srgbClr val="FF0000"/>
                </a:solidFill>
                <a:ea typeface="Verdana"/>
              </a:rPr>
              <a:t>Exoscale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4767FB7-F3BE-6E45-A5D7-B63F06731A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28788" y="3435691"/>
            <a:ext cx="14777347" cy="5922495"/>
          </a:xfrm>
        </p:spPr>
        <p:txBody>
          <a:bodyPr vert="horz" lIns="0" tIns="0" rIns="0" bIns="0" rtlCol="0" anchor="t">
            <a:noAutofit/>
          </a:bodyPr>
          <a:lstStyle/>
          <a:p>
            <a:pPr marL="457200" indent="-457200">
              <a:buFont typeface="Arial"/>
              <a:buChar char="•"/>
            </a:pPr>
            <a:r>
              <a:rPr lang="en-US">
                <a:ea typeface="Verdana"/>
              </a:rPr>
              <a:t>I have access to our own Cloud Provider ;)</a:t>
            </a:r>
            <a:endParaRPr lang="en-US"/>
          </a:p>
          <a:p>
            <a:pPr marL="457200" indent="-457200">
              <a:buFont typeface="Arial"/>
              <a:buChar char="•"/>
            </a:pPr>
            <a:r>
              <a:rPr lang="en-US">
                <a:ea typeface="Verdana"/>
              </a:rPr>
              <a:t>GPUs</a:t>
            </a:r>
            <a:endParaRPr lang="en-US" dirty="0">
              <a:ea typeface="Verdana"/>
            </a:endParaRPr>
          </a:p>
          <a:p>
            <a:pPr marL="457200" indent="-457200">
              <a:buFont typeface="Arial"/>
              <a:buChar char="•"/>
            </a:pPr>
            <a:r>
              <a:rPr lang="en-US">
                <a:ea typeface="Verdana"/>
              </a:rPr>
              <a:t>Inference as a Service</a:t>
            </a:r>
            <a:endParaRPr lang="en-US" dirty="0">
              <a:ea typeface="Verdana"/>
            </a:endParaRPr>
          </a:p>
          <a:p>
            <a:pPr marL="457200" indent="-457200">
              <a:buFont typeface="Arial"/>
              <a:buChar char="•"/>
            </a:pPr>
            <a:endParaRPr lang="en-US" dirty="0">
              <a:ea typeface="Verdana"/>
            </a:endParaRPr>
          </a:p>
          <a:p>
            <a:pPr marL="457200" indent="-457200">
              <a:buFont typeface="Arial"/>
              <a:buChar char="•"/>
            </a:pPr>
            <a:endParaRPr lang="en-US" dirty="0">
              <a:ea typeface="Verdana"/>
            </a:endParaRPr>
          </a:p>
        </p:txBody>
      </p:sp>
      <p:sp>
        <p:nvSpPr>
          <p:cNvPr id="6" name="Vertikaler Textplatzhalter 5">
            <a:extLst>
              <a:ext uri="{FF2B5EF4-FFF2-40B4-BE49-F238E27FC236}">
                <a16:creationId xmlns:a16="http://schemas.microsoft.com/office/drawing/2014/main" id="{B72DA059-6A37-7BDC-AF3B-11A5279358A6}"/>
              </a:ext>
            </a:extLst>
          </p:cNvPr>
          <p:cNvSpPr>
            <a:spLocks noGrp="1"/>
          </p:cNvSpPr>
          <p:nvPr>
            <p:ph type="body" orient="vert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049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BFD07C2-3A6E-F500-A913-ABAD1C5CB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>
                <a:latin typeface="Verdana"/>
                <a:ea typeface="Verdana"/>
              </a:rPr>
              <a:t>Bernd Forstner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90733F1-A198-E897-49EA-73435435B74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889845" y="2144884"/>
            <a:ext cx="9140855" cy="5314832"/>
          </a:xfrm>
        </p:spPr>
        <p:txBody>
          <a:bodyPr vert="horz" lIns="0" tIns="0" rIns="0" bIns="0" rtlCol="0" anchor="t">
            <a:noAutofit/>
          </a:bodyPr>
          <a:lstStyle/>
          <a:p>
            <a:pPr marL="457200" indent="-457200">
              <a:buFont typeface="Arial"/>
              <a:buChar char="•"/>
            </a:pPr>
            <a:r>
              <a:rPr lang="en-US">
                <a:latin typeface="Verdana"/>
                <a:ea typeface="Verdana"/>
              </a:rPr>
              <a:t>15+ Jahre in InfoSec</a:t>
            </a:r>
            <a:endParaRPr lang="en-US"/>
          </a:p>
          <a:p>
            <a:pPr marL="457200" indent="-457200">
              <a:buFont typeface="Arial"/>
              <a:buChar char="•"/>
            </a:pPr>
            <a:r>
              <a:rPr lang="en-US" dirty="0" err="1">
                <a:latin typeface="Verdana"/>
                <a:ea typeface="Verdana"/>
              </a:rPr>
              <a:t>Pentester</a:t>
            </a:r>
            <a:endParaRPr lang="en-US" dirty="0">
              <a:latin typeface="Verdana"/>
              <a:ea typeface="Verdana"/>
            </a:endParaRPr>
          </a:p>
          <a:p>
            <a:pPr marL="457200" indent="-457200">
              <a:buFont typeface="Arial"/>
              <a:buChar char="•"/>
            </a:pPr>
            <a:r>
              <a:rPr lang="en-US">
                <a:latin typeface="Verdana"/>
                <a:ea typeface="Verdana"/>
              </a:rPr>
              <a:t>Incident</a:t>
            </a:r>
            <a:r>
              <a:rPr lang="en-US" dirty="0">
                <a:latin typeface="Verdana"/>
                <a:ea typeface="Verdana"/>
              </a:rPr>
              <a:t> Response</a:t>
            </a:r>
            <a:endParaRPr lang="en-US" dirty="0"/>
          </a:p>
          <a:p>
            <a:pPr marL="457200" indent="-457200">
              <a:buFont typeface="Arial"/>
              <a:buChar char="•"/>
            </a:pPr>
            <a:r>
              <a:rPr lang="en-US">
                <a:latin typeface="Verdana"/>
                <a:ea typeface="Verdana"/>
              </a:rPr>
              <a:t>Security Engineer, Analyst, Architect</a:t>
            </a:r>
          </a:p>
          <a:p>
            <a:pPr marL="457200" indent="-457200">
              <a:buFont typeface="Arial"/>
              <a:buChar char="•"/>
            </a:pPr>
            <a:r>
              <a:rPr lang="en-US" dirty="0">
                <a:latin typeface="Verdana"/>
                <a:ea typeface="Verdana"/>
              </a:rPr>
              <a:t>NIS </a:t>
            </a:r>
            <a:r>
              <a:rPr lang="en-US">
                <a:latin typeface="Verdana"/>
                <a:ea typeface="Verdana"/>
              </a:rPr>
              <a:t>Auditor</a:t>
            </a:r>
            <a:endParaRPr lang="en-US" dirty="0">
              <a:latin typeface="Verdana"/>
              <a:ea typeface="Verdana"/>
            </a:endParaRPr>
          </a:p>
          <a:p>
            <a:pPr marL="457200" indent="-457200">
              <a:buFont typeface="Arial"/>
              <a:buChar char="•"/>
            </a:pPr>
            <a:r>
              <a:rPr lang="en-US" dirty="0">
                <a:latin typeface="Verdana"/>
                <a:ea typeface="Verdana"/>
              </a:rPr>
              <a:t>PO für </a:t>
            </a:r>
            <a:r>
              <a:rPr lang="en-US" dirty="0" err="1">
                <a:latin typeface="Verdana"/>
                <a:ea typeface="Verdana"/>
              </a:rPr>
              <a:t>Offensity</a:t>
            </a:r>
            <a:r>
              <a:rPr lang="en-US" dirty="0">
                <a:latin typeface="Verdana"/>
                <a:ea typeface="Verdana"/>
              </a:rPr>
              <a:t> (EASM-SAAS)</a:t>
            </a:r>
          </a:p>
          <a:p>
            <a:pPr marL="457200" indent="-457200">
              <a:buFont typeface="Arial"/>
              <a:buChar char="•"/>
            </a:pPr>
            <a:r>
              <a:rPr lang="en-US">
                <a:latin typeface="Verdana"/>
                <a:ea typeface="Verdana"/>
              </a:rPr>
              <a:t>Nerd &amp; Hacktivist</a:t>
            </a:r>
          </a:p>
          <a:p>
            <a:pPr marL="457200" indent="-457200">
              <a:buFont typeface="Arial"/>
              <a:buChar char="•"/>
            </a:pPr>
            <a:r>
              <a:rPr lang="en-US">
                <a:latin typeface="Verdana"/>
                <a:ea typeface="Verdana"/>
              </a:rPr>
              <a:t>AI User &amp; Abuser</a:t>
            </a:r>
            <a:endParaRPr lang="en-US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101CA48-C71C-DC56-0DD7-5A2E3AFFE4C2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>
                <a:latin typeface="Verdana"/>
                <a:ea typeface="Verdana"/>
              </a:rPr>
              <a:t>Security Architect</a:t>
            </a:r>
            <a:endParaRPr lang="en-US"/>
          </a:p>
        </p:txBody>
      </p:sp>
      <p:pic>
        <p:nvPicPr>
          <p:cNvPr id="9" name="Picture Placeholder 8" descr="A person with a beard and mustache&#10;&#10;AI-generated content may be incorrect.">
            <a:extLst>
              <a:ext uri="{FF2B5EF4-FFF2-40B4-BE49-F238E27FC236}">
                <a16:creationId xmlns:a16="http://schemas.microsoft.com/office/drawing/2014/main" id="{84042AB6-F639-8EA6-47ED-CAEDD0D0251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t="11404" r="-172" b="15909"/>
          <a:stretch>
            <a:fillRect/>
          </a:stretch>
        </p:blipFill>
        <p:spPr>
          <a:xfrm>
            <a:off x="324388" y="2814124"/>
            <a:ext cx="5373530" cy="5013169"/>
          </a:xfrm>
          <a:prstGeom prst="rect">
            <a:avLst/>
          </a:prstGeom>
          <a:noFill/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376A0AF-B249-EB14-8123-AF03F56A3C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latin typeface="Verdana"/>
                <a:ea typeface="Verdana"/>
              </a:rPr>
              <a:t>Cyber Security </a:t>
            </a:r>
            <a:r>
              <a:rPr lang="en-US">
                <a:latin typeface="Verdana"/>
                <a:ea typeface="Verdana"/>
              </a:rPr>
              <a:t>Summit</a:t>
            </a:r>
            <a:r>
              <a:rPr lang="en-US" dirty="0">
                <a:latin typeface="Verdana"/>
                <a:ea typeface="Verdana"/>
              </a:rPr>
              <a:t> 2026</a:t>
            </a:r>
            <a:endParaRPr lang="en-US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687533E-F7B9-24B1-5700-2F19157BA1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Vertikaler Textplatzhalter 7">
            <a:extLst>
              <a:ext uri="{FF2B5EF4-FFF2-40B4-BE49-F238E27FC236}">
                <a16:creationId xmlns:a16="http://schemas.microsoft.com/office/drawing/2014/main" id="{494B4F07-689D-7E34-4F69-E0B9895CDA22}"/>
              </a:ext>
            </a:extLst>
          </p:cNvPr>
          <p:cNvSpPr>
            <a:spLocks noGrp="1"/>
          </p:cNvSpPr>
          <p:nvPr>
            <p:ph type="body" orient="vert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6740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1BF052B-F382-E3D8-C29F-516A6F85FD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4C05AE2-9795-E195-6EE8-38B9E0AD98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9C9384A-C8A6-7EC0-78EE-603E56CC94B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>
                <a:solidFill>
                  <a:srgbClr val="FF0000"/>
                </a:solidFill>
                <a:ea typeface="Verdana"/>
              </a:rPr>
              <a:t>Use Cases</a:t>
            </a:r>
            <a:endParaRPr lang="en-US" dirty="0">
              <a:solidFill>
                <a:srgbClr val="FF0000"/>
              </a:solidFill>
              <a:ea typeface="Verdana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1CC39F0-746F-961F-F297-1E259C4D64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b="1">
                <a:ea typeface="Verdana"/>
              </a:rPr>
              <a:t>Chat</a:t>
            </a:r>
            <a:endParaRPr lang="en-US" b="1" dirty="0">
              <a:ea typeface="Verdana"/>
            </a:endParaRPr>
          </a:p>
          <a:p>
            <a:endParaRPr lang="en-US" dirty="0">
              <a:ea typeface="Verdana"/>
            </a:endParaRPr>
          </a:p>
          <a:p>
            <a:pPr marL="457200" indent="-457200">
              <a:buFont typeface="Arial"/>
              <a:buChar char="•"/>
            </a:pPr>
            <a:r>
              <a:rPr lang="en-US" dirty="0">
                <a:ea typeface="Verdana"/>
              </a:rPr>
              <a:t>Integration von </a:t>
            </a:r>
            <a:r>
              <a:rPr lang="en-US" dirty="0" err="1">
                <a:ea typeface="Verdana"/>
              </a:rPr>
              <a:t>Hexstrike</a:t>
            </a:r>
            <a:r>
              <a:rPr lang="en-US" dirty="0">
                <a:ea typeface="Verdana"/>
              </a:rPr>
              <a:t> MCP</a:t>
            </a:r>
          </a:p>
          <a:p>
            <a:pPr marL="457200" indent="-457200">
              <a:buFont typeface="Arial"/>
              <a:buChar char="•"/>
            </a:pPr>
            <a:r>
              <a:rPr lang="en-US" dirty="0">
                <a:ea typeface="Verdana"/>
              </a:rPr>
              <a:t>Chatten </a:t>
            </a:r>
            <a:r>
              <a:rPr lang="en-US" dirty="0" err="1">
                <a:ea typeface="Verdana"/>
              </a:rPr>
              <a:t>mit</a:t>
            </a:r>
            <a:r>
              <a:rPr lang="en-US" dirty="0">
                <a:ea typeface="Verdana"/>
              </a:rPr>
              <a:t> dem Agent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D67A1FD-941A-8AEF-9626-969370A29C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b="1">
                <a:ea typeface="Verdana"/>
              </a:rPr>
              <a:t>Build App</a:t>
            </a:r>
          </a:p>
          <a:p>
            <a:endParaRPr lang="en-US" dirty="0">
              <a:ea typeface="Verdana"/>
            </a:endParaRPr>
          </a:p>
          <a:p>
            <a:pPr marL="457200" indent="-457200">
              <a:buFont typeface="Arial"/>
              <a:buChar char="•"/>
            </a:pPr>
            <a:r>
              <a:rPr lang="en-US" dirty="0">
                <a:ea typeface="Verdana"/>
              </a:rPr>
              <a:t>Mit dem Agent EASM App </a:t>
            </a:r>
            <a:r>
              <a:rPr lang="en-US" dirty="0" err="1">
                <a:ea typeface="Verdana"/>
              </a:rPr>
              <a:t>bauen</a:t>
            </a:r>
            <a:endParaRPr lang="en-US" dirty="0">
              <a:ea typeface="Verdana"/>
            </a:endParaRPr>
          </a:p>
          <a:p>
            <a:pPr marL="457200" indent="-457200">
              <a:buFont typeface="Arial"/>
              <a:buChar char="•"/>
            </a:pPr>
            <a:endParaRPr lang="en-US" dirty="0">
              <a:ea typeface="Verdana"/>
            </a:endParaRPr>
          </a:p>
        </p:txBody>
      </p:sp>
      <p:sp>
        <p:nvSpPr>
          <p:cNvPr id="7" name="Vertikaler Textplatzhalter 6">
            <a:extLst>
              <a:ext uri="{FF2B5EF4-FFF2-40B4-BE49-F238E27FC236}">
                <a16:creationId xmlns:a16="http://schemas.microsoft.com/office/drawing/2014/main" id="{DE73F279-EA7B-9A47-2771-D04D08B7923B}"/>
              </a:ext>
            </a:extLst>
          </p:cNvPr>
          <p:cNvSpPr>
            <a:spLocks noGrp="1"/>
          </p:cNvSpPr>
          <p:nvPr>
            <p:ph type="body" orient="vert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982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6CB41-1832-07E4-75B2-AEA4B140A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D50C900-AB1A-0AF0-2912-B62B4A7E20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BC5550E-7E63-24ED-8973-E29C2DC674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/>
              <a:t>Cyber Security Summit 2026</a:t>
            </a:r>
          </a:p>
          <a:p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5353E40-F194-D5E8-A36E-73CFB44701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>
                <a:solidFill>
                  <a:srgbClr val="FF0000"/>
                </a:solidFill>
                <a:ea typeface="Verdana"/>
              </a:rPr>
              <a:t>Chat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2F416EC-8168-0500-B88D-4551E1F407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28788" y="3435691"/>
            <a:ext cx="14777347" cy="5922495"/>
          </a:xfrm>
        </p:spPr>
        <p:txBody>
          <a:bodyPr vert="horz" lIns="0" tIns="0" rIns="0" bIns="0" rtlCol="0" anchor="t">
            <a:noAutofit/>
          </a:bodyPr>
          <a:lstStyle/>
          <a:p>
            <a:pPr marL="457200" indent="-457200">
              <a:buFont typeface="Arial"/>
              <a:buChar char="•"/>
            </a:pPr>
            <a:r>
              <a:rPr lang="en-US" dirty="0">
                <a:ea typeface="Verdana"/>
              </a:rPr>
              <a:t>Kaum Know-How </a:t>
            </a:r>
            <a:r>
              <a:rPr lang="en-US" dirty="0" err="1">
                <a:ea typeface="Verdana"/>
              </a:rPr>
              <a:t>notwendig</a:t>
            </a:r>
            <a:r>
              <a:rPr lang="en-US" dirty="0">
                <a:ea typeface="Verdana"/>
              </a:rPr>
              <a:t> </a:t>
            </a:r>
            <a:endParaRPr lang="en-US" dirty="0"/>
          </a:p>
          <a:p>
            <a:pPr marL="457200" indent="-457200">
              <a:buFont typeface="Arial"/>
              <a:buChar char="•"/>
            </a:pPr>
            <a:r>
              <a:rPr lang="en-US" dirty="0" err="1">
                <a:ea typeface="Verdana"/>
              </a:rPr>
              <a:t>Interaktiver</a:t>
            </a:r>
            <a:r>
              <a:rPr lang="en-US" dirty="0">
                <a:ea typeface="Verdana"/>
              </a:rPr>
              <a:t> Hacking Helper</a:t>
            </a:r>
            <a:endParaRPr lang="en-US"/>
          </a:p>
          <a:p>
            <a:pPr marL="457200" indent="-457200">
              <a:buFont typeface="Arial"/>
              <a:buChar char="•"/>
            </a:pPr>
            <a:r>
              <a:rPr lang="en-US" dirty="0">
                <a:ea typeface="Verdana"/>
              </a:rPr>
              <a:t>Script Kiddie auf </a:t>
            </a:r>
            <a:r>
              <a:rPr lang="en-US" dirty="0" err="1">
                <a:ea typeface="Verdana"/>
              </a:rPr>
              <a:t>Steroiden</a:t>
            </a:r>
            <a:endParaRPr lang="en-US">
              <a:ea typeface="Verdana"/>
            </a:endParaRPr>
          </a:p>
          <a:p>
            <a:pPr marL="457200" indent="-457200">
              <a:buFont typeface="Arial"/>
              <a:buChar char="•"/>
            </a:pPr>
            <a:endParaRPr lang="en-US" dirty="0">
              <a:ea typeface="Verdana"/>
            </a:endParaRPr>
          </a:p>
          <a:p>
            <a:r>
              <a:rPr lang="en-US">
                <a:ea typeface="Verdana"/>
              </a:rPr>
              <a:t>Note:</a:t>
            </a:r>
            <a:endParaRPr lang="en-US" dirty="0">
              <a:ea typeface="Verdana"/>
            </a:endParaRPr>
          </a:p>
          <a:p>
            <a:pPr marL="457200" indent="-457200">
              <a:buFont typeface="Arial"/>
              <a:buChar char="•"/>
            </a:pPr>
            <a:r>
              <a:rPr lang="en-US" dirty="0" err="1">
                <a:ea typeface="Verdana"/>
              </a:rPr>
              <a:t>Wurde</a:t>
            </a:r>
            <a:r>
              <a:rPr lang="en-US" dirty="0">
                <a:ea typeface="Verdana"/>
              </a:rPr>
              <a:t> so </a:t>
            </a:r>
            <a:r>
              <a:rPr lang="en-US" dirty="0" err="1">
                <a:ea typeface="Verdana"/>
              </a:rPr>
              <a:t>schon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aktiv</a:t>
            </a:r>
            <a:r>
              <a:rPr lang="en-US" dirty="0">
                <a:ea typeface="Verdana"/>
              </a:rPr>
              <a:t> </a:t>
            </a:r>
            <a:r>
              <a:rPr lang="en-US" dirty="0" err="1">
                <a:ea typeface="Verdana"/>
              </a:rPr>
              <a:t>eingesetzt</a:t>
            </a:r>
            <a:r>
              <a:rPr lang="en-US" dirty="0">
                <a:ea typeface="Verdana"/>
              </a:rPr>
              <a:t>!</a:t>
            </a:r>
          </a:p>
          <a:p>
            <a:pPr marL="457200" indent="-457200">
              <a:buFont typeface="Arial"/>
              <a:buChar char="•"/>
            </a:pPr>
            <a:endParaRPr lang="en-US" dirty="0">
              <a:ea typeface="Verdana"/>
            </a:endParaRPr>
          </a:p>
          <a:p>
            <a:pPr marL="457200" indent="-457200">
              <a:buFont typeface="Arial"/>
              <a:buChar char="•"/>
            </a:pPr>
            <a:endParaRPr lang="en-US" dirty="0">
              <a:ea typeface="Verdana"/>
            </a:endParaRPr>
          </a:p>
        </p:txBody>
      </p:sp>
      <p:sp>
        <p:nvSpPr>
          <p:cNvPr id="6" name="Vertikaler Textplatzhalter 5">
            <a:extLst>
              <a:ext uri="{FF2B5EF4-FFF2-40B4-BE49-F238E27FC236}">
                <a16:creationId xmlns:a16="http://schemas.microsoft.com/office/drawing/2014/main" id="{97B2CD2E-89AA-443F-6341-616B138D8945}"/>
              </a:ext>
            </a:extLst>
          </p:cNvPr>
          <p:cNvSpPr>
            <a:spLocks noGrp="1"/>
          </p:cNvSpPr>
          <p:nvPr>
            <p:ph type="body" orient="vert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805B8CA-A153-D328-19FF-A33AC0CC6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4889" y="1399707"/>
            <a:ext cx="6934500" cy="889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45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09897-4B47-ED14-E83F-D4C40200A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88C6619-0CB9-4CCE-9D6F-6A3889ED02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ABAE5C7-0E94-6F6C-A27D-0A4BCAA1D3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/>
              <a:t>Cyber Security Summit 2026</a:t>
            </a:r>
          </a:p>
          <a:p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C308358-F8FF-9278-20D5-8DAD69AB84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solidFill>
                  <a:srgbClr val="FF0000"/>
                </a:solidFill>
                <a:ea typeface="Verdana"/>
              </a:rPr>
              <a:t>Vibe </a:t>
            </a:r>
            <a:r>
              <a:rPr lang="en-US" dirty="0" err="1">
                <a:solidFill>
                  <a:srgbClr val="FF0000"/>
                </a:solidFill>
                <a:ea typeface="Verdana"/>
              </a:rPr>
              <a:t>Cooding</a:t>
            </a:r>
            <a:r>
              <a:rPr lang="en-US" dirty="0">
                <a:solidFill>
                  <a:srgbClr val="FF0000"/>
                </a:solidFill>
                <a:ea typeface="Verdana"/>
              </a:rPr>
              <a:t> - EASM App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99AA01D-3073-3D2A-0BCF-E2F466B46E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28788" y="3435691"/>
            <a:ext cx="14777347" cy="5922495"/>
          </a:xfrm>
        </p:spPr>
        <p:txBody>
          <a:bodyPr vert="horz" lIns="0" tIns="0" rIns="0" bIns="0" rtlCol="0" anchor="t">
            <a:noAutofit/>
          </a:bodyPr>
          <a:lstStyle/>
          <a:p>
            <a:pPr marL="457200" indent="-457200">
              <a:buFont typeface="Arial"/>
              <a:buChar char="•"/>
            </a:pPr>
            <a:r>
              <a:rPr lang="en-US" dirty="0">
                <a:ea typeface="Verdana"/>
              </a:rPr>
              <a:t>Prompting für </a:t>
            </a:r>
            <a:r>
              <a:rPr lang="en-US" dirty="0" err="1">
                <a:ea typeface="Verdana"/>
              </a:rPr>
              <a:t>inkrementelles</a:t>
            </a:r>
            <a:r>
              <a:rPr lang="en-US" dirty="0">
                <a:ea typeface="Verdana"/>
              </a:rPr>
              <a:t> </a:t>
            </a:r>
            <a:r>
              <a:rPr lang="en-US" dirty="0" err="1">
                <a:ea typeface="Verdana"/>
              </a:rPr>
              <a:t>Entwickeln</a:t>
            </a:r>
            <a:endParaRPr lang="en-US">
              <a:ea typeface="Verdana"/>
            </a:endParaRPr>
          </a:p>
          <a:p>
            <a:pPr marL="825500" lvl="1" indent="-457200">
              <a:buFont typeface="Courier New"/>
              <a:buChar char="o"/>
            </a:pPr>
            <a:r>
              <a:rPr lang="en-US" dirty="0">
                <a:ea typeface="Verdana"/>
              </a:rPr>
              <a:t>Markdowns </a:t>
            </a:r>
            <a:r>
              <a:rPr lang="en-US" dirty="0" err="1">
                <a:ea typeface="Verdana"/>
              </a:rPr>
              <a:t>generieren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lassen</a:t>
            </a:r>
            <a:endParaRPr lang="en-US">
              <a:ea typeface="Verdana"/>
            </a:endParaRPr>
          </a:p>
          <a:p>
            <a:pPr marL="825500" lvl="1" indent="-457200">
              <a:buFont typeface="Courier New"/>
              <a:buChar char="o"/>
            </a:pPr>
            <a:r>
              <a:rPr lang="en-US">
                <a:ea typeface="Verdana"/>
              </a:rPr>
              <a:t>Logging</a:t>
            </a:r>
            <a:endParaRPr lang="en-US" dirty="0">
              <a:ea typeface="Verdana"/>
            </a:endParaRPr>
          </a:p>
          <a:p>
            <a:pPr marL="457200" indent="-457200">
              <a:buFont typeface="Arial"/>
              <a:buChar char="•"/>
            </a:pPr>
            <a:r>
              <a:rPr lang="en-US" dirty="0">
                <a:ea typeface="Verdana"/>
              </a:rPr>
              <a:t>Markdown Specs für </a:t>
            </a:r>
            <a:r>
              <a:rPr lang="en-US" dirty="0" err="1">
                <a:ea typeface="Verdana"/>
              </a:rPr>
              <a:t>Persistenz</a:t>
            </a:r>
            <a:endParaRPr lang="en-US">
              <a:ea typeface="Verdana"/>
            </a:endParaRPr>
          </a:p>
          <a:p>
            <a:pPr marL="825500" lvl="1" indent="-457200">
              <a:buFont typeface="Courier New"/>
              <a:buChar char="o"/>
            </a:pPr>
            <a:r>
              <a:rPr lang="en-US">
                <a:ea typeface="Verdana"/>
              </a:rPr>
              <a:t>Backup/Restore/Rebuild</a:t>
            </a:r>
            <a:endParaRPr lang="en-US" dirty="0">
              <a:ea typeface="Verdana"/>
            </a:endParaRPr>
          </a:p>
          <a:p>
            <a:endParaRPr lang="en-US" dirty="0">
              <a:ea typeface="Verdana"/>
            </a:endParaRPr>
          </a:p>
        </p:txBody>
      </p:sp>
      <p:sp>
        <p:nvSpPr>
          <p:cNvPr id="6" name="Vertikaler Textplatzhalter 5">
            <a:extLst>
              <a:ext uri="{FF2B5EF4-FFF2-40B4-BE49-F238E27FC236}">
                <a16:creationId xmlns:a16="http://schemas.microsoft.com/office/drawing/2014/main" id="{61E50595-0F44-4E7D-56C6-76D422E5CAD1}"/>
              </a:ext>
            </a:extLst>
          </p:cNvPr>
          <p:cNvSpPr>
            <a:spLocks noGrp="1"/>
          </p:cNvSpPr>
          <p:nvPr>
            <p:ph type="body" orient="vert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erson in a yellow shirt&#10;&#10;AI-generated content may be incorrect.">
            <a:extLst>
              <a:ext uri="{FF2B5EF4-FFF2-40B4-BE49-F238E27FC236}">
                <a16:creationId xmlns:a16="http://schemas.microsoft.com/office/drawing/2014/main" id="{6047CC2E-240F-F0E4-0E32-502CF6D37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5099" y="4538094"/>
            <a:ext cx="6061237" cy="454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966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974A8C-3A08-7FE6-E247-208B0B1C2F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5DCB49-6DA1-20B4-C057-0FF54E3E61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/>
              <a:t>Cyber Security Summit 2026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5B14A0-5D57-1521-66CB-E20CFA31856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>
                <a:solidFill>
                  <a:srgbClr val="FF0000"/>
                </a:solidFill>
                <a:ea typeface="Verdana"/>
              </a:rPr>
              <a:t>EASM App - Results</a:t>
            </a:r>
            <a:endParaRPr lang="en-US" dirty="0">
              <a:solidFill>
                <a:srgbClr val="FF0000"/>
              </a:solidFill>
              <a:ea typeface="Verdana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4C0C19-55AE-499E-31D3-54AAD8B84D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457200" indent="-457200">
              <a:buFont typeface="Arial"/>
              <a:buChar char="•"/>
            </a:pPr>
            <a:r>
              <a:rPr lang="en-US" dirty="0">
                <a:ea typeface="Verdana"/>
              </a:rPr>
              <a:t>Leider </a:t>
            </a:r>
            <a:r>
              <a:rPr lang="en-US" dirty="0" err="1">
                <a:ea typeface="Verdana"/>
              </a:rPr>
              <a:t>viel</a:t>
            </a:r>
            <a:r>
              <a:rPr lang="en-US" dirty="0">
                <a:ea typeface="Verdana"/>
              </a:rPr>
              <a:t> </a:t>
            </a:r>
            <a:r>
              <a:rPr lang="en-US" dirty="0" err="1">
                <a:ea typeface="Verdana"/>
              </a:rPr>
              <a:t>schlechter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als</a:t>
            </a:r>
            <a:r>
              <a:rPr lang="en-US" dirty="0">
                <a:ea typeface="Verdana"/>
              </a:rPr>
              <a:t> via </a:t>
            </a:r>
            <a:r>
              <a:rPr lang="en-US" dirty="0" err="1">
                <a:ea typeface="Verdana"/>
              </a:rPr>
              <a:t>OpenClaw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mit</a:t>
            </a:r>
            <a:r>
              <a:rPr lang="en-US" dirty="0">
                <a:ea typeface="Verdana"/>
              </a:rPr>
              <a:t> </a:t>
            </a:r>
            <a:r>
              <a:rPr lang="en-US" dirty="0" err="1">
                <a:ea typeface="Verdana"/>
              </a:rPr>
              <a:t>Hexstrike</a:t>
            </a:r>
            <a:r>
              <a:rPr lang="en-US" dirty="0">
                <a:ea typeface="Verdana"/>
              </a:rPr>
              <a:t> MCP</a:t>
            </a:r>
          </a:p>
          <a:p>
            <a:pPr marL="457200" indent="-457200">
              <a:buFont typeface="Arial"/>
              <a:buChar char="•"/>
            </a:pPr>
            <a:r>
              <a:rPr lang="en-US" dirty="0">
                <a:ea typeface="Verdana"/>
              </a:rPr>
              <a:t>Lange Test/Refactor </a:t>
            </a:r>
            <a:r>
              <a:rPr lang="en-US" dirty="0" err="1">
                <a:ea typeface="Verdana"/>
              </a:rPr>
              <a:t>Zyklen</a:t>
            </a:r>
            <a:endParaRPr lang="en-US">
              <a:ea typeface="Verdana"/>
            </a:endParaRPr>
          </a:p>
          <a:p>
            <a:pPr marL="457200" indent="-457200">
              <a:buFont typeface="Arial"/>
              <a:buChar char="•"/>
            </a:pPr>
            <a:r>
              <a:rPr lang="en-US" dirty="0" err="1">
                <a:ea typeface="Verdana"/>
              </a:rPr>
              <a:t>Probleme</a:t>
            </a:r>
            <a:endParaRPr lang="en-US" dirty="0">
              <a:ea typeface="Verdana"/>
            </a:endParaRPr>
          </a:p>
          <a:p>
            <a:pPr marL="825500" lvl="1" indent="-457200">
              <a:buFont typeface="Courier New"/>
              <a:buChar char="o"/>
            </a:pPr>
            <a:r>
              <a:rPr lang="en-US" dirty="0">
                <a:ea typeface="Verdana"/>
              </a:rPr>
              <a:t>Tool </a:t>
            </a:r>
            <a:r>
              <a:rPr lang="en-US" dirty="0" err="1">
                <a:ea typeface="Verdana"/>
              </a:rPr>
              <a:t>Argumente</a:t>
            </a:r>
            <a:r>
              <a:rPr lang="en-US" dirty="0">
                <a:ea typeface="Verdana"/>
              </a:rPr>
              <a:t> </a:t>
            </a:r>
            <a:r>
              <a:rPr lang="en-US" dirty="0" err="1">
                <a:ea typeface="Verdana"/>
              </a:rPr>
              <a:t>fehlerhaft</a:t>
            </a:r>
            <a:endParaRPr lang="en-US" dirty="0">
              <a:ea typeface="Verdana"/>
            </a:endParaRPr>
          </a:p>
          <a:p>
            <a:pPr marL="825500" lvl="1" indent="-457200">
              <a:buFont typeface="Courier New"/>
              <a:buChar char="o"/>
            </a:pPr>
            <a:r>
              <a:rPr lang="en-US">
                <a:ea typeface="Verdana"/>
              </a:rPr>
              <a:t>Parsing Fehler</a:t>
            </a:r>
          </a:p>
          <a:p>
            <a:pPr marL="825500" lvl="1" indent="-457200">
              <a:buFont typeface="Courier New"/>
              <a:buChar char="o"/>
            </a:pPr>
            <a:r>
              <a:rPr lang="en-US" dirty="0">
                <a:ea typeface="Verdana"/>
              </a:rPr>
              <a:t>Reporting </a:t>
            </a:r>
            <a:r>
              <a:rPr lang="en-US" dirty="0" err="1">
                <a:ea typeface="Verdana"/>
              </a:rPr>
              <a:t>ist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mangelhaft</a:t>
            </a:r>
            <a:endParaRPr lang="en-US" dirty="0">
              <a:ea typeface="Verdana"/>
            </a:endParaRPr>
          </a:p>
          <a:p>
            <a:pPr marL="457200" indent="-457200">
              <a:buFont typeface="Arial"/>
              <a:buChar char="•"/>
            </a:pPr>
            <a:endParaRPr lang="en-US" dirty="0">
              <a:ea typeface="Verdana"/>
            </a:endParaRP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511452AE-1D6C-104D-C198-C8D3ED57386B}"/>
              </a:ext>
            </a:extLst>
          </p:cNvPr>
          <p:cNvSpPr>
            <a:spLocks noGrp="1"/>
          </p:cNvSpPr>
          <p:nvPr>
            <p:ph type="body" orient="vert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4075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E4191-E8CA-5A09-201B-B69DDE18A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085A91-A9CD-11C5-E302-76CE48E273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15B80C-85D0-AEE4-29FA-C67F252298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>
                <a:latin typeface="Verdana"/>
                <a:ea typeface="Verdana"/>
              </a:rPr>
              <a:t>Cyber Security Summit 2026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2DA3B8-13AE-11D9-B1AB-3954757185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 err="1">
                <a:solidFill>
                  <a:srgbClr val="FF0000"/>
                </a:solidFill>
                <a:ea typeface="Verdana"/>
              </a:rPr>
              <a:t>Fazit</a:t>
            </a:r>
            <a:endParaRPr lang="en-US" dirty="0" err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30D9C-00E8-94AF-132A-206083CFF7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457200" indent="-457200">
              <a:buFont typeface="Arial"/>
              <a:buChar char="•"/>
            </a:pPr>
            <a:r>
              <a:rPr lang="en-US" dirty="0">
                <a:ea typeface="Verdana"/>
              </a:rPr>
              <a:t>Zum </a:t>
            </a:r>
            <a:r>
              <a:rPr lang="en-US" dirty="0" err="1">
                <a:ea typeface="Verdana"/>
              </a:rPr>
              <a:t>schnellen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Erfolg</a:t>
            </a:r>
            <a:r>
              <a:rPr lang="en-US" dirty="0">
                <a:ea typeface="Verdana"/>
              </a:rPr>
              <a:t> </a:t>
            </a:r>
            <a:r>
              <a:rPr lang="en-US" dirty="0" err="1">
                <a:ea typeface="Verdana"/>
              </a:rPr>
              <a:t>einfach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einen</a:t>
            </a:r>
            <a:r>
              <a:rPr lang="en-US" dirty="0">
                <a:ea typeface="Verdana"/>
              </a:rPr>
              <a:t> Agent </a:t>
            </a:r>
            <a:r>
              <a:rPr lang="en-US" dirty="0" err="1">
                <a:ea typeface="Verdana"/>
              </a:rPr>
              <a:t>verwenden</a:t>
            </a:r>
            <a:r>
              <a:rPr lang="en-US" dirty="0">
                <a:ea typeface="Verdana"/>
              </a:rPr>
              <a:t> und MCP </a:t>
            </a:r>
            <a:r>
              <a:rPr lang="en-US" dirty="0" err="1">
                <a:ea typeface="Verdana"/>
              </a:rPr>
              <a:t>integrieren</a:t>
            </a:r>
            <a:endParaRPr lang="en-US" dirty="0">
              <a:ea typeface="Verdana"/>
            </a:endParaRPr>
          </a:p>
          <a:p>
            <a:pPr marL="457200" indent="-457200">
              <a:buFont typeface="Arial"/>
              <a:buChar char="•"/>
            </a:pPr>
            <a:r>
              <a:rPr lang="en-US" dirty="0">
                <a:ea typeface="Verdana"/>
              </a:rPr>
              <a:t>Vibe Coding </a:t>
            </a:r>
            <a:r>
              <a:rPr lang="en-US" dirty="0" err="1">
                <a:ea typeface="Verdana"/>
              </a:rPr>
              <a:t>braucht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auch</a:t>
            </a:r>
            <a:r>
              <a:rPr lang="en-US" dirty="0">
                <a:ea typeface="Verdana"/>
              </a:rPr>
              <a:t> Zeit und </a:t>
            </a:r>
            <a:r>
              <a:rPr lang="en-US" dirty="0" err="1">
                <a:ea typeface="Verdana"/>
              </a:rPr>
              <a:t>ist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besser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mit</a:t>
            </a:r>
            <a:r>
              <a:rPr lang="en-US" dirty="0">
                <a:ea typeface="Verdana"/>
              </a:rPr>
              <a:t> Claude</a:t>
            </a:r>
          </a:p>
          <a:p>
            <a:pPr marL="457200" indent="-457200">
              <a:buFont typeface="Arial"/>
              <a:buChar char="•"/>
            </a:pPr>
            <a:endParaRPr lang="en-US" dirty="0">
              <a:ea typeface="Verdana"/>
            </a:endParaRPr>
          </a:p>
          <a:p>
            <a:endParaRPr lang="en-US" dirty="0">
              <a:ea typeface="Verdana"/>
            </a:endParaRPr>
          </a:p>
          <a:p>
            <a:pPr marL="457200" indent="-457200">
              <a:buFont typeface="Arial"/>
              <a:buChar char="•"/>
            </a:pPr>
            <a:endParaRPr lang="en-US" dirty="0">
              <a:ea typeface="Verdana"/>
            </a:endParaRP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6F28562D-43EE-54FE-A54C-96F7C4F32CB9}"/>
              </a:ext>
            </a:extLst>
          </p:cNvPr>
          <p:cNvSpPr>
            <a:spLocks noGrp="1"/>
          </p:cNvSpPr>
          <p:nvPr>
            <p:ph type="body" orient="vert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6830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35DBD-767A-8500-C907-5F10D386F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8F039E-4769-2CCD-4F57-D287325A49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974871-B5AD-FAA8-03F0-DFBF684207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>
                <a:latin typeface="Verdana"/>
                <a:ea typeface="Verdana"/>
              </a:rPr>
              <a:t>Cyber Security Summit 2026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137C0E-1B64-A9E4-9155-A8A8BF411C8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>
                <a:solidFill>
                  <a:srgbClr val="FF0000"/>
                </a:solidFill>
                <a:ea typeface="Verdana"/>
              </a:rPr>
              <a:t>Outlook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A3A793-A1D6-4F65-8BBA-2EFB4F7F50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457200" indent="-457200">
              <a:buFont typeface="Arial"/>
              <a:buChar char="•"/>
            </a:pPr>
            <a:r>
              <a:rPr lang="en-US">
                <a:ea typeface="Verdana"/>
              </a:rPr>
              <a:t>AI is here to stay</a:t>
            </a:r>
            <a:endParaRPr lang="en-US" dirty="0">
              <a:ea typeface="Verdana"/>
            </a:endParaRPr>
          </a:p>
          <a:p>
            <a:pPr marL="457200" indent="-457200">
              <a:buFont typeface="Arial"/>
              <a:buChar char="•"/>
            </a:pPr>
            <a:r>
              <a:rPr lang="en-US">
                <a:ea typeface="Verdana"/>
              </a:rPr>
              <a:t>Prepare for the worst</a:t>
            </a:r>
            <a:endParaRPr lang="en-US" dirty="0">
              <a:ea typeface="Verdana"/>
            </a:endParaRPr>
          </a:p>
          <a:p>
            <a:endParaRPr lang="en-US" dirty="0">
              <a:ea typeface="Verdana"/>
            </a:endParaRPr>
          </a:p>
          <a:p>
            <a:pPr marL="457200" indent="-457200">
              <a:buFont typeface="Arial"/>
              <a:buChar char="•"/>
            </a:pPr>
            <a:endParaRPr lang="en-US" dirty="0">
              <a:ea typeface="Verdana"/>
            </a:endParaRP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FD865FCA-32A6-0095-0433-C30AC588F01B}"/>
              </a:ext>
            </a:extLst>
          </p:cNvPr>
          <p:cNvSpPr>
            <a:spLocks noGrp="1"/>
          </p:cNvSpPr>
          <p:nvPr>
            <p:ph type="body" orient="vert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945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019AA-B112-107C-86C0-6B20E88CE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1C1F20-7F33-CFF7-8D5C-86F657373D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63FA1-CC59-BAF2-03D2-5ECF785502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>
                <a:latin typeface="Verdana"/>
                <a:ea typeface="Verdana"/>
              </a:rPr>
              <a:t>Cyber Security Summit 2026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035E6-4799-3FF9-1A7A-56FE4EFA71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>
                <a:solidFill>
                  <a:srgbClr val="FF0000"/>
                </a:solidFill>
                <a:ea typeface="Verdana"/>
              </a:rPr>
              <a:t>Hints &amp; Tips</a:t>
            </a:r>
            <a:endParaRPr lang="en-US" dirty="0" err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5EE837-F7A4-C6D4-9E3A-85F49CA51A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457200" indent="-457200">
              <a:buFont typeface="Arial"/>
              <a:buChar char="•"/>
            </a:pPr>
            <a:r>
              <a:rPr lang="en-US" dirty="0" err="1">
                <a:ea typeface="Verdana"/>
              </a:rPr>
              <a:t>Besucht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mich</a:t>
            </a:r>
            <a:r>
              <a:rPr lang="en-US" dirty="0">
                <a:ea typeface="Verdana"/>
              </a:rPr>
              <a:t> an </a:t>
            </a:r>
            <a:r>
              <a:rPr lang="en-US" dirty="0" err="1">
                <a:ea typeface="Verdana"/>
              </a:rPr>
              <a:t>unserem</a:t>
            </a:r>
            <a:r>
              <a:rPr lang="en-US" dirty="0">
                <a:ea typeface="Verdana"/>
              </a:rPr>
              <a:t> Stand</a:t>
            </a:r>
          </a:p>
          <a:p>
            <a:pPr marL="457200" indent="-457200">
              <a:buFont typeface="Arial"/>
              <a:buChar char="•"/>
            </a:pPr>
            <a:r>
              <a:rPr lang="en-US" dirty="0">
                <a:ea typeface="Verdana"/>
              </a:rPr>
              <a:t>Gerne </a:t>
            </a:r>
            <a:r>
              <a:rPr lang="en-US" dirty="0" err="1">
                <a:ea typeface="Verdana"/>
              </a:rPr>
              <a:t>auch</a:t>
            </a:r>
            <a:r>
              <a:rPr lang="en-US" dirty="0">
                <a:ea typeface="Verdana"/>
              </a:rPr>
              <a:t> </a:t>
            </a:r>
            <a:r>
              <a:rPr lang="en-US" dirty="0" err="1">
                <a:ea typeface="Verdana"/>
              </a:rPr>
              <a:t>offene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Diskussion</a:t>
            </a:r>
            <a:r>
              <a:rPr lang="en-US" dirty="0">
                <a:ea typeface="Verdana"/>
              </a:rPr>
              <a:t> </a:t>
            </a:r>
            <a:r>
              <a:rPr lang="en-US" dirty="0" err="1">
                <a:ea typeface="Verdana"/>
              </a:rPr>
              <a:t>bei</a:t>
            </a:r>
            <a:r>
              <a:rPr lang="en-US" dirty="0">
                <a:ea typeface="Verdana"/>
              </a:rPr>
              <a:t> der Party</a:t>
            </a:r>
            <a:endParaRPr lang="en-US" dirty="0"/>
          </a:p>
          <a:p>
            <a:endParaRPr lang="en-US" dirty="0">
              <a:ea typeface="Verdana"/>
            </a:endParaRPr>
          </a:p>
          <a:p>
            <a:pPr marL="457200" indent="-457200">
              <a:buFont typeface="Arial"/>
              <a:buChar char="•"/>
            </a:pPr>
            <a:endParaRPr lang="en-US" dirty="0">
              <a:ea typeface="Verdana"/>
            </a:endParaRP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58842076-BA72-493A-0831-27ABA9600D2B}"/>
              </a:ext>
            </a:extLst>
          </p:cNvPr>
          <p:cNvSpPr>
            <a:spLocks noGrp="1"/>
          </p:cNvSpPr>
          <p:nvPr>
            <p:ph type="body" orient="vert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BFF4C0-5337-2B87-56AD-1B1F565C2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082" y="4418757"/>
            <a:ext cx="5673473" cy="562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172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extplatzhalter 1">
            <a:extLst>
              <a:ext uri="{FF2B5EF4-FFF2-40B4-BE49-F238E27FC236}">
                <a16:creationId xmlns:a16="http://schemas.microsoft.com/office/drawing/2014/main" id="{3E7B5CA4-0E4F-3D6B-1E00-A8271BE20CFA}"/>
              </a:ext>
            </a:extLst>
          </p:cNvPr>
          <p:cNvSpPr>
            <a:spLocks noGrp="1"/>
          </p:cNvSpPr>
          <p:nvPr>
            <p:ph type="body" orient="vert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75F4212-B82A-72E4-B4A0-3D9BE20183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5400"/>
            <a:r>
              <a:rPr lang="en-US">
                <a:ea typeface="Verdana"/>
              </a:rPr>
              <a:t>Bernd Forstner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5DA496A-8096-28B3-9CCD-A87B1F6B7F1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5400"/>
            <a:r>
              <a:rPr lang="en-US" dirty="0">
                <a:ea typeface="Verdana"/>
              </a:rPr>
              <a:t>Bernd.forstner</a:t>
            </a:r>
            <a:r>
              <a:rPr lang="en-US">
                <a:ea typeface="Verdana"/>
              </a:rPr>
              <a:t>@a1.digital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EC65523-D6BC-C568-852C-E4D7D9F48A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/>
              <a:t>Cyber Security Summit 2026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24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 descr="Ein Bild, das Karte, Welt, Erde, Kreis enthält.&#10;&#10;Automatisch generierte Beschreibung">
            <a:extLst>
              <a:ext uri="{FF2B5EF4-FFF2-40B4-BE49-F238E27FC236}">
                <a16:creationId xmlns:a16="http://schemas.microsoft.com/office/drawing/2014/main" id="{B1D36E81-875B-A1F5-A35F-88E897763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464" y="545024"/>
            <a:ext cx="14672834" cy="9494187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E6E41D2-1D95-3209-C180-6A42FA02E7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77F2010-BC9B-B0F7-DE23-C77DB63CC7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/>
              <a:t>Cyber Security Summit 2026</a:t>
            </a:r>
          </a:p>
          <a:p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17C72B4-98A8-75C1-7588-29E59E8F17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35171" y="4262893"/>
            <a:ext cx="5010606" cy="1554195"/>
          </a:xfrm>
        </p:spPr>
        <p:txBody>
          <a:bodyPr/>
          <a:lstStyle/>
          <a:p>
            <a:r>
              <a:rPr lang="en-US" sz="4800" dirty="0"/>
              <a:t>A1 Digital – </a:t>
            </a:r>
            <a:br>
              <a:rPr lang="en-US" sz="4800" dirty="0"/>
            </a:br>
            <a:r>
              <a:rPr lang="en-US" sz="4800" dirty="0">
                <a:solidFill>
                  <a:schemeClr val="accent1"/>
                </a:solidFill>
              </a:rPr>
              <a:t>Who we are</a:t>
            </a:r>
          </a:p>
        </p:txBody>
      </p:sp>
      <p:sp>
        <p:nvSpPr>
          <p:cNvPr id="6" name="Vertikaler Textplatzhalter 5">
            <a:extLst>
              <a:ext uri="{FF2B5EF4-FFF2-40B4-BE49-F238E27FC236}">
                <a16:creationId xmlns:a16="http://schemas.microsoft.com/office/drawing/2014/main" id="{E6A3AA10-8A3D-C9EC-10B0-D6B4EA1F86A4}"/>
              </a:ext>
            </a:extLst>
          </p:cNvPr>
          <p:cNvSpPr>
            <a:spLocks noGrp="1"/>
          </p:cNvSpPr>
          <p:nvPr>
            <p:ph type="body" orient="vert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945BB49-34CB-B8C5-426C-8DF289B73814}"/>
              </a:ext>
            </a:extLst>
          </p:cNvPr>
          <p:cNvSpPr>
            <a:spLocks noChangeAspect="1"/>
          </p:cNvSpPr>
          <p:nvPr/>
        </p:nvSpPr>
        <p:spPr>
          <a:xfrm>
            <a:off x="885786" y="6025694"/>
            <a:ext cx="3022677" cy="16973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5000" tIns="7020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900"/>
              </a:spcAft>
              <a:defRPr/>
            </a:pPr>
            <a:r>
              <a:rPr lang="en-US" sz="4800" b="1" dirty="0">
                <a:solidFill>
                  <a:srgbClr val="FFFFFF"/>
                </a:solidFill>
              </a:rPr>
              <a:t>300</a:t>
            </a:r>
            <a:r>
              <a:rPr lang="en-US" sz="2000" b="1" dirty="0">
                <a:solidFill>
                  <a:srgbClr val="FFFFFF"/>
                </a:solidFill>
              </a:rPr>
              <a:t> MIO</a:t>
            </a:r>
            <a:r>
              <a:rPr lang="en-US" sz="4800" b="1" dirty="0">
                <a:solidFill>
                  <a:srgbClr val="FFFFFF"/>
                </a:solidFill>
              </a:rPr>
              <a:t>+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br>
              <a:rPr lang="en-US" sz="3400" b="1" dirty="0"/>
            </a:br>
            <a:r>
              <a:rPr lang="en-US" sz="2800" dirty="0">
                <a:solidFill>
                  <a:srgbClr val="FFFFFF"/>
                </a:solidFill>
              </a:rPr>
              <a:t>Customers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DC25311-5D10-5A5F-47A9-02FA560FDCA6}"/>
              </a:ext>
            </a:extLst>
          </p:cNvPr>
          <p:cNvSpPr txBox="1"/>
          <p:nvPr/>
        </p:nvSpPr>
        <p:spPr>
          <a:xfrm>
            <a:off x="13443107" y="7723033"/>
            <a:ext cx="4556234" cy="5810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800" b="1" dirty="0">
                <a:latin typeface="Verdana"/>
                <a:cs typeface="Verdana"/>
              </a:rPr>
              <a:t>América </a:t>
            </a:r>
            <a:r>
              <a:rPr lang="en-US" sz="1800" b="1" dirty="0" err="1">
                <a:latin typeface="Verdana"/>
                <a:cs typeface="Verdana"/>
              </a:rPr>
              <a:t>Móvil</a:t>
            </a:r>
            <a:r>
              <a:rPr lang="en-US" sz="1800" b="1" dirty="0">
                <a:latin typeface="Verdana"/>
                <a:cs typeface="Verdana"/>
              </a:rPr>
              <a:t> </a:t>
            </a:r>
            <a:br>
              <a:rPr lang="en-US" sz="1800" dirty="0">
                <a:latin typeface="Verdana"/>
                <a:cs typeface="Verdana"/>
              </a:rPr>
            </a:br>
            <a:r>
              <a:rPr lang="en-US" sz="1800" dirty="0">
                <a:latin typeface="Verdana"/>
                <a:cs typeface="Verdana"/>
              </a:rPr>
              <a:t>(including A1 Telekom Austria Group)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F2F1480-CFF5-B51D-984A-2D6CFC395721}"/>
              </a:ext>
            </a:extLst>
          </p:cNvPr>
          <p:cNvSpPr txBox="1"/>
          <p:nvPr/>
        </p:nvSpPr>
        <p:spPr>
          <a:xfrm>
            <a:off x="13443107" y="8441484"/>
            <a:ext cx="4556234" cy="2763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800" b="1" dirty="0">
                <a:latin typeface="Verdana"/>
                <a:cs typeface="Verdana"/>
              </a:rPr>
              <a:t>A1 Telekom Austria Group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C207C7A3-3374-2D0F-61CE-83EF585386D5}"/>
              </a:ext>
            </a:extLst>
          </p:cNvPr>
          <p:cNvSpPr>
            <a:spLocks noChangeAspect="1"/>
          </p:cNvSpPr>
          <p:nvPr/>
        </p:nvSpPr>
        <p:spPr>
          <a:xfrm>
            <a:off x="3895382" y="6023812"/>
            <a:ext cx="3022676" cy="16973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5000" tIns="7020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900"/>
              </a:spcAft>
              <a:defRPr/>
            </a:pPr>
            <a:r>
              <a:rPr lang="en-US" sz="4800" b="1" dirty="0">
                <a:solidFill>
                  <a:srgbClr val="FFFFFF"/>
                </a:solidFill>
              </a:rPr>
              <a:t>25</a:t>
            </a:r>
            <a:br>
              <a:rPr lang="en-US" sz="3400" b="1" dirty="0"/>
            </a:br>
            <a:r>
              <a:rPr lang="en-US" sz="2800" dirty="0">
                <a:solidFill>
                  <a:srgbClr val="FFFFFF"/>
                </a:solidFill>
              </a:rPr>
              <a:t>Countries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BDFB0DC5-0852-525D-52B4-D1D6E32F40C7}"/>
              </a:ext>
            </a:extLst>
          </p:cNvPr>
          <p:cNvSpPr/>
          <p:nvPr/>
        </p:nvSpPr>
        <p:spPr>
          <a:xfrm>
            <a:off x="12509163" y="8400359"/>
            <a:ext cx="580044" cy="33177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2400" dirty="0" err="1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D47AA90D-C5AD-058D-45EE-62554C5C9521}"/>
              </a:ext>
            </a:extLst>
          </p:cNvPr>
          <p:cNvSpPr/>
          <p:nvPr/>
        </p:nvSpPr>
        <p:spPr>
          <a:xfrm>
            <a:off x="12509163" y="7779450"/>
            <a:ext cx="580044" cy="331771"/>
          </a:xfrm>
          <a:prstGeom prst="rect">
            <a:avLst/>
          </a:prstGeom>
          <a:solidFill>
            <a:srgbClr val="2A50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2400" dirty="0" err="1"/>
          </a:p>
        </p:txBody>
      </p:sp>
    </p:spTree>
    <p:extLst>
      <p:ext uri="{BB962C8B-B14F-4D97-AF65-F5344CB8AC3E}">
        <p14:creationId xmlns:p14="http://schemas.microsoft.com/office/powerpoint/2010/main" val="2067557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CAD6064-2E41-01EC-A4FE-E642E758485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604052" y="-7371601"/>
            <a:ext cx="15675648" cy="19592258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F748CCD-AC6F-9E1C-B5BC-A494BD52A9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8581DF8-2FB6-B90E-CACD-349278C85E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>
                <a:latin typeface="Verdana"/>
                <a:ea typeface="Verdana"/>
              </a:rPr>
              <a:t>Cyber Security Summit 2026</a:t>
            </a:r>
          </a:p>
          <a:p>
            <a:endParaRPr lang="en-US" dirty="0"/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910F4FE9-629D-EFDD-E2CF-0EC610E935A1}"/>
              </a:ext>
            </a:extLst>
          </p:cNvPr>
          <p:cNvSpPr>
            <a:spLocks noGrp="1"/>
          </p:cNvSpPr>
          <p:nvPr>
            <p:ph type="body" orient="vert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E9473D3E-74B7-DCE3-1E5A-DE8F34978F05}"/>
              </a:ext>
            </a:extLst>
          </p:cNvPr>
          <p:cNvSpPr txBox="1">
            <a:spLocks/>
          </p:cNvSpPr>
          <p:nvPr/>
        </p:nvSpPr>
        <p:spPr>
          <a:xfrm>
            <a:off x="863604" y="5002195"/>
            <a:ext cx="16569525" cy="590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401" indent="0" algn="l" defTabSz="914492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SzPct val="105000"/>
              <a:buFontTx/>
              <a:buNone/>
              <a:defRPr sz="2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717624" indent="-349286" algn="l" defTabSz="914492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SzPct val="105000"/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2pPr>
            <a:lvl3pPr marL="1079609" indent="-355634" algn="l" defTabSz="914492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SzPct val="105000"/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3pPr>
            <a:lvl4pPr marL="1428893" indent="-365163" algn="l" defTabSz="914492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SzPct val="105000"/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1800407" indent="-355634" algn="l" defTabSz="914492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SzPct val="105000"/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5029703" indent="-457245" algn="l" defTabSz="914492" rtl="0" eaLnBrk="1" latinLnBrk="0" hangingPunct="1">
              <a:spcBef>
                <a:spcPct val="20000"/>
              </a:spcBef>
              <a:buFont typeface="Arial"/>
              <a:buChar char="•"/>
              <a:defRPr sz="4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4196" indent="-457245" algn="l" defTabSz="914492" rtl="0" eaLnBrk="1" latinLnBrk="0" hangingPunct="1">
              <a:spcBef>
                <a:spcPct val="20000"/>
              </a:spcBef>
              <a:buFont typeface="Arial"/>
              <a:buChar char="•"/>
              <a:defRPr sz="4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687" indent="-457245" algn="l" defTabSz="914492" rtl="0" eaLnBrk="1" latinLnBrk="0" hangingPunct="1">
              <a:spcBef>
                <a:spcPct val="20000"/>
              </a:spcBef>
              <a:buFont typeface="Arial"/>
              <a:buChar char="•"/>
              <a:defRPr sz="4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3177" indent="-457245" algn="l" defTabSz="914492" rtl="0" eaLnBrk="1" latinLnBrk="0" hangingPunct="1">
              <a:spcBef>
                <a:spcPct val="20000"/>
              </a:spcBef>
              <a:buFont typeface="Arial"/>
              <a:buChar char="•"/>
              <a:defRPr sz="4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A1 Group –Map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2512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9CF6367-F63A-EADA-6497-DB05932F38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/>
              <a:t>Cyber Security Summit 2026</a:t>
            </a:r>
          </a:p>
          <a:p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1C4D9CF-B780-BF20-8A9C-248954B10E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IoT</a:t>
            </a:r>
          </a:p>
          <a:p>
            <a:endParaRPr lang="en-US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99F7CB8-9026-B4E3-6561-417CBE09BBA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lnSpc>
                <a:spcPts val="4200"/>
              </a:lnSpc>
            </a:pPr>
            <a:r>
              <a:rPr lang="en-US" dirty="0"/>
              <a:t>Connect everything and leverage the full potential of your business assets. Build your IoT application from scratch using our full stack or get a pre-built solution.</a:t>
            </a:r>
          </a:p>
        </p:txBody>
      </p:sp>
      <p:sp>
        <p:nvSpPr>
          <p:cNvPr id="5" name="Vertikaler Textplatzhalter 4">
            <a:extLst>
              <a:ext uri="{FF2B5EF4-FFF2-40B4-BE49-F238E27FC236}">
                <a16:creationId xmlns:a16="http://schemas.microsoft.com/office/drawing/2014/main" id="{A6981095-D4EC-AC9C-994F-A408F5D90684}"/>
              </a:ext>
            </a:extLst>
          </p:cNvPr>
          <p:cNvSpPr>
            <a:spLocks noGrp="1"/>
          </p:cNvSpPr>
          <p:nvPr>
            <p:ph type="body" orient="vert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731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7B9FCB2-2298-C97C-4B67-5C7EC82FDA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/>
              <a:t>Cyber Security Summit 2026</a:t>
            </a:r>
          </a:p>
          <a:p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E8C743A-75C4-90DB-8E0E-441D514230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Cloud</a:t>
            </a:r>
          </a:p>
          <a:p>
            <a:endParaRPr lang="en-US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196CB7A-9708-2A4E-D845-CA9728B95EC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Scale your business and keep it up-to-date with </a:t>
            </a:r>
            <a:r>
              <a:rPr lang="en-US" dirty="0" err="1"/>
              <a:t>Exoscale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A1 Digital’s secure, </a:t>
            </a:r>
            <a:r>
              <a:rPr lang="en-US" dirty="0" err="1"/>
              <a:t>european</a:t>
            </a:r>
            <a:r>
              <a:rPr lang="en-US" dirty="0"/>
              <a:t>-based cloud.</a:t>
            </a:r>
          </a:p>
          <a:p>
            <a:endParaRPr lang="en-US" dirty="0"/>
          </a:p>
        </p:txBody>
      </p:sp>
      <p:sp>
        <p:nvSpPr>
          <p:cNvPr id="5" name="Vertikaler Textplatzhalter 4">
            <a:extLst>
              <a:ext uri="{FF2B5EF4-FFF2-40B4-BE49-F238E27FC236}">
                <a16:creationId xmlns:a16="http://schemas.microsoft.com/office/drawing/2014/main" id="{3E1686C4-9EC2-E8EF-8A67-57FCBA0A1275}"/>
              </a:ext>
            </a:extLst>
          </p:cNvPr>
          <p:cNvSpPr>
            <a:spLocks noGrp="1"/>
          </p:cNvSpPr>
          <p:nvPr>
            <p:ph type="body" orient="vert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089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07742B5-CB65-BDCE-630F-E55751D751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/>
              <a:t>Cyber Security Summit 2026</a:t>
            </a:r>
          </a:p>
          <a:p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5869BFD-F469-74E0-48E8-915A730CEA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Network</a:t>
            </a:r>
          </a:p>
          <a:p>
            <a:endParaRPr lang="en-US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BC9BA5D-0686-5DFE-938D-56BAECA0831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Connect your entire infrastructure on a single, secure and cloud-based network. Manage and monitor it on one central platform – with SD-WAN.</a:t>
            </a:r>
          </a:p>
          <a:p>
            <a:endParaRPr lang="en-US" dirty="0"/>
          </a:p>
        </p:txBody>
      </p:sp>
      <p:sp>
        <p:nvSpPr>
          <p:cNvPr id="5" name="Vertikaler Textplatzhalter 4">
            <a:extLst>
              <a:ext uri="{FF2B5EF4-FFF2-40B4-BE49-F238E27FC236}">
                <a16:creationId xmlns:a16="http://schemas.microsoft.com/office/drawing/2014/main" id="{C2B763AA-6128-17C3-487B-9A17C5EE01E4}"/>
              </a:ext>
            </a:extLst>
          </p:cNvPr>
          <p:cNvSpPr>
            <a:spLocks noGrp="1"/>
          </p:cNvSpPr>
          <p:nvPr>
            <p:ph type="body" orient="vert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900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090C796-7D97-73FC-2726-509D1A7EA9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>
                <a:latin typeface="Verdana"/>
                <a:ea typeface="Verdana"/>
              </a:rPr>
              <a:t>Cyber Security Summit 2026</a:t>
            </a:r>
          </a:p>
          <a:p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D8581A4-BAB4-CBAE-B48F-D1ED7AC673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24051" y="3754424"/>
            <a:ext cx="7074806" cy="869291"/>
          </a:xfrm>
        </p:spPr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Cyber Security</a:t>
            </a:r>
          </a:p>
          <a:p>
            <a:endParaRPr lang="en-US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7DBE792-5CB2-6CC8-1DAB-FC9DE813E01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24/7 Cybersecurity for small to mid-sized companies and MSPs in the DACH region - from security consulting to vulnerability management and more.</a:t>
            </a:r>
          </a:p>
          <a:p>
            <a:endParaRPr lang="en-US" dirty="0"/>
          </a:p>
        </p:txBody>
      </p:sp>
      <p:sp>
        <p:nvSpPr>
          <p:cNvPr id="5" name="Vertikaler Textplatzhalter 4">
            <a:extLst>
              <a:ext uri="{FF2B5EF4-FFF2-40B4-BE49-F238E27FC236}">
                <a16:creationId xmlns:a16="http://schemas.microsoft.com/office/drawing/2014/main" id="{54E9C599-23A4-7ECE-D4D2-5087718B88C7}"/>
              </a:ext>
            </a:extLst>
          </p:cNvPr>
          <p:cNvSpPr>
            <a:spLocks noGrp="1"/>
          </p:cNvSpPr>
          <p:nvPr>
            <p:ph type="body" orient="vert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617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3761E-A14C-B4E8-F330-16AF0AE19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3CC520B-0B06-A98B-2E04-E942B22A49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94A7A18-10B0-5560-8BFE-D4EF3C1721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/>
              <a:t>Cyber Security Summit 2026</a:t>
            </a:r>
          </a:p>
          <a:p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7A9911B-8A82-FDC1-C56E-3DAFBBCDBE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solidFill>
                  <a:srgbClr val="FF0000"/>
                </a:solidFill>
                <a:ea typeface="Verdana"/>
              </a:rPr>
              <a:t>Preis der </a:t>
            </a:r>
            <a:r>
              <a:rPr lang="en-US" dirty="0" err="1">
                <a:solidFill>
                  <a:srgbClr val="FF0000"/>
                </a:solidFill>
                <a:ea typeface="Verdana"/>
              </a:rPr>
              <a:t>Digitalisierung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99B5A1B-9EB6-5AF1-D084-BC3ED82594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28788" y="4423853"/>
            <a:ext cx="4433832" cy="4056440"/>
          </a:xfrm>
        </p:spPr>
        <p:txBody>
          <a:bodyPr vert="horz" lIns="0" tIns="0" rIns="0" bIns="0" rtlCol="0" anchor="t">
            <a:noAutofit/>
          </a:bodyPr>
          <a:lstStyle/>
          <a:p>
            <a:pPr marL="457200" indent="-457200">
              <a:buFont typeface="Arial"/>
              <a:buChar char="•"/>
            </a:pPr>
            <a:r>
              <a:rPr lang="en-US" dirty="0" err="1">
                <a:ea typeface="Verdana"/>
              </a:rPr>
              <a:t>Vernetzt</a:t>
            </a:r>
          </a:p>
          <a:p>
            <a:pPr marL="457200" indent="-457200">
              <a:buFont typeface="Arial"/>
              <a:buChar char="•"/>
            </a:pPr>
            <a:r>
              <a:rPr lang="en-US" dirty="0" err="1">
                <a:ea typeface="Verdana"/>
              </a:rPr>
              <a:t>Verteilt</a:t>
            </a:r>
            <a:endParaRPr lang="en-US">
              <a:ea typeface="Verdana"/>
            </a:endParaRPr>
          </a:p>
          <a:p>
            <a:pPr marL="457200" indent="-457200">
              <a:buFont typeface="Arial"/>
              <a:buChar char="•"/>
            </a:pPr>
            <a:r>
              <a:rPr lang="en-US">
                <a:ea typeface="Verdana"/>
              </a:rPr>
              <a:t>Remote</a:t>
            </a:r>
            <a:endParaRPr lang="en-US" dirty="0">
              <a:ea typeface="Verdana"/>
            </a:endParaRPr>
          </a:p>
          <a:p>
            <a:pPr marL="457200" indent="-457200">
              <a:buFont typeface="Arial"/>
              <a:buChar char="•"/>
            </a:pPr>
            <a:r>
              <a:rPr lang="en-US">
                <a:ea typeface="Verdana"/>
              </a:rPr>
              <a:t>24/7</a:t>
            </a:r>
            <a:endParaRPr lang="en-US" dirty="0">
              <a:ea typeface="Verdana"/>
            </a:endParaRPr>
          </a:p>
        </p:txBody>
      </p:sp>
      <p:sp>
        <p:nvSpPr>
          <p:cNvPr id="6" name="Vertikaler Textplatzhalter 5">
            <a:extLst>
              <a:ext uri="{FF2B5EF4-FFF2-40B4-BE49-F238E27FC236}">
                <a16:creationId xmlns:a16="http://schemas.microsoft.com/office/drawing/2014/main" id="{8DC56A66-8323-B6D7-FF61-33F6FF98D254}"/>
              </a:ext>
            </a:extLst>
          </p:cNvPr>
          <p:cNvSpPr>
            <a:spLocks noGrp="1"/>
          </p:cNvSpPr>
          <p:nvPr>
            <p:ph type="body" orient="vert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2E33F5-1197-1F25-B3F4-60A55FEB7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1128" y="2573638"/>
            <a:ext cx="7478324" cy="746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61937"/>
      </p:ext>
    </p:extLst>
  </p:cSld>
  <p:clrMapOvr>
    <a:masterClrMapping/>
  </p:clrMapOvr>
</p:sld>
</file>

<file path=ppt/theme/theme1.xml><?xml version="1.0" encoding="utf-8"?>
<a:theme xmlns:a="http://schemas.openxmlformats.org/drawingml/2006/main" name="Telekom Austria Master">
  <a:themeElements>
    <a:clrScheme name="A1 Digital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B140A"/>
      </a:accent1>
      <a:accent2>
        <a:srgbClr val="FA8A80"/>
      </a:accent2>
      <a:accent3>
        <a:srgbClr val="820000"/>
      </a:accent3>
      <a:accent4>
        <a:srgbClr val="FF372C"/>
      </a:accent4>
      <a:accent5>
        <a:srgbClr val="FF5500"/>
      </a:accent5>
      <a:accent6>
        <a:srgbClr val="999999"/>
      </a:accent6>
      <a:hlink>
        <a:srgbClr val="333333"/>
      </a:hlink>
      <a:folHlink>
        <a:srgbClr val="333333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lin ang="2700000" scaled="0"/>
        </a:gradFill>
        <a:ln>
          <a:noFill/>
        </a:ln>
        <a:effectLst/>
      </a:spPr>
      <a:bodyPr lIns="36000" tIns="36000" rIns="36000" bIns="36000" rtlCol="0" anchor="ctr"/>
      <a:lstStyle>
        <a:defPPr algn="ctr">
          <a:defRPr sz="2400"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1">
              <a:lumMod val="7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10000"/>
          </a:lnSpc>
          <a:defRPr sz="1200" b="1" dirty="0" smtClean="0">
            <a:latin typeface="Verdana"/>
            <a:cs typeface="Verdan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1-PPT-Master-Template_EN_All-Countries-and-Departments.pptx" id="{CC412A1F-E6A9-486F-AB20-DCD5ED573749}" vid="{42286126-5D99-416D-94E0-C9D35BF0B2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A1-PPT-Master</Template>
  <TotalTime>0</TotalTime>
  <Words>1857</Words>
  <Application>Microsoft Office PowerPoint</Application>
  <PresentationFormat>Custom</PresentationFormat>
  <Paragraphs>619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Telekom Austria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Understand, explore and create the world of A1.</dc:title>
  <dc:subject/>
  <dc:creator>Halwachs Olivia</dc:creator>
  <cp:keywords/>
  <dc:description>Power Point Master Template for internal use only</dc:description>
  <cp:lastModifiedBy>YAY creative</cp:lastModifiedBy>
  <cp:revision>863</cp:revision>
  <cp:lastPrinted>2017-12-12T15:25:25Z</cp:lastPrinted>
  <dcterms:created xsi:type="dcterms:W3CDTF">2024-04-04T07:09:59Z</dcterms:created>
  <dcterms:modified xsi:type="dcterms:W3CDTF">2026-04-17T21:30:22Z</dcterms:modified>
  <cp:category/>
</cp:coreProperties>
</file>