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68" r:id="rId18"/>
    <p:sldId id="273" r:id="rId19"/>
    <p:sldId id="274" r:id="rId20"/>
    <p:sldId id="275" r:id="rId21"/>
    <p:sldId id="276" r:id="rId22"/>
    <p:sldId id="277" r:id="rId23"/>
  </p:sldIdLst>
  <p:sldSz cx="12192000" cy="6858000"/>
  <p:notesSz cx="6858000" cy="9144000"/>
  <p:embeddedFontLst>
    <p:embeddedFont>
      <p:font typeface="Sora" pitchFamily="2" charset="77"/>
      <p:regular r:id="rId25"/>
      <p:bold r:id="rId26"/>
    </p:embeddedFont>
    <p:embeddedFont>
      <p:font typeface="Sora Light" pitchFamily="2" charset="77"/>
      <p:regular r:id="rId27"/>
      <p:bold r:id="rId28"/>
      <p:italic r:id="rId29"/>
    </p:embeddedFont>
    <p:embeddedFont>
      <p:font typeface="Sora Medium" pitchFamily="2" charset="77"/>
      <p:regular r:id="rId30"/>
      <p:bold r:id="rId31"/>
    </p:embeddedFont>
    <p:embeddedFont>
      <p:font typeface="Sora SemiBold" pitchFamily="2" charset="77"/>
      <p:regular r:id="rId32"/>
      <p:bold r:id="rId33"/>
    </p:embeddedFont>
    <p:embeddedFont>
      <p:font typeface="Sora SemiBold Italic" pitchFamily="2" charset="77"/>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16">
          <p15:clr>
            <a:srgbClr val="747775"/>
          </p15:clr>
        </p15:guide>
        <p15:guide id="2" orient="horz" pos="1368">
          <p15:clr>
            <a:srgbClr val="747775"/>
          </p15:clr>
        </p15:guide>
        <p15:guide id="3"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rcUlzObVBUd+b/pubzAb9QbCOw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16" d="100"/>
          <a:sy n="116" d="100"/>
        </p:scale>
        <p:origin x="864" y="176"/>
      </p:cViewPr>
      <p:guideLst>
        <p:guide orient="horz" pos="3816"/>
        <p:guide orient="horz" pos="136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[Title]: Securing the Human-AI Workforce</a:t>
            </a:r>
            <a:br>
              <a:rPr lang="en-US"/>
            </a:br>
            <a:r>
              <a:rPr lang="en-US"/>
              <a:t>[Subtitle]: Human Risk in the AI Era</a:t>
            </a:r>
            <a:br>
              <a:rPr lang="en-US"/>
            </a:br>
            <a:r>
              <a:rPr lang="en-US"/>
              <a:t>Based on KnowBe4's State of Human Risk 2025 Report</a:t>
            </a:r>
            <a:endParaRPr/>
          </a:p>
        </p:txBody>
      </p:sp>
      <p:sp>
        <p:nvSpPr>
          <p:cNvPr id="1054" name="Google Shape;105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The same goes for external threats such as bad actors that mainpulate people through social engineering to gain access to confidential information and protected systems.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They use clever technigues and attack methods to get to what they want. Things like Phishing through email or text messages on social media. Or creating disinformation to sway someones opinion.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And this digital age where the Internet has taken away virtually aal boundaries of communication and connects all of us, this also allows bad actors to have access to everyone</a:t>
            </a:r>
            <a:endParaRPr/>
          </a:p>
          <a:p>
            <a:pPr marL="457200" marR="0" lvl="0" indent="-228600" algn="l" rtl="0">
              <a:lnSpc>
                <a:spcPct val="100000"/>
              </a:lnSpc>
              <a:spcBef>
                <a:spcPts val="0"/>
              </a:spcBef>
              <a:spcAft>
                <a:spcPts val="0"/>
              </a:spcAft>
              <a:buSzPts val="1400"/>
              <a:buNone/>
            </a:pPr>
            <a:r>
              <a:rPr lang="en-US"/>
              <a:t>Simply look at the amount of phishing emails that confront you organization on a daily basis, and it is pretty evident that social engineering runs rampant.</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And with bad actors having access to new technology, such as deepfakes. They are able to craft intrigate and hyperrealistic messages that are perfectly designed to fool anyone. </a:t>
            </a:r>
            <a:endParaRPr/>
          </a:p>
          <a:p>
            <a:pPr marL="457200" marR="0" lvl="0" indent="-228600" algn="l" rtl="0">
              <a:lnSpc>
                <a:spcPct val="100000"/>
              </a:lnSpc>
              <a:spcBef>
                <a:spcPts val="0"/>
              </a:spcBef>
              <a:spcAft>
                <a:spcPts val="0"/>
              </a:spcAft>
              <a:buSzPts val="1400"/>
              <a:buNone/>
            </a:pPr>
            <a:r>
              <a:rPr lang="en-US"/>
              <a:t>We are already seeing attacks that leverage these artificially generated images and texts in the real world. Making it harder to detect and protect against these attacks. </a:t>
            </a:r>
            <a:endParaRPr/>
          </a:p>
        </p:txBody>
      </p:sp>
      <p:sp>
        <p:nvSpPr>
          <p:cNvPr id="1145" name="Google Shape;1145;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a:solidFill>
                  <a:schemeClr val="lt1"/>
                </a:solidFill>
                <a:latin typeface="Arial"/>
                <a:ea typeface="Arial"/>
                <a:cs typeface="Arial"/>
                <a:sym typeface="Arial"/>
              </a:rPr>
              <a:t>To help organizations manage the ongoing problem of social engineering </a:t>
            </a:r>
            <a:endParaRPr/>
          </a:p>
          <a:p>
            <a:pPr marL="457200" marR="0" lvl="0" indent="-228600" algn="l" rtl="0">
              <a:lnSpc>
                <a:spcPct val="100000"/>
              </a:lnSpc>
              <a:spcBef>
                <a:spcPts val="0"/>
              </a:spcBef>
              <a:spcAft>
                <a:spcPts val="0"/>
              </a:spcAft>
              <a:buClr>
                <a:srgbClr val="000000"/>
              </a:buClr>
              <a:buSzPts val="1400"/>
              <a:buFont typeface="Arial"/>
              <a:buNone/>
            </a:pPr>
            <a:r>
              <a:rPr lang="en-US" sz="1200" b="1">
                <a:solidFill>
                  <a:schemeClr val="lt1"/>
                </a:solidFill>
                <a:latin typeface="Arial"/>
                <a:ea typeface="Arial"/>
                <a:cs typeface="Arial"/>
                <a:sym typeface="Arial"/>
              </a:rPr>
              <a:t>Things like Phishing, Smishing and Vishing</a:t>
            </a:r>
            <a:endParaRPr/>
          </a:p>
          <a:p>
            <a:pPr marL="457200" marR="0" lvl="0" indent="-228600" algn="l" rtl="0">
              <a:lnSpc>
                <a:spcPct val="100000"/>
              </a:lnSpc>
              <a:spcBef>
                <a:spcPts val="0"/>
              </a:spcBef>
              <a:spcAft>
                <a:spcPts val="0"/>
              </a:spcAft>
              <a:buClr>
                <a:srgbClr val="000000"/>
              </a:buClr>
              <a:buSzPts val="1400"/>
              <a:buFont typeface="Arial"/>
              <a:buNone/>
            </a:pPr>
            <a:r>
              <a:rPr lang="en-US" sz="1200" b="1">
                <a:solidFill>
                  <a:schemeClr val="lt1"/>
                </a:solidFill>
                <a:latin typeface="Arial"/>
                <a:ea typeface="Arial"/>
                <a:cs typeface="Arial"/>
                <a:sym typeface="Arial"/>
              </a:rPr>
              <a:t>We learn user how to detect these attacks and how to defend against them. We do this through Security Awareness Training</a:t>
            </a:r>
            <a:endParaRPr/>
          </a:p>
          <a:p>
            <a:pPr marL="457200" marR="0" lvl="0" indent="-228600" algn="l" rtl="0">
              <a:lnSpc>
                <a:spcPct val="100000"/>
              </a:lnSpc>
              <a:spcBef>
                <a:spcPts val="0"/>
              </a:spcBef>
              <a:spcAft>
                <a:spcPts val="0"/>
              </a:spcAft>
              <a:buClr>
                <a:srgbClr val="000000"/>
              </a:buClr>
              <a:buSzPts val="1400"/>
              <a:buFont typeface="Arial"/>
              <a:buNone/>
            </a:pPr>
            <a:r>
              <a:rPr lang="en-US" sz="1200" b="1">
                <a:solidFill>
                  <a:schemeClr val="lt1"/>
                </a:solidFill>
                <a:latin typeface="Arial"/>
                <a:ea typeface="Arial"/>
                <a:cs typeface="Arial"/>
                <a:sym typeface="Arial"/>
              </a:rPr>
              <a:t>Enabling employees to make smarter security decisions</a:t>
            </a:r>
            <a:endParaRPr/>
          </a:p>
          <a:p>
            <a:pPr marL="457200" marR="0" lvl="0" indent="-228600" algn="l" rtl="0">
              <a:lnSpc>
                <a:spcPct val="100000"/>
              </a:lnSpc>
              <a:spcBef>
                <a:spcPts val="0"/>
              </a:spcBef>
              <a:spcAft>
                <a:spcPts val="0"/>
              </a:spcAft>
              <a:buSzPts val="1400"/>
              <a:buNone/>
            </a:pPr>
            <a:endParaRPr/>
          </a:p>
        </p:txBody>
      </p:sp>
      <p:sp>
        <p:nvSpPr>
          <p:cNvPr id="1153" name="Google Shape;1153;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0" name="Google Shape;1160;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Cybercriminals don’t hack technology, they hack the human behind 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6" name="Google Shape;1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9" name="Google Shape;119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As a consequence of AI coming into the mix, human risk is increasing – yet, human risk is hardly well managed in many organisations. We must hence focus on human risk first.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[Title]: Human Oversight: More Critical Than Ever</a:t>
            </a:r>
            <a:br>
              <a:rPr lang="en-US"/>
            </a:br>
            <a:r>
              <a:rPr lang="en-US"/>
              <a:t>[Body]: Human Risk Management is at a pivotal point. Leaders agree on what works — but most organizations are behind on implementation.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9" name="Google Shape;1169;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Arial"/>
                <a:ea typeface="Arial"/>
                <a:cs typeface="Arial"/>
                <a:sym typeface="Arial"/>
              </a:rPr>
              <a:t>Context-Aware Protection at the Point of Risk</a:t>
            </a:r>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A0B4C8"/>
                </a:solidFill>
                <a:latin typeface="Arial"/>
                <a:ea typeface="Arial"/>
                <a:cs typeface="Arial"/>
                <a:sym typeface="Arial"/>
              </a:rPr>
              <a:t>The goal isn't just to block threats — it's to build an organization of people who make better security decisions.</a:t>
            </a:r>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6C63FF"/>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2800" b="1" i="0" u="none" strike="noStrike" cap="none">
                <a:solidFill>
                  <a:srgbClr val="00D4AA"/>
                </a:solidFill>
                <a:latin typeface="Arial"/>
                <a:ea typeface="Arial"/>
                <a:cs typeface="Arial"/>
                <a:sym typeface="Arial"/>
              </a:rPr>
              <a:t>Educate at Point of Risk - </a:t>
            </a:r>
            <a:r>
              <a:rPr lang="en-US" sz="2800" b="0" i="0" u="none" strike="noStrike" cap="none">
                <a:solidFill>
                  <a:srgbClr val="D0D8E0"/>
                </a:solidFill>
                <a:latin typeface="Arial"/>
                <a:ea typeface="Arial"/>
                <a:cs typeface="Arial"/>
                <a:sym typeface="Arial"/>
              </a:rPr>
              <a:t>Context-aware warnings explain WHY an email is suspicious — teaching users in real time, not just blocking them.</a:t>
            </a:r>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4DA8FF"/>
                </a:solidFill>
                <a:latin typeface="Arial"/>
                <a:ea typeface="Arial"/>
                <a:cs typeface="Arial"/>
                <a:sym typeface="Arial"/>
              </a:rPr>
              <a:t>Adapt to each Person - </a:t>
            </a:r>
            <a:r>
              <a:rPr lang="en-US" sz="1100" b="0" i="0" u="none" strike="noStrike" cap="none">
                <a:solidFill>
                  <a:srgbClr val="D0D8E0"/>
                </a:solidFill>
                <a:latin typeface="Arial"/>
                <a:ea typeface="Arial"/>
                <a:cs typeface="Arial"/>
                <a:sym typeface="Arial"/>
              </a:rPr>
              <a:t>Real behavioral data drives personalized protection. New hires, execs, and power users each get the right level of defense.</a:t>
            </a:r>
            <a:endParaRPr/>
          </a:p>
          <a:p>
            <a:pPr marL="457200" marR="0" lvl="0" indent="-298450" algn="l" rtl="0">
              <a:lnSpc>
                <a:spcPct val="100000"/>
              </a:lnSpc>
              <a:spcBef>
                <a:spcPts val="0"/>
              </a:spcBef>
              <a:spcAft>
                <a:spcPts val="0"/>
              </a:spcAft>
              <a:buClr>
                <a:srgbClr val="000000"/>
              </a:buClr>
              <a:buSzPts val="1100"/>
              <a:buFont typeface="Arial"/>
              <a:buChar char="●"/>
            </a:pPr>
            <a:r>
              <a:rPr lang="en-US" sz="1100" b="1" i="0" u="none" strike="noStrike" cap="none">
                <a:solidFill>
                  <a:srgbClr val="FFD93D"/>
                </a:solidFill>
                <a:latin typeface="Arial"/>
                <a:ea typeface="Arial"/>
                <a:cs typeface="Arial"/>
                <a:sym typeface="Arial"/>
              </a:rPr>
              <a:t>Learn from every Interaction - </a:t>
            </a:r>
            <a:r>
              <a:rPr lang="en-US" sz="1100" b="0" i="0" u="none" strike="noStrike" cap="none">
                <a:solidFill>
                  <a:srgbClr val="D0D8E0"/>
                </a:solidFill>
                <a:latin typeface="Arial"/>
                <a:ea typeface="Arial"/>
                <a:cs typeface="Arial"/>
                <a:sym typeface="Arial"/>
              </a:rPr>
              <a:t>Every reported email, every warning interaction, every training completion feeds the intelligence engine — making the next decision smarter.</a:t>
            </a:r>
            <a:endParaRPr sz="1100" b="1" i="0" u="none" strike="noStrike" cap="none">
              <a:solidFill>
                <a:srgbClr val="6C63FF"/>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6C63FF"/>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6C63FF"/>
                </a:solidFill>
                <a:latin typeface="Arial"/>
                <a:ea typeface="Arial"/>
                <a:cs typeface="Arial"/>
                <a:sym typeface="Arial"/>
              </a:rPr>
              <a:t>Why This Matters</a:t>
            </a:r>
            <a:endParaRPr/>
          </a:p>
          <a:p>
            <a:pPr marL="15875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D0D8E0"/>
                </a:solidFill>
                <a:latin typeface="Arial"/>
                <a:ea typeface="Arial"/>
                <a:cs typeface="Arial"/>
                <a:sym typeface="Arial"/>
              </a:rPr>
              <a:t>Multi-channel attacks move targets from email to phone, video, messaging. If you educate at the email stage, you prevent the entire attack chain. Every interaction becomes a training moment.</a:t>
            </a:r>
            <a:endParaRPr/>
          </a:p>
          <a:p>
            <a:pPr marL="15875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0D4AA"/>
                </a:solidFill>
                <a:latin typeface="Arial"/>
                <a:ea typeface="Arial"/>
                <a:cs typeface="Arial"/>
                <a:sym typeface="Arial"/>
              </a:rPr>
              <a:t>"People are more likely to fall victim when they are distracted... organizations must ensure their email security is defending them around the clock."</a:t>
            </a:r>
            <a:endParaRPr/>
          </a:p>
          <a:p>
            <a:pPr marL="158750" lvl="0" indent="0" algn="l" rtl="0">
              <a:lnSpc>
                <a:spcPct val="100000"/>
              </a:lnSpc>
              <a:spcBef>
                <a:spcPts val="0"/>
              </a:spcBef>
              <a:spcAft>
                <a:spcPts val="0"/>
              </a:spcAft>
              <a:buSzPts val="1100"/>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Key Challenges for Your Security Program</a:t>
            </a:r>
            <a:endParaRPr/>
          </a:p>
          <a:p>
            <a:pPr marL="0" lvl="0" indent="0" algn="l" rtl="0">
              <a:lnSpc>
                <a:spcPct val="100000"/>
              </a:lnSpc>
              <a:spcBef>
                <a:spcPts val="0"/>
              </a:spcBef>
              <a:spcAft>
                <a:spcPts val="0"/>
              </a:spcAft>
              <a:buSzPts val="1400"/>
              <a:buNone/>
            </a:pPr>
            <a:br>
              <a:rPr lang="en-US"/>
            </a:br>
            <a:r>
              <a:rPr lang="en-US"/>
              <a:t>[Scale]: Every employee + every AI agent = exponentially larger attack surface. Traditional controls designed for human-only workforces cannot keep up.</a:t>
            </a:r>
            <a:br>
              <a:rPr lang="en-US"/>
            </a:br>
            <a:r>
              <a:rPr lang="en-US"/>
              <a:t>[Pace]: AI-powered threats evolve faster than annual training cycles. 57% increase in email incidents, 43% in AI apps — in just 12 months.</a:t>
            </a:r>
            <a:br>
              <a:rPr lang="en-US"/>
            </a:br>
            <a:r>
              <a:rPr lang="en-US"/>
              <a:t>[Distributed Agency]: Decisions now made by humans AND AI agents across platforms. Only 29% of employees see security as everyone's responsibility.</a:t>
            </a:r>
            <a:br>
              <a:rPr lang="en-US"/>
            </a:br>
            <a:r>
              <a:rPr lang="en-US"/>
              <a:t>[Observability]: 71% lack individualized risk scores. Only 29% have excellent visibility into human risk. AI agent actions are even harder to monitor.</a:t>
            </a:r>
            <a:endParaRPr/>
          </a:p>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0" name="Google Shape;10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[Title]: Three Imperatives for the Human-AI Workforce</a:t>
            </a:r>
            <a:br>
              <a:rPr lang="en-US"/>
            </a:br>
            <a:r>
              <a:rPr lang="en-US"/>
              <a:t>[Adopt HRM Now]: 84% of organizations are behind. Move from reactive, punish-and-patch models to proactive, personalized human risk management.</a:t>
            </a:r>
            <a:br>
              <a:rPr lang="en-US"/>
            </a:br>
            <a:r>
              <a:rPr lang="en-US"/>
              <a:t>[Extend to AI Agents]: Train AI agents to act securely as active workforce members. Early adopters will elevate themselves above those who delay.</a:t>
            </a:r>
            <a:br>
              <a:rPr lang="en-US"/>
            </a:br>
            <a:r>
              <a:rPr lang="en-US"/>
              <a:t>[Invest in Oversight]: Human oversight is the critical control layer. Invest in cross-platform visibility, real-time coaching, and individualized risk scores.</a:t>
            </a:r>
            <a:endParaRPr/>
          </a:p>
        </p:txBody>
      </p:sp>
      <p:sp>
        <p:nvSpPr>
          <p:cNvPr id="1279" name="Google Shape;127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4" name="Google Shape;1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Verizon DBIR 60+% data breaches due to human behavior</a:t>
            </a:r>
            <a:endParaRPr/>
          </a:p>
        </p:txBody>
      </p:sp>
      <p:sp>
        <p:nvSpPr>
          <p:cNvPr id="1067" name="Google Shape;10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Jede Organisation ist betroffen: Wissen Sie, wie groß Ihre Exposition ist?</a:t>
            </a:r>
            <a:br>
              <a:rPr lang="en-US"/>
            </a:br>
            <a:r>
              <a:rPr lang="en-US"/>
              <a:t>Die größte Bedrohung kommt von außen: Wie bereiten Sie Ihre Systeme und Ihre Mitarbeiter vor?</a:t>
            </a:r>
            <a:br>
              <a:rPr lang="en-US"/>
            </a:br>
            <a:r>
              <a:rPr lang="en-US"/>
              <a:t>Der am häufigsten genutzte Angriffsvektor bleibt EMAI</a:t>
            </a:r>
            <a:br>
              <a:rPr lang="en-US"/>
            </a:br>
            <a:r>
              <a:rPr lang="en-US"/>
              <a:t>Aber *-ishng (Social Engineering) wird multikanalisiert und immer ausgefeilter</a:t>
            </a:r>
            <a:endParaRPr/>
          </a:p>
        </p:txBody>
      </p:sp>
      <p:sp>
        <p:nvSpPr>
          <p:cNvPr id="1078" name="Google Shape;10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6" name="Google Shape;10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90513" marR="0" lvl="0" indent="-285750" algn="l" rtl="0">
              <a:lnSpc>
                <a:spcPct val="100000"/>
              </a:lnSpc>
              <a:spcBef>
                <a:spcPts val="0"/>
              </a:spcBef>
              <a:spcAft>
                <a:spcPts val="0"/>
              </a:spcAft>
              <a:buClr>
                <a:srgbClr val="000000"/>
              </a:buClr>
              <a:buSzPts val="1100"/>
              <a:buFont typeface="Arial"/>
              <a:buChar char="●"/>
            </a:pPr>
            <a:r>
              <a:rPr lang="en-US" sz="1100"/>
              <a:t>A leading tier-one automotive supplier routinely manages “hardware-near” requirements.</a:t>
            </a:r>
            <a:endParaRPr/>
          </a:p>
          <a:p>
            <a:pPr marL="290513" lvl="0" indent="-285750" algn="l" rtl="0">
              <a:lnSpc>
                <a:spcPct val="100000"/>
              </a:lnSpc>
              <a:spcBef>
                <a:spcPts val="0"/>
              </a:spcBef>
              <a:spcAft>
                <a:spcPts val="0"/>
              </a:spcAft>
              <a:buSzPts val="1400"/>
              <a:buNone/>
            </a:pPr>
            <a:r>
              <a:rPr lang="en-US" sz="1100"/>
              <a:t>Accurate implementation demands significant amount of testing, particularly for test case descriptions (e.g., scenarios, parameters, acceptance criteria, and procedural guidelines) and test scripts</a:t>
            </a:r>
            <a:endParaRPr/>
          </a:p>
          <a:p>
            <a:pPr marL="290513" lvl="0" indent="-285750" algn="l" rtl="0">
              <a:lnSpc>
                <a:spcPct val="100000"/>
              </a:lnSpc>
              <a:spcBef>
                <a:spcPts val="0"/>
              </a:spcBef>
              <a:spcAft>
                <a:spcPts val="0"/>
              </a:spcAft>
              <a:buSzPts val="1400"/>
              <a:buNone/>
            </a:pPr>
            <a:r>
              <a:rPr lang="en-US" sz="1100"/>
              <a:t>Manual task often took 30 minutes to 3-4 hours per requirement</a:t>
            </a:r>
            <a:endParaRPr/>
          </a:p>
          <a:p>
            <a:pPr marL="0" lvl="0" indent="0" algn="l" rtl="0">
              <a:lnSpc>
                <a:spcPct val="100000"/>
              </a:lnSpc>
              <a:spcBef>
                <a:spcPts val="0"/>
              </a:spcBef>
              <a:spcAft>
                <a:spcPts val="0"/>
              </a:spcAft>
              <a:buSzPts val="1400"/>
              <a:buNone/>
            </a:pPr>
            <a:r>
              <a:rPr lang="en-US" sz="1100" b="0" i="0" u="none" strike="noStrike" cap="none">
                <a:solidFill>
                  <a:srgbClr val="000000"/>
                </a:solidFill>
                <a:latin typeface="Arial"/>
                <a:ea typeface="Arial"/>
                <a:cs typeface="Arial"/>
                <a:sym typeface="Arial"/>
              </a:rPr>
              <a:t>clearly delineating the existing manual workflow into a series of discrete, agent-friendly process steps.</a:t>
            </a:r>
            <a:endParaRPr/>
          </a:p>
          <a:p>
            <a:pPr marL="0" lvl="0" indent="0" algn="l" rtl="0">
              <a:lnSpc>
                <a:spcPct val="100000"/>
              </a:lnSpc>
              <a:spcBef>
                <a:spcPts val="0"/>
              </a:spcBef>
              <a:spcAft>
                <a:spcPts val="0"/>
              </a:spcAft>
              <a:buSzPts val="1400"/>
              <a:buNone/>
            </a:pPr>
            <a:r>
              <a:rPr lang="en-US" sz="1100" b="0" i="0" u="none" strike="noStrike" cap="none">
                <a:solidFill>
                  <a:srgbClr val="000000"/>
                </a:solidFill>
                <a:latin typeface="Arial"/>
                <a:ea typeface="Arial"/>
                <a:cs typeface="Arial"/>
                <a:sym typeface="Arial"/>
              </a:rPr>
              <a:t>AI agents specifically trained to navigate its extensive database of historical requirements and corresponding test descriptions.</a:t>
            </a:r>
            <a:endParaRPr/>
          </a:p>
          <a:p>
            <a:pPr marL="0" lvl="0" indent="0" algn="l" rtl="0">
              <a:lnSpc>
                <a:spcPct val="100000"/>
              </a:lnSpc>
              <a:spcBef>
                <a:spcPts val="0"/>
              </a:spcBef>
              <a:spcAft>
                <a:spcPts val="0"/>
              </a:spcAft>
              <a:buSzPts val="1400"/>
              <a:buNone/>
            </a:pPr>
            <a:r>
              <a:rPr lang="en-US" sz="1100" b="0" i="0" u="none" strike="noStrike" cap="none">
                <a:solidFill>
                  <a:srgbClr val="000000"/>
                </a:solidFill>
                <a:latin typeface="Arial"/>
                <a:ea typeface="Arial"/>
                <a:cs typeface="Arial"/>
                <a:sym typeface="Arial"/>
              </a:rPr>
              <a:t>automate the generation of initial test case descriptions for incoming requirements.</a:t>
            </a:r>
            <a:endParaRPr/>
          </a:p>
          <a:p>
            <a:pPr marL="0" lvl="0" indent="0" algn="l" rtl="0">
              <a:lnSpc>
                <a:spcPct val="100000"/>
              </a:lnSpc>
              <a:spcBef>
                <a:spcPts val="0"/>
              </a:spcBef>
              <a:spcAft>
                <a:spcPts val="0"/>
              </a:spcAft>
              <a:buSzPts val="1400"/>
              <a:buNone/>
            </a:pPr>
            <a:r>
              <a:rPr lang="en-US" sz="1100" b="0" i="0" u="none" strike="noStrike" cap="none">
                <a:solidFill>
                  <a:srgbClr val="000000"/>
                </a:solidFill>
                <a:latin typeface="Arial"/>
                <a:ea typeface="Arial"/>
                <a:cs typeface="Arial"/>
                <a:sym typeface="Arial"/>
              </a:rPr>
              <a:t>now taking 50 percent less time</a:t>
            </a:r>
            <a:endParaRPr/>
          </a:p>
          <a:p>
            <a:pPr marL="0" lvl="0" indent="0" algn="l" rtl="0">
              <a:lnSpc>
                <a:spcPct val="100000"/>
              </a:lnSpc>
              <a:spcBef>
                <a:spcPts val="0"/>
              </a:spcBef>
              <a:spcAft>
                <a:spcPts val="0"/>
              </a:spcAft>
              <a:buSzPts val="1400"/>
              <a:buNone/>
            </a:pPr>
            <a:r>
              <a:rPr lang="en-US" sz="1100" b="0" i="0" u="none" strike="noStrike" cap="none">
                <a:solidFill>
                  <a:srgbClr val="000000"/>
                </a:solidFill>
                <a:latin typeface="Arial"/>
                <a:ea typeface="Arial"/>
                <a:cs typeface="Arial"/>
                <a:sym typeface="Arial"/>
              </a:rPr>
              <a:t>attention and resources to complex tasks requiring human creativity and critical analysis,</a:t>
            </a:r>
            <a:endParaRPr/>
          </a:p>
          <a:p>
            <a:pPr marL="0" lvl="0" indent="0" algn="l" rtl="0">
              <a:lnSpc>
                <a:spcPct val="100000"/>
              </a:lnSpc>
              <a:spcBef>
                <a:spcPts val="0"/>
              </a:spcBef>
              <a:spcAft>
                <a:spcPts val="0"/>
              </a:spcAft>
              <a:buSzPts val="1400"/>
              <a:buNone/>
            </a:pPr>
            <a:r>
              <a:rPr lang="en-US" sz="1100" b="0" i="0" u="none" strike="noStrike" cap="none">
                <a:solidFill>
                  <a:srgbClr val="000000"/>
                </a:solidFill>
                <a:latin typeface="Arial"/>
                <a:ea typeface="Arial"/>
                <a:cs typeface="Arial"/>
                <a:sym typeface="Arial"/>
              </a:rPr>
              <a:t>agentic system, for example, demonstrated considerable proficiency with requirements that had clear parallels in historical data. But it sometimes struggled when confronted with novel scenarios lacking historical analogues; to address the issue, the company inserted greater human oversight into such scenarios.</a:t>
            </a:r>
            <a:endParaRPr/>
          </a:p>
          <a:p>
            <a:pPr marL="0" lvl="0" indent="0" algn="l" rtl="0">
              <a:lnSpc>
                <a:spcPct val="100000"/>
              </a:lnSpc>
              <a:spcBef>
                <a:spcPts val="0"/>
              </a:spcBef>
              <a:spcAft>
                <a:spcPts val="0"/>
              </a:spcAft>
              <a:buSzPts val="1400"/>
              <a:buNone/>
            </a:pPr>
            <a:r>
              <a:rPr lang="en-US" sz="1100" b="0" i="0" u="none" strike="noStrike" cap="none">
                <a:solidFill>
                  <a:srgbClr val="000000"/>
                </a:solidFill>
                <a:latin typeface="Arial"/>
                <a:ea typeface="Arial"/>
                <a:cs typeface="Arial"/>
                <a:sym typeface="Arial"/>
              </a:rPr>
              <a:t>envisioning an ecosystem in which intelligent agents handle increasingly complex and interconnected tasks</a:t>
            </a:r>
            <a:endParaRPr/>
          </a:p>
          <a:p>
            <a:pPr marL="0" lvl="0" indent="0" algn="l" rtl="0">
              <a:lnSpc>
                <a:spcPct val="100000"/>
              </a:lnSpc>
              <a:spcBef>
                <a:spcPts val="0"/>
              </a:spcBef>
              <a:spcAft>
                <a:spcPts val="0"/>
              </a:spcAft>
              <a:buSzPts val="1400"/>
              <a:buNone/>
            </a:pPr>
            <a:r>
              <a:rPr lang="en-US" sz="1100" b="0" i="0" u="none" strike="noStrike" cap="none">
                <a:solidFill>
                  <a:srgbClr val="000000"/>
                </a:solidFill>
                <a:latin typeface="Arial"/>
                <a:ea typeface="Arial"/>
                <a:cs typeface="Arial"/>
                <a:sym typeface="Arial"/>
              </a:rPr>
              <a:t>operational efficiency improvements but also a new paradigm in engineering productivity, fostering innovation and enhancing overall competitive advantage in a rapidly evolving automotive industry.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People must interact with AI, but AI has inert weaknesses that result in challenges for human’s interaction with AI</a:t>
            </a:r>
            <a:endParaRPr/>
          </a:p>
        </p:txBody>
      </p:sp>
      <p:sp>
        <p:nvSpPr>
          <p:cNvPr id="1103" name="Google Shape;110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Organizations are putting their best foot forward in navigating AI adoption – however, they are facing challenges well-known to anyone working in Human Risk Management</a:t>
            </a:r>
            <a:endParaRPr/>
          </a:p>
          <a:p>
            <a:pPr marL="0" lvl="0" indent="0" algn="l" rtl="0">
              <a:lnSpc>
                <a:spcPct val="100000"/>
              </a:lnSpc>
              <a:spcBef>
                <a:spcPts val="0"/>
              </a:spcBef>
              <a:spcAft>
                <a:spcPts val="0"/>
              </a:spcAft>
              <a:buSzPts val="1400"/>
              <a:buNone/>
            </a:pPr>
            <a:br>
              <a:rPr lang="en-US"/>
            </a:br>
            <a:r>
              <a:rPr lang="en-US"/>
              <a:t>• 98% of organizations have taken steps to address AI-related cybersecurity risks</a:t>
            </a:r>
            <a:br>
              <a:rPr lang="en-US"/>
            </a:br>
            <a:r>
              <a:rPr lang="en-US"/>
              <a:t>• 56% of employees feel AI access is overly restrictive or too slow</a:t>
            </a:r>
            <a:br>
              <a:rPr lang="en-US"/>
            </a:br>
            <a:r>
              <a:rPr lang="en-US"/>
              <a:t>• 17% have used AI tools for work without permission — shadow AI is real</a:t>
            </a:r>
            <a:br>
              <a:rPr lang="en-US"/>
            </a:br>
            <a:br>
              <a:rPr lang="en-US"/>
            </a:b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behavior matters more than knowledge</a:t>
            </a:r>
            <a:endParaRPr/>
          </a:p>
          <a:p>
            <a:pPr marL="0" lvl="0" indent="0" algn="l" rtl="0">
              <a:lnSpc>
                <a:spcPct val="100000"/>
              </a:lnSpc>
              <a:spcBef>
                <a:spcPts val="0"/>
              </a:spcBef>
              <a:spcAft>
                <a:spcPts val="0"/>
              </a:spcAft>
              <a:buSzPts val="1400"/>
              <a:buNone/>
            </a:pPr>
            <a:r>
              <a:rPr lang="en-US"/>
              <a:t>if something is too difficult people will not comply</a:t>
            </a:r>
            <a:endParaRPr/>
          </a:p>
          <a:p>
            <a:pPr marL="0" lvl="0" indent="0" algn="l" rtl="0">
              <a:lnSpc>
                <a:spcPct val="100000"/>
              </a:lnSpc>
              <a:spcBef>
                <a:spcPts val="0"/>
              </a:spcBef>
              <a:spcAft>
                <a:spcPts val="0"/>
              </a:spcAft>
              <a:buSzPts val="1400"/>
              <a:buNone/>
            </a:pPr>
            <a:r>
              <a:rPr lang="en-US"/>
              <a:t>if someone is not motivated to act, they won't</a:t>
            </a:r>
            <a:endParaRPr/>
          </a:p>
        </p:txBody>
      </p:sp>
      <p:sp>
        <p:nvSpPr>
          <p:cNvPr id="1125" name="Google Shape;11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8" name="Google Shape;113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the goal human risk management is to hspae human behavior so as to contribute to organization security posture</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US"/>
              <a:t>Martin: core mission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Vapor)">
  <p:cSld name="Title slide (Vapor)">
    <p:bg>
      <p:bgPr>
        <a:blipFill>
          <a:blip r:embed="rId2">
            <a:alphaModFix/>
          </a:blip>
          <a:stretch>
            <a:fillRect/>
          </a:stretch>
        </a:blipFill>
        <a:effectLst/>
      </p:bgPr>
    </p:bg>
    <p:spTree>
      <p:nvGrpSpPr>
        <p:cNvPr id="1" name="Shape 13"/>
        <p:cNvGrpSpPr/>
        <p:nvPr/>
      </p:nvGrpSpPr>
      <p:grpSpPr>
        <a:xfrm>
          <a:off x="0" y="0"/>
          <a:ext cx="0" cy="0"/>
          <a:chOff x="0" y="0"/>
          <a:chExt cx="0" cy="0"/>
        </a:xfrm>
      </p:grpSpPr>
      <p:pic>
        <p:nvPicPr>
          <p:cNvPr id="14" name="Google Shape;14;p20" title="corner-dot-vermilion-full.png"/>
          <p:cNvPicPr preferRelativeResize="0"/>
          <p:nvPr/>
        </p:nvPicPr>
        <p:blipFill rotWithShape="1">
          <a:blip r:embed="rId3">
            <a:alphaModFix/>
          </a:blip>
          <a:srcRect l="13757" r="1632"/>
          <a:stretch/>
        </p:blipFill>
        <p:spPr>
          <a:xfrm>
            <a:off x="1876733" y="0"/>
            <a:ext cx="10315264" cy="6858000"/>
          </a:xfrm>
          <a:prstGeom prst="rect">
            <a:avLst/>
          </a:prstGeom>
          <a:noFill/>
          <a:ln>
            <a:noFill/>
          </a:ln>
        </p:spPr>
      </p:pic>
      <p:sp>
        <p:nvSpPr>
          <p:cNvPr id="15" name="Google Shape;15;p20"/>
          <p:cNvSpPr txBox="1">
            <a:spLocks noGrp="1"/>
          </p:cNvSpPr>
          <p:nvPr>
            <p:ph type="ctrTitle"/>
          </p:nvPr>
        </p:nvSpPr>
        <p:spPr>
          <a:xfrm>
            <a:off x="463296" y="1997467"/>
            <a:ext cx="6400800" cy="183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5"/>
              </a:buClr>
              <a:buSzPts val="3600"/>
              <a:buNone/>
              <a:defRPr sz="4800">
                <a:solidFill>
                  <a:schemeClr val="accent5"/>
                </a:solidFill>
              </a:defRPr>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6" name="Google Shape;16;p20"/>
          <p:cNvSpPr txBox="1">
            <a:spLocks noGrp="1"/>
          </p:cNvSpPr>
          <p:nvPr>
            <p:ph type="subTitle" idx="1"/>
          </p:nvPr>
        </p:nvSpPr>
        <p:spPr>
          <a:xfrm>
            <a:off x="463296" y="4072133"/>
            <a:ext cx="4876800" cy="41043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2000"/>
              <a:buNone/>
              <a:defRPr sz="2667"/>
            </a:lvl1pPr>
            <a:lvl2pPr lvl="1" algn="ctr">
              <a:lnSpc>
                <a:spcPct val="100000"/>
              </a:lnSpc>
              <a:spcBef>
                <a:spcPts val="0"/>
              </a:spcBef>
              <a:spcAft>
                <a:spcPts val="0"/>
              </a:spcAft>
              <a:buClr>
                <a:schemeClr val="dk1"/>
              </a:buClr>
              <a:buSzPts val="2800"/>
              <a:buNone/>
              <a:defRPr sz="3733"/>
            </a:lvl2pPr>
            <a:lvl3pPr lvl="2" algn="ctr">
              <a:lnSpc>
                <a:spcPct val="100000"/>
              </a:lnSpc>
              <a:spcBef>
                <a:spcPts val="0"/>
              </a:spcBef>
              <a:spcAft>
                <a:spcPts val="0"/>
              </a:spcAft>
              <a:buClr>
                <a:schemeClr val="dk1"/>
              </a:buClr>
              <a:buSzPts val="2800"/>
              <a:buNone/>
              <a:defRPr sz="3733"/>
            </a:lvl3pPr>
            <a:lvl4pPr lvl="3" algn="ctr">
              <a:lnSpc>
                <a:spcPct val="100000"/>
              </a:lnSpc>
              <a:spcBef>
                <a:spcPts val="0"/>
              </a:spcBef>
              <a:spcAft>
                <a:spcPts val="0"/>
              </a:spcAft>
              <a:buClr>
                <a:schemeClr val="dk1"/>
              </a:buClr>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a:endParaRPr/>
          </a:p>
        </p:txBody>
      </p:sp>
      <p:pic>
        <p:nvPicPr>
          <p:cNvPr id="17" name="Google Shape;17;p20" title="knowbe4-logo-black-orange-rgb.png"/>
          <p:cNvPicPr preferRelativeResize="0"/>
          <p:nvPr/>
        </p:nvPicPr>
        <p:blipFill rotWithShape="1">
          <a:blip r:embed="rId4">
            <a:alphaModFix/>
          </a:blip>
          <a:srcRect t="9" b="9"/>
          <a:stretch/>
        </p:blipFill>
        <p:spPr>
          <a:xfrm>
            <a:off x="267096" y="768767"/>
            <a:ext cx="2438400" cy="8681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0/50 Layouts: Body + open space">
  <p:cSld name="50/50 Layouts: Body + open space">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a:off x="463296" y="1255958"/>
            <a:ext cx="4876800" cy="49244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80" name="Google Shape;80;p28"/>
          <p:cNvSpPr txBox="1">
            <a:spLocks noGrp="1"/>
          </p:cNvSpPr>
          <p:nvPr>
            <p:ph type="body" idx="1"/>
          </p:nvPr>
        </p:nvSpPr>
        <p:spPr>
          <a:xfrm>
            <a:off x="463296" y="1852800"/>
            <a:ext cx="4876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81" name="Google Shape;81;p28"/>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2" name="Google Shape;82;p28"/>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83" name="Google Shape;83;p28"/>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84" name="Google Shape;84;p28"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85" name="Google Shape;85;p28"/>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llars, Steps, Process: 4 angled blocks">
  <p:cSld name="Pillars, Steps, Process: 4 angled blocks">
    <p:spTree>
      <p:nvGrpSpPr>
        <p:cNvPr id="1" name="Shape 86"/>
        <p:cNvGrpSpPr/>
        <p:nvPr/>
      </p:nvGrpSpPr>
      <p:grpSpPr>
        <a:xfrm>
          <a:off x="0" y="0"/>
          <a:ext cx="0" cy="0"/>
          <a:chOff x="0" y="0"/>
          <a:chExt cx="0" cy="0"/>
        </a:xfrm>
      </p:grpSpPr>
      <p:sp>
        <p:nvSpPr>
          <p:cNvPr id="87" name="Google Shape;87;p29"/>
          <p:cNvSpPr/>
          <p:nvPr/>
        </p:nvSpPr>
        <p:spPr>
          <a:xfrm rot="1777604">
            <a:off x="8248613" y="2406951"/>
            <a:ext cx="1828673" cy="4612365"/>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8" name="Google Shape;88;p29"/>
          <p:cNvSpPr/>
          <p:nvPr/>
        </p:nvSpPr>
        <p:spPr>
          <a:xfrm rot="1777604">
            <a:off x="5930020" y="2406951"/>
            <a:ext cx="1828673" cy="4612365"/>
          </a:xfrm>
          <a:prstGeom prst="rect">
            <a:avLst/>
          </a:prstGeom>
          <a:solidFill>
            <a:schemeClr val="accent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9" name="Google Shape;89;p29"/>
          <p:cNvSpPr/>
          <p:nvPr/>
        </p:nvSpPr>
        <p:spPr>
          <a:xfrm rot="1777604">
            <a:off x="3628868" y="2408370"/>
            <a:ext cx="1828673" cy="4608397"/>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0" name="Google Shape;90;p29"/>
          <p:cNvSpPr/>
          <p:nvPr/>
        </p:nvSpPr>
        <p:spPr>
          <a:xfrm rot="1769863">
            <a:off x="1319157" y="2420043"/>
            <a:ext cx="1828636" cy="4595876"/>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1" name="Google Shape;91;p29"/>
          <p:cNvSpPr/>
          <p:nvPr/>
        </p:nvSpPr>
        <p:spPr>
          <a:xfrm>
            <a:off x="7029949" y="1860000"/>
            <a:ext cx="1828800" cy="1828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2" name="Google Shape;92;p29"/>
          <p:cNvSpPr/>
          <p:nvPr/>
        </p:nvSpPr>
        <p:spPr>
          <a:xfrm>
            <a:off x="4728192" y="1860000"/>
            <a:ext cx="1828800" cy="18288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3" name="Google Shape;93;p29"/>
          <p:cNvSpPr/>
          <p:nvPr/>
        </p:nvSpPr>
        <p:spPr>
          <a:xfrm>
            <a:off x="2411749" y="1860000"/>
            <a:ext cx="1828800" cy="18288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4" name="Google Shape;94;p29"/>
          <p:cNvSpPr/>
          <p:nvPr/>
        </p:nvSpPr>
        <p:spPr>
          <a:xfrm>
            <a:off x="2564167" y="2012400"/>
            <a:ext cx="1524000" cy="1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5" name="Google Shape;95;p29"/>
          <p:cNvSpPr>
            <a:spLocks noGrp="1"/>
          </p:cNvSpPr>
          <p:nvPr>
            <p:ph type="pic" idx="2"/>
          </p:nvPr>
        </p:nvSpPr>
        <p:spPr>
          <a:xfrm>
            <a:off x="2625149" y="2073400"/>
            <a:ext cx="1402000" cy="1402000"/>
          </a:xfrm>
          <a:prstGeom prst="ellipse">
            <a:avLst/>
          </a:prstGeom>
          <a:noFill/>
          <a:ln>
            <a:noFill/>
          </a:ln>
        </p:spPr>
      </p:sp>
      <p:sp>
        <p:nvSpPr>
          <p:cNvPr id="96" name="Google Shape;96;p29"/>
          <p:cNvSpPr txBox="1">
            <a:spLocks noGrp="1"/>
          </p:cNvSpPr>
          <p:nvPr>
            <p:ph type="subTitle" idx="1"/>
          </p:nvPr>
        </p:nvSpPr>
        <p:spPr>
          <a:xfrm rot="-3629145">
            <a:off x="5574490" y="4138892"/>
            <a:ext cx="2465087" cy="1231279"/>
          </a:xfrm>
          <a:prstGeom prst="rect">
            <a:avLst/>
          </a:prstGeom>
          <a:noFill/>
          <a:ln>
            <a:noFill/>
          </a:ln>
        </p:spPr>
        <p:txBody>
          <a:bodyPr spcFirstLastPara="1" wrap="square" lIns="91425" tIns="91425" rIns="91425" bIns="91425" anchor="ctr" anchorCtr="0">
            <a:normAutofit/>
          </a:bodyPr>
          <a:lstStyle>
            <a:lvl1pPr lvl="0" algn="r">
              <a:lnSpc>
                <a:spcPct val="115000"/>
              </a:lnSpc>
              <a:spcBef>
                <a:spcPts val="0"/>
              </a:spcBef>
              <a:spcAft>
                <a:spcPts val="0"/>
              </a:spcAft>
              <a:buClr>
                <a:schemeClr val="lt1"/>
              </a:buClr>
              <a:buSzPts val="1800"/>
              <a:buFont typeface="Sora SemiBold"/>
              <a:buNone/>
              <a:defRPr i="1">
                <a:solidFill>
                  <a:schemeClr val="lt1"/>
                </a:solidFill>
                <a:latin typeface="Sora SemiBold Italic"/>
                <a:ea typeface="Sora SemiBold Italic"/>
                <a:cs typeface="Sora SemiBold Italic"/>
                <a:sym typeface="Sora SemiBold"/>
              </a:defRPr>
            </a:lvl1pPr>
            <a:lvl2pPr lvl="1"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2pPr>
            <a:lvl3pPr lvl="2"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3pPr>
            <a:lvl4pPr lvl="3"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4pPr>
            <a:lvl5pPr lvl="4"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5pPr>
            <a:lvl6pPr lvl="5"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6pPr>
            <a:lvl7pPr lvl="6"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7pPr>
            <a:lvl8pPr lvl="7"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8pPr>
            <a:lvl9pPr lvl="8"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9pPr>
          </a:lstStyle>
          <a:p>
            <a:endParaRPr/>
          </a:p>
        </p:txBody>
      </p:sp>
      <p:sp>
        <p:nvSpPr>
          <p:cNvPr id="97" name="Google Shape;97;p29"/>
          <p:cNvSpPr txBox="1">
            <a:spLocks noGrp="1"/>
          </p:cNvSpPr>
          <p:nvPr>
            <p:ph type="subTitle" idx="3"/>
          </p:nvPr>
        </p:nvSpPr>
        <p:spPr>
          <a:xfrm rot="-3629145">
            <a:off x="3310665" y="4138892"/>
            <a:ext cx="2465087" cy="1231279"/>
          </a:xfrm>
          <a:prstGeom prst="rect">
            <a:avLst/>
          </a:prstGeom>
          <a:noFill/>
          <a:ln>
            <a:noFill/>
          </a:ln>
        </p:spPr>
        <p:txBody>
          <a:bodyPr spcFirstLastPara="1" wrap="square" lIns="91425" tIns="91425" rIns="91425" bIns="91425" anchor="ctr" anchorCtr="0">
            <a:normAutofit/>
          </a:bodyPr>
          <a:lstStyle>
            <a:lvl1pPr lvl="0" algn="r">
              <a:lnSpc>
                <a:spcPct val="115000"/>
              </a:lnSpc>
              <a:spcBef>
                <a:spcPts val="0"/>
              </a:spcBef>
              <a:spcAft>
                <a:spcPts val="0"/>
              </a:spcAft>
              <a:buClr>
                <a:schemeClr val="lt1"/>
              </a:buClr>
              <a:buSzPts val="1800"/>
              <a:buFont typeface="Sora SemiBold"/>
              <a:buNone/>
              <a:defRPr i="1">
                <a:solidFill>
                  <a:schemeClr val="lt1"/>
                </a:solidFill>
                <a:latin typeface="Sora SemiBold Italic"/>
                <a:ea typeface="Sora SemiBold Italic"/>
                <a:cs typeface="Sora SemiBold Italic"/>
                <a:sym typeface="Sora SemiBold"/>
              </a:defRPr>
            </a:lvl1pPr>
            <a:lvl2pPr lvl="1"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2pPr>
            <a:lvl3pPr lvl="2"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3pPr>
            <a:lvl4pPr lvl="3"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4pPr>
            <a:lvl5pPr lvl="4"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5pPr>
            <a:lvl6pPr lvl="5"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6pPr>
            <a:lvl7pPr lvl="6"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7pPr>
            <a:lvl8pPr lvl="7"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8pPr>
            <a:lvl9pPr lvl="8"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9pPr>
          </a:lstStyle>
          <a:p>
            <a:endParaRPr/>
          </a:p>
        </p:txBody>
      </p:sp>
      <p:sp>
        <p:nvSpPr>
          <p:cNvPr id="98" name="Google Shape;98;p29"/>
          <p:cNvSpPr txBox="1">
            <a:spLocks noGrp="1"/>
          </p:cNvSpPr>
          <p:nvPr>
            <p:ph type="subTitle" idx="4"/>
          </p:nvPr>
        </p:nvSpPr>
        <p:spPr>
          <a:xfrm rot="-3629145">
            <a:off x="967824" y="4138892"/>
            <a:ext cx="2465087" cy="1231279"/>
          </a:xfrm>
          <a:prstGeom prst="rect">
            <a:avLst/>
          </a:prstGeom>
          <a:noFill/>
          <a:ln>
            <a:noFill/>
          </a:ln>
        </p:spPr>
        <p:txBody>
          <a:bodyPr spcFirstLastPara="1" wrap="square" lIns="91425" tIns="91425" rIns="91425" bIns="91425" anchor="ctr" anchorCtr="0">
            <a:normAutofit/>
          </a:bodyPr>
          <a:lstStyle>
            <a:lvl1pPr lvl="0" algn="r">
              <a:lnSpc>
                <a:spcPct val="115000"/>
              </a:lnSpc>
              <a:spcBef>
                <a:spcPts val="0"/>
              </a:spcBef>
              <a:spcAft>
                <a:spcPts val="0"/>
              </a:spcAft>
              <a:buClr>
                <a:schemeClr val="lt1"/>
              </a:buClr>
              <a:buSzPts val="1800"/>
              <a:buFont typeface="Sora SemiBold"/>
              <a:buNone/>
              <a:defRPr i="1">
                <a:solidFill>
                  <a:schemeClr val="lt1"/>
                </a:solidFill>
                <a:latin typeface="Sora SemiBold Italic"/>
                <a:ea typeface="Sora SemiBold Italic"/>
                <a:cs typeface="Sora SemiBold Italic"/>
                <a:sym typeface="Sora SemiBold"/>
              </a:defRPr>
            </a:lvl1pPr>
            <a:lvl2pPr lvl="1"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2pPr>
            <a:lvl3pPr lvl="2"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3pPr>
            <a:lvl4pPr lvl="3"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4pPr>
            <a:lvl5pPr lvl="4"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5pPr>
            <a:lvl6pPr lvl="5"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6pPr>
            <a:lvl7pPr lvl="6"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7pPr>
            <a:lvl8pPr lvl="7"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8pPr>
            <a:lvl9pPr lvl="8"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9pPr>
          </a:lstStyle>
          <a:p>
            <a:endParaRPr/>
          </a:p>
        </p:txBody>
      </p:sp>
      <p:sp>
        <p:nvSpPr>
          <p:cNvPr id="99" name="Google Shape;99;p29"/>
          <p:cNvSpPr/>
          <p:nvPr/>
        </p:nvSpPr>
        <p:spPr>
          <a:xfrm>
            <a:off x="4880608" y="2012400"/>
            <a:ext cx="1524000" cy="1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00" name="Google Shape;100;p29"/>
          <p:cNvSpPr>
            <a:spLocks noGrp="1"/>
          </p:cNvSpPr>
          <p:nvPr>
            <p:ph type="pic" idx="5"/>
          </p:nvPr>
        </p:nvSpPr>
        <p:spPr>
          <a:xfrm>
            <a:off x="4941592" y="2073400"/>
            <a:ext cx="1402000" cy="1402000"/>
          </a:xfrm>
          <a:prstGeom prst="ellipse">
            <a:avLst/>
          </a:prstGeom>
          <a:noFill/>
          <a:ln>
            <a:noFill/>
          </a:ln>
        </p:spPr>
      </p:sp>
      <p:sp>
        <p:nvSpPr>
          <p:cNvPr id="101" name="Google Shape;101;p29"/>
          <p:cNvSpPr/>
          <p:nvPr/>
        </p:nvSpPr>
        <p:spPr>
          <a:xfrm>
            <a:off x="7182367" y="2012400"/>
            <a:ext cx="1524000" cy="1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02" name="Google Shape;102;p29"/>
          <p:cNvSpPr>
            <a:spLocks noGrp="1"/>
          </p:cNvSpPr>
          <p:nvPr>
            <p:ph type="pic" idx="6"/>
          </p:nvPr>
        </p:nvSpPr>
        <p:spPr>
          <a:xfrm>
            <a:off x="7243349" y="2073400"/>
            <a:ext cx="1402000" cy="1402000"/>
          </a:xfrm>
          <a:prstGeom prst="ellipse">
            <a:avLst/>
          </a:prstGeom>
          <a:noFill/>
          <a:ln>
            <a:noFill/>
          </a:ln>
        </p:spPr>
      </p:sp>
      <p:sp>
        <p:nvSpPr>
          <p:cNvPr id="103" name="Google Shape;103;p29"/>
          <p:cNvSpPr/>
          <p:nvPr/>
        </p:nvSpPr>
        <p:spPr>
          <a:xfrm>
            <a:off x="9348543" y="1860000"/>
            <a:ext cx="1828800" cy="18288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04" name="Google Shape;104;p29"/>
          <p:cNvSpPr txBox="1">
            <a:spLocks noGrp="1"/>
          </p:cNvSpPr>
          <p:nvPr>
            <p:ph type="subTitle" idx="7"/>
          </p:nvPr>
        </p:nvSpPr>
        <p:spPr>
          <a:xfrm rot="-3629145">
            <a:off x="7893083" y="4138892"/>
            <a:ext cx="2465087" cy="1231279"/>
          </a:xfrm>
          <a:prstGeom prst="rect">
            <a:avLst/>
          </a:prstGeom>
          <a:noFill/>
          <a:ln>
            <a:noFill/>
          </a:ln>
        </p:spPr>
        <p:txBody>
          <a:bodyPr spcFirstLastPara="1" wrap="square" lIns="91425" tIns="91425" rIns="91425" bIns="91425" anchor="ctr" anchorCtr="0">
            <a:normAutofit/>
          </a:bodyPr>
          <a:lstStyle>
            <a:lvl1pPr lvl="0" algn="r">
              <a:lnSpc>
                <a:spcPct val="115000"/>
              </a:lnSpc>
              <a:spcBef>
                <a:spcPts val="0"/>
              </a:spcBef>
              <a:spcAft>
                <a:spcPts val="0"/>
              </a:spcAft>
              <a:buClr>
                <a:schemeClr val="lt1"/>
              </a:buClr>
              <a:buSzPts val="1800"/>
              <a:buFont typeface="Sora SemiBold"/>
              <a:buNone/>
              <a:defRPr i="1">
                <a:solidFill>
                  <a:schemeClr val="lt1"/>
                </a:solidFill>
                <a:latin typeface="Sora SemiBold Italic"/>
                <a:ea typeface="Sora SemiBold Italic"/>
                <a:cs typeface="Sora SemiBold Italic"/>
                <a:sym typeface="Sora SemiBold"/>
              </a:defRPr>
            </a:lvl1pPr>
            <a:lvl2pPr lvl="1"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2pPr>
            <a:lvl3pPr lvl="2"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3pPr>
            <a:lvl4pPr lvl="3"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4pPr>
            <a:lvl5pPr lvl="4"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5pPr>
            <a:lvl6pPr lvl="5"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6pPr>
            <a:lvl7pPr lvl="6"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7pPr>
            <a:lvl8pPr lvl="7"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8pPr>
            <a:lvl9pPr lvl="8"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9pPr>
          </a:lstStyle>
          <a:p>
            <a:endParaRPr/>
          </a:p>
        </p:txBody>
      </p:sp>
      <p:sp>
        <p:nvSpPr>
          <p:cNvPr id="105" name="Google Shape;105;p29"/>
          <p:cNvSpPr/>
          <p:nvPr/>
        </p:nvSpPr>
        <p:spPr>
          <a:xfrm>
            <a:off x="9500960" y="2012400"/>
            <a:ext cx="1524000" cy="1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06" name="Google Shape;106;p29"/>
          <p:cNvSpPr>
            <a:spLocks noGrp="1"/>
          </p:cNvSpPr>
          <p:nvPr>
            <p:ph type="pic" idx="8"/>
          </p:nvPr>
        </p:nvSpPr>
        <p:spPr>
          <a:xfrm>
            <a:off x="9561943" y="2073400"/>
            <a:ext cx="1402000" cy="1402000"/>
          </a:xfrm>
          <a:prstGeom prst="ellipse">
            <a:avLst/>
          </a:prstGeom>
          <a:noFill/>
          <a:ln>
            <a:noFill/>
          </a:ln>
        </p:spPr>
      </p:sp>
      <p:pic>
        <p:nvPicPr>
          <p:cNvPr id="107" name="Google Shape;107;p29" title="vector-dots-white-gradient-transparency-pattern-05.png"/>
          <p:cNvPicPr preferRelativeResize="0"/>
          <p:nvPr/>
        </p:nvPicPr>
        <p:blipFill rotWithShape="1">
          <a:blip r:embed="rId2">
            <a:alphaModFix amt="50000"/>
          </a:blip>
          <a:srcRect/>
          <a:stretch/>
        </p:blipFill>
        <p:spPr>
          <a:xfrm rot="1769998">
            <a:off x="7730138" y="4418649"/>
            <a:ext cx="1828807" cy="2458633"/>
          </a:xfrm>
          <a:prstGeom prst="rect">
            <a:avLst/>
          </a:prstGeom>
          <a:noFill/>
          <a:ln>
            <a:noFill/>
          </a:ln>
        </p:spPr>
      </p:pic>
      <p:pic>
        <p:nvPicPr>
          <p:cNvPr id="108" name="Google Shape;108;p29" title="vector-dots-white-gradient-transparency-pattern-03.png"/>
          <p:cNvPicPr preferRelativeResize="0"/>
          <p:nvPr/>
        </p:nvPicPr>
        <p:blipFill rotWithShape="1">
          <a:blip r:embed="rId3">
            <a:alphaModFix amt="50000"/>
          </a:blip>
          <a:srcRect/>
          <a:stretch/>
        </p:blipFill>
        <p:spPr>
          <a:xfrm rot="1769998">
            <a:off x="5396155" y="4418649"/>
            <a:ext cx="1828807" cy="2458633"/>
          </a:xfrm>
          <a:prstGeom prst="rect">
            <a:avLst/>
          </a:prstGeom>
          <a:noFill/>
          <a:ln>
            <a:noFill/>
          </a:ln>
        </p:spPr>
      </p:pic>
      <p:pic>
        <p:nvPicPr>
          <p:cNvPr id="109" name="Google Shape;109;p29" title="vector-dots-white-gradient-transparency-pattern-05.png"/>
          <p:cNvPicPr preferRelativeResize="0"/>
          <p:nvPr/>
        </p:nvPicPr>
        <p:blipFill rotWithShape="1">
          <a:blip r:embed="rId2">
            <a:alphaModFix amt="80000"/>
          </a:blip>
          <a:srcRect/>
          <a:stretch/>
        </p:blipFill>
        <p:spPr>
          <a:xfrm rot="1769998">
            <a:off x="792871" y="4418649"/>
            <a:ext cx="1828807" cy="2458633"/>
          </a:xfrm>
          <a:prstGeom prst="rect">
            <a:avLst/>
          </a:prstGeom>
          <a:noFill/>
          <a:ln>
            <a:noFill/>
          </a:ln>
        </p:spPr>
      </p:pic>
      <p:pic>
        <p:nvPicPr>
          <p:cNvPr id="110" name="Google Shape;110;p29" title="vector-dots-white-gradient-transparency.png"/>
          <p:cNvPicPr preferRelativeResize="0"/>
          <p:nvPr/>
        </p:nvPicPr>
        <p:blipFill rotWithShape="1">
          <a:blip r:embed="rId4">
            <a:alphaModFix amt="50000"/>
          </a:blip>
          <a:srcRect/>
          <a:stretch/>
        </p:blipFill>
        <p:spPr>
          <a:xfrm rot="1769998">
            <a:off x="3096205" y="4418649"/>
            <a:ext cx="1828807" cy="2458633"/>
          </a:xfrm>
          <a:prstGeom prst="rect">
            <a:avLst/>
          </a:prstGeom>
          <a:noFill/>
          <a:ln>
            <a:noFill/>
          </a:ln>
        </p:spPr>
      </p:pic>
      <p:pic>
        <p:nvPicPr>
          <p:cNvPr id="111" name="Google Shape;111;p29" title="background-gracient-vapor-circles-01.png"/>
          <p:cNvPicPr preferRelativeResize="0"/>
          <p:nvPr/>
        </p:nvPicPr>
        <p:blipFill rotWithShape="1">
          <a:blip r:embed="rId5">
            <a:alphaModFix/>
          </a:blip>
          <a:srcRect/>
          <a:stretch/>
        </p:blipFill>
        <p:spPr>
          <a:xfrm>
            <a:off x="1" y="6370401"/>
            <a:ext cx="12192004" cy="487600"/>
          </a:xfrm>
          <a:prstGeom prst="rect">
            <a:avLst/>
          </a:prstGeom>
          <a:noFill/>
          <a:ln>
            <a:noFill/>
          </a:ln>
        </p:spPr>
      </p:pic>
      <p:sp>
        <p:nvSpPr>
          <p:cNvPr id="112" name="Google Shape;112;p29"/>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 name="Google Shape;113;p29"/>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14" name="Google Shape;114;p29"/>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115" name="Google Shape;115;p29"/>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116" name="Google Shape;116;p29" title="knowbe4-logo-black-orange-rgb.png"/>
          <p:cNvPicPr preferRelativeResize="0"/>
          <p:nvPr/>
        </p:nvPicPr>
        <p:blipFill rotWithShape="1">
          <a:blip r:embed="rId6">
            <a:alphaModFix/>
          </a:blip>
          <a:srcRect/>
          <a:stretch/>
        </p:blipFill>
        <p:spPr>
          <a:xfrm>
            <a:off x="415601" y="6294873"/>
            <a:ext cx="853439" cy="303895"/>
          </a:xfrm>
          <a:prstGeom prst="rect">
            <a:avLst/>
          </a:prstGeom>
          <a:noFill/>
          <a:ln>
            <a:noFill/>
          </a:ln>
        </p:spPr>
      </p:pic>
      <p:sp>
        <p:nvSpPr>
          <p:cNvPr id="117" name="Google Shape;117;p29"/>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lumns: 3 with icons">
  <p:cSld name="Columns: 3 with icons">
    <p:spTree>
      <p:nvGrpSpPr>
        <p:cNvPr id="1" name="Shape 118"/>
        <p:cNvGrpSpPr/>
        <p:nvPr/>
      </p:nvGrpSpPr>
      <p:grpSpPr>
        <a:xfrm>
          <a:off x="0" y="0"/>
          <a:ext cx="0" cy="0"/>
          <a:chOff x="0" y="0"/>
          <a:chExt cx="0" cy="0"/>
        </a:xfrm>
      </p:grpSpPr>
      <p:sp>
        <p:nvSpPr>
          <p:cNvPr id="119" name="Google Shape;119;p30"/>
          <p:cNvSpPr/>
          <p:nvPr/>
        </p:nvSpPr>
        <p:spPr>
          <a:xfrm>
            <a:off x="1531367" y="1787012"/>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20" name="Google Shape;120;p30"/>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1" name="Google Shape;121;p30"/>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22" name="Google Shape;122;p30"/>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123" name="Google Shape;123;p30"/>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124" name="Google Shape;124;p30"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125" name="Google Shape;125;p30"/>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126" name="Google Shape;126;p30"/>
          <p:cNvSpPr/>
          <p:nvPr/>
        </p:nvSpPr>
        <p:spPr>
          <a:xfrm>
            <a:off x="8852300" y="1787012"/>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27" name="Google Shape;127;p30"/>
          <p:cNvSpPr/>
          <p:nvPr/>
        </p:nvSpPr>
        <p:spPr>
          <a:xfrm>
            <a:off x="5191900" y="1787012"/>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28" name="Google Shape;128;p30"/>
          <p:cNvSpPr>
            <a:spLocks noGrp="1"/>
          </p:cNvSpPr>
          <p:nvPr>
            <p:ph type="pic" idx="2"/>
          </p:nvPr>
        </p:nvSpPr>
        <p:spPr>
          <a:xfrm>
            <a:off x="5344300" y="1939412"/>
            <a:ext cx="1524000" cy="1524000"/>
          </a:xfrm>
          <a:prstGeom prst="ellipse">
            <a:avLst/>
          </a:prstGeom>
          <a:noFill/>
          <a:ln>
            <a:noFill/>
          </a:ln>
        </p:spPr>
      </p:sp>
      <p:sp>
        <p:nvSpPr>
          <p:cNvPr id="129" name="Google Shape;129;p30"/>
          <p:cNvSpPr>
            <a:spLocks noGrp="1"/>
          </p:cNvSpPr>
          <p:nvPr>
            <p:ph type="pic" idx="3"/>
          </p:nvPr>
        </p:nvSpPr>
        <p:spPr>
          <a:xfrm>
            <a:off x="9004700" y="1939412"/>
            <a:ext cx="1524000" cy="1524000"/>
          </a:xfrm>
          <a:prstGeom prst="ellipse">
            <a:avLst/>
          </a:prstGeom>
          <a:noFill/>
          <a:ln>
            <a:noFill/>
          </a:ln>
        </p:spPr>
      </p:sp>
      <p:sp>
        <p:nvSpPr>
          <p:cNvPr id="130" name="Google Shape;130;p30"/>
          <p:cNvSpPr txBox="1">
            <a:spLocks noGrp="1"/>
          </p:cNvSpPr>
          <p:nvPr>
            <p:ph type="subTitle" idx="1"/>
          </p:nvPr>
        </p:nvSpPr>
        <p:spPr>
          <a:xfrm>
            <a:off x="1150300" y="3830000"/>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131" name="Google Shape;131;p30"/>
          <p:cNvSpPr txBox="1">
            <a:spLocks noGrp="1"/>
          </p:cNvSpPr>
          <p:nvPr>
            <p:ph type="subTitle" idx="4"/>
          </p:nvPr>
        </p:nvSpPr>
        <p:spPr>
          <a:xfrm>
            <a:off x="4831300" y="3830000"/>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132" name="Google Shape;132;p30"/>
          <p:cNvSpPr txBox="1">
            <a:spLocks noGrp="1"/>
          </p:cNvSpPr>
          <p:nvPr>
            <p:ph type="subTitle" idx="5"/>
          </p:nvPr>
        </p:nvSpPr>
        <p:spPr>
          <a:xfrm>
            <a:off x="8491700" y="3830000"/>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133" name="Google Shape;133;p30"/>
          <p:cNvSpPr txBox="1">
            <a:spLocks noGrp="1"/>
          </p:cNvSpPr>
          <p:nvPr>
            <p:ph type="subTitle" idx="6"/>
          </p:nvPr>
        </p:nvSpPr>
        <p:spPr>
          <a:xfrm>
            <a:off x="1150300" y="4250224"/>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34" name="Google Shape;134;p30"/>
          <p:cNvSpPr txBox="1">
            <a:spLocks noGrp="1"/>
          </p:cNvSpPr>
          <p:nvPr>
            <p:ph type="subTitle" idx="7"/>
          </p:nvPr>
        </p:nvSpPr>
        <p:spPr>
          <a:xfrm>
            <a:off x="4831300" y="4250224"/>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35" name="Google Shape;135;p30"/>
          <p:cNvSpPr txBox="1">
            <a:spLocks noGrp="1"/>
          </p:cNvSpPr>
          <p:nvPr>
            <p:ph type="subTitle" idx="8"/>
          </p:nvPr>
        </p:nvSpPr>
        <p:spPr>
          <a:xfrm>
            <a:off x="8491700" y="4250224"/>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cxnSp>
        <p:nvCxnSpPr>
          <p:cNvPr id="136" name="Google Shape;136;p30"/>
          <p:cNvCxnSpPr/>
          <p:nvPr/>
        </p:nvCxnSpPr>
        <p:spPr>
          <a:xfrm>
            <a:off x="4289400" y="1547600"/>
            <a:ext cx="0" cy="4226800"/>
          </a:xfrm>
          <a:prstGeom prst="straightConnector1">
            <a:avLst/>
          </a:prstGeom>
          <a:noFill/>
          <a:ln w="9525" cap="flat" cmpd="sng">
            <a:solidFill>
              <a:schemeClr val="lt2"/>
            </a:solidFill>
            <a:prstDash val="solid"/>
            <a:round/>
            <a:headEnd type="none" w="sm" len="sm"/>
            <a:tailEnd type="none" w="sm" len="sm"/>
          </a:ln>
        </p:spPr>
      </p:cxnSp>
      <p:cxnSp>
        <p:nvCxnSpPr>
          <p:cNvPr id="137" name="Google Shape;137;p30"/>
          <p:cNvCxnSpPr/>
          <p:nvPr/>
        </p:nvCxnSpPr>
        <p:spPr>
          <a:xfrm>
            <a:off x="7903300" y="1547600"/>
            <a:ext cx="0" cy="4226800"/>
          </a:xfrm>
          <a:prstGeom prst="straightConnector1">
            <a:avLst/>
          </a:prstGeom>
          <a:noFill/>
          <a:ln w="9525" cap="flat" cmpd="sng">
            <a:solidFill>
              <a:schemeClr val="lt2"/>
            </a:solidFill>
            <a:prstDash val="solid"/>
            <a:round/>
            <a:headEnd type="none" w="sm" len="sm"/>
            <a:tailEnd type="none" w="sm" len="sm"/>
          </a:ln>
        </p:spPr>
      </p:cxnSp>
      <p:sp>
        <p:nvSpPr>
          <p:cNvPr id="138" name="Google Shape;138;p30"/>
          <p:cNvSpPr>
            <a:spLocks noGrp="1"/>
          </p:cNvSpPr>
          <p:nvPr>
            <p:ph type="pic" idx="9"/>
          </p:nvPr>
        </p:nvSpPr>
        <p:spPr>
          <a:xfrm>
            <a:off x="1683900" y="1939412"/>
            <a:ext cx="1524000" cy="1524000"/>
          </a:xfrm>
          <a:prstGeom prst="ellipse">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 left aligned (Vapor)" type="titleOnly">
  <p:cSld name="TITLE_ONLY">
    <p:spTree>
      <p:nvGrpSpPr>
        <p:cNvPr id="1" name="Shape 139"/>
        <p:cNvGrpSpPr/>
        <p:nvPr/>
      </p:nvGrpSpPr>
      <p:grpSpPr>
        <a:xfrm>
          <a:off x="0" y="0"/>
          <a:ext cx="0" cy="0"/>
          <a:chOff x="0" y="0"/>
          <a:chExt cx="0" cy="0"/>
        </a:xfrm>
      </p:grpSpPr>
      <p:sp>
        <p:nvSpPr>
          <p:cNvPr id="140" name="Google Shape;140;p31"/>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1" name="Google Shape;141;p31"/>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42" name="Google Shape;142;p31"/>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143" name="Google Shape;143;p31"/>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144" name="Google Shape;144;p31"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145" name="Google Shape;145;p31"/>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Gradient)" type="secHead">
  <p:cSld name="SECTION_HEADER">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p32"/>
          <p:cNvSpPr txBox="1">
            <a:spLocks noGrp="1"/>
          </p:cNvSpPr>
          <p:nvPr>
            <p:ph type="title"/>
          </p:nvPr>
        </p:nvSpPr>
        <p:spPr>
          <a:xfrm>
            <a:off x="463296" y="2543600"/>
            <a:ext cx="112776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4800">
                <a:solidFill>
                  <a:schemeClr val="lt1"/>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48" name="Google Shape;148;p32"/>
          <p:cNvSpPr/>
          <p:nvPr/>
        </p:nvSpPr>
        <p:spPr>
          <a:xfrm>
            <a:off x="203200" y="6209733"/>
            <a:ext cx="11786000" cy="487600"/>
          </a:xfrm>
          <a:prstGeom prst="roundRect">
            <a:avLst>
              <a:gd name="adj" fmla="val 50000"/>
            </a:avLst>
          </a:prstGeom>
          <a:solidFill>
            <a:srgbClr val="FCFBFB">
              <a:alpha val="10196"/>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49" name="Google Shape;149;p32"/>
          <p:cNvSpPr/>
          <p:nvPr/>
        </p:nvSpPr>
        <p:spPr>
          <a:xfrm>
            <a:off x="11501600" y="6209733"/>
            <a:ext cx="487600" cy="487600"/>
          </a:xfrm>
          <a:prstGeom prst="ellipse">
            <a:avLst/>
          </a:prstGeom>
          <a:solidFill>
            <a:schemeClr val="accent6"/>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pic>
        <p:nvPicPr>
          <p:cNvPr id="150" name="Google Shape;150;p32" title="knowbe4-logo-white-orange-rgb.png"/>
          <p:cNvPicPr preferRelativeResize="0"/>
          <p:nvPr/>
        </p:nvPicPr>
        <p:blipFill rotWithShape="1">
          <a:blip r:embed="rId3">
            <a:alphaModFix/>
          </a:blip>
          <a:srcRect/>
          <a:stretch/>
        </p:blipFill>
        <p:spPr>
          <a:xfrm>
            <a:off x="415601" y="6294873"/>
            <a:ext cx="853439" cy="303895"/>
          </a:xfrm>
          <a:prstGeom prst="rect">
            <a:avLst/>
          </a:prstGeom>
          <a:noFill/>
          <a:ln>
            <a:noFill/>
          </a:ln>
        </p:spPr>
      </p:pic>
      <p:sp>
        <p:nvSpPr>
          <p:cNvPr id="151" name="Google Shape;151;p32"/>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lt1"/>
              </a:buClr>
              <a:buSzPts val="667"/>
              <a:buFont typeface="Sora"/>
              <a:buNone/>
            </a:pPr>
            <a:r>
              <a:rPr lang="en-US" sz="667" b="0" i="0" u="none" strike="noStrike" cap="none">
                <a:solidFill>
                  <a:schemeClr val="lt1"/>
                </a:solidFill>
                <a:latin typeface="Sora"/>
                <a:ea typeface="Sora"/>
                <a:cs typeface="Sora"/>
                <a:sym typeface="Sora"/>
              </a:rPr>
              <a:t>© 2025 KnowBe4, Inc. All rights reserved. </a:t>
            </a:r>
            <a:endParaRPr sz="667" b="0" i="0" u="none" strike="noStrike" cap="none">
              <a:solidFill>
                <a:schemeClr val="lt1"/>
              </a:solidFill>
              <a:latin typeface="Sora"/>
              <a:ea typeface="Sora"/>
              <a:cs typeface="Sora"/>
              <a:sym typeface="Sora"/>
            </a:endParaRPr>
          </a:p>
        </p:txBody>
      </p:sp>
      <p:sp>
        <p:nvSpPr>
          <p:cNvPr id="152" name="Google Shape;152;p32"/>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with subheader (Vapor)">
  <p:cSld name="Divider with subheader (Vapor)">
    <p:spTree>
      <p:nvGrpSpPr>
        <p:cNvPr id="1" name="Shape 153"/>
        <p:cNvGrpSpPr/>
        <p:nvPr/>
      </p:nvGrpSpPr>
      <p:grpSpPr>
        <a:xfrm>
          <a:off x="0" y="0"/>
          <a:ext cx="0" cy="0"/>
          <a:chOff x="0" y="0"/>
          <a:chExt cx="0" cy="0"/>
        </a:xfrm>
      </p:grpSpPr>
      <p:sp>
        <p:nvSpPr>
          <p:cNvPr id="154" name="Google Shape;154;p33"/>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55" name="Google Shape;155;p33"/>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156" name="Google Shape;156;p33"/>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157" name="Google Shape;157;p33"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158" name="Google Shape;158;p33"/>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159" name="Google Shape;159;p33"/>
          <p:cNvSpPr txBox="1">
            <a:spLocks noGrp="1"/>
          </p:cNvSpPr>
          <p:nvPr>
            <p:ph type="title"/>
          </p:nvPr>
        </p:nvSpPr>
        <p:spPr>
          <a:xfrm>
            <a:off x="463296" y="2742000"/>
            <a:ext cx="112776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5"/>
              </a:buClr>
              <a:buSzPts val="3600"/>
              <a:buNone/>
              <a:defRPr sz="4800">
                <a:solidFill>
                  <a:schemeClr val="accent5"/>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60" name="Google Shape;160;p33"/>
          <p:cNvSpPr/>
          <p:nvPr/>
        </p:nvSpPr>
        <p:spPr>
          <a:xfrm>
            <a:off x="4191000" y="2187233"/>
            <a:ext cx="3810000" cy="433600"/>
          </a:xfrm>
          <a:prstGeom prst="roundRect">
            <a:avLst>
              <a:gd name="adj" fmla="val 50000"/>
            </a:avLst>
          </a:prstGeom>
          <a:gradFill>
            <a:gsLst>
              <a:gs pos="0">
                <a:schemeClr val="accent1"/>
              </a:gs>
              <a:gs pos="100000">
                <a:schemeClr val="accent5"/>
              </a:gs>
            </a:gsLst>
            <a:lin ang="2698631"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61" name="Google Shape;161;p33"/>
          <p:cNvSpPr txBox="1">
            <a:spLocks noGrp="1"/>
          </p:cNvSpPr>
          <p:nvPr>
            <p:ph type="subTitle" idx="1"/>
          </p:nvPr>
        </p:nvSpPr>
        <p:spPr>
          <a:xfrm>
            <a:off x="4242733" y="2187241"/>
            <a:ext cx="3758400" cy="433600"/>
          </a:xfrm>
          <a:prstGeom prst="rect">
            <a:avLst/>
          </a:prstGeom>
          <a:noFill/>
          <a:ln>
            <a:noFill/>
          </a:ln>
        </p:spPr>
        <p:txBody>
          <a:bodyPr spcFirstLastPara="1" wrap="square" lIns="91425" tIns="91425" rIns="91425" bIns="91425" anchor="ctr" anchorCtr="0">
            <a:normAutofit/>
          </a:bodyPr>
          <a:lstStyle>
            <a:lvl1pPr lvl="0" algn="ctr">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2"/>
        <p:cNvGrpSpPr/>
        <p:nvPr/>
      </p:nvGrpSpPr>
      <p:grpSpPr>
        <a:xfrm>
          <a:off x="0" y="0"/>
          <a:ext cx="0" cy="0"/>
          <a:chOff x="0" y="0"/>
          <a:chExt cx="0" cy="0"/>
        </a:xfrm>
      </p:grpSpPr>
      <p:sp>
        <p:nvSpPr>
          <p:cNvPr id="163" name="Google Shape;163;p34"/>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4" name="Google Shape;164;p34"/>
          <p:cNvSpPr txBox="1">
            <a:spLocks noGrp="1"/>
          </p:cNvSpPr>
          <p:nvPr>
            <p:ph type="body" idx="1"/>
          </p:nvPr>
        </p:nvSpPr>
        <p:spPr>
          <a:xfrm>
            <a:off x="463300" y="1739833"/>
            <a:ext cx="53332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65" name="Google Shape;165;p34"/>
          <p:cNvSpPr txBox="1">
            <a:spLocks noGrp="1"/>
          </p:cNvSpPr>
          <p:nvPr>
            <p:ph type="body" idx="2"/>
          </p:nvPr>
        </p:nvSpPr>
        <p:spPr>
          <a:xfrm>
            <a:off x="6390648" y="1739833"/>
            <a:ext cx="53332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66" name="Google Shape;166;p34"/>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67" name="Google Shape;167;p34"/>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168" name="Google Shape;168;p34"/>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169" name="Google Shape;169;p34"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170" name="Google Shape;170;p34"/>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with images">
  <p:cSld name="Title and two columns with images">
    <p:spTree>
      <p:nvGrpSpPr>
        <p:cNvPr id="1" name="Shape 171"/>
        <p:cNvGrpSpPr/>
        <p:nvPr/>
      </p:nvGrpSpPr>
      <p:grpSpPr>
        <a:xfrm>
          <a:off x="0" y="0"/>
          <a:ext cx="0" cy="0"/>
          <a:chOff x="0" y="0"/>
          <a:chExt cx="0" cy="0"/>
        </a:xfrm>
      </p:grpSpPr>
      <p:sp>
        <p:nvSpPr>
          <p:cNvPr id="172" name="Google Shape;172;p35"/>
          <p:cNvSpPr/>
          <p:nvPr/>
        </p:nvSpPr>
        <p:spPr>
          <a:xfrm>
            <a:off x="1010200" y="1413100"/>
            <a:ext cx="4876800" cy="2743200"/>
          </a:xfrm>
          <a:prstGeom prst="roundRect">
            <a:avLst>
              <a:gd name="adj" fmla="val 904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173" name="Google Shape;173;p35"/>
          <p:cNvSpPr txBox="1">
            <a:spLocks noGrp="1"/>
          </p:cNvSpPr>
          <p:nvPr>
            <p:ph type="title"/>
          </p:nvPr>
        </p:nvSpPr>
        <p:spPr>
          <a:xfrm>
            <a:off x="457213"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 name="Google Shape;174;p35"/>
          <p:cNvSpPr txBox="1">
            <a:spLocks noGrp="1"/>
          </p:cNvSpPr>
          <p:nvPr>
            <p:ph type="body" idx="1"/>
          </p:nvPr>
        </p:nvSpPr>
        <p:spPr>
          <a:xfrm>
            <a:off x="1315000" y="4888467"/>
            <a:ext cx="42672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75" name="Google Shape;175;p35"/>
          <p:cNvSpPr txBox="1">
            <a:spLocks noGrp="1"/>
          </p:cNvSpPr>
          <p:nvPr>
            <p:ph type="body" idx="2"/>
          </p:nvPr>
        </p:nvSpPr>
        <p:spPr>
          <a:xfrm>
            <a:off x="6609800" y="4888467"/>
            <a:ext cx="42672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76" name="Google Shape;176;p35"/>
          <p:cNvSpPr txBox="1">
            <a:spLocks noGrp="1"/>
          </p:cNvSpPr>
          <p:nvPr>
            <p:ph type="subTitle" idx="3"/>
          </p:nvPr>
        </p:nvSpPr>
        <p:spPr>
          <a:xfrm>
            <a:off x="1315000" y="4461104"/>
            <a:ext cx="4267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177" name="Google Shape;177;p35"/>
          <p:cNvSpPr txBox="1">
            <a:spLocks noGrp="1"/>
          </p:cNvSpPr>
          <p:nvPr>
            <p:ph type="subTitle" idx="4"/>
          </p:nvPr>
        </p:nvSpPr>
        <p:spPr>
          <a:xfrm>
            <a:off x="6609800" y="4461104"/>
            <a:ext cx="4267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178" name="Google Shape;178;p35"/>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79" name="Google Shape;179;p35"/>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180" name="Google Shape;180;p35"/>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181" name="Google Shape;181;p35"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182" name="Google Shape;182;p35"/>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183" name="Google Shape;183;p35"/>
          <p:cNvSpPr>
            <a:spLocks noGrp="1"/>
          </p:cNvSpPr>
          <p:nvPr>
            <p:ph type="pic" idx="5"/>
          </p:nvPr>
        </p:nvSpPr>
        <p:spPr>
          <a:xfrm>
            <a:off x="1315000" y="1717900"/>
            <a:ext cx="4267200" cy="2133600"/>
          </a:xfrm>
          <a:prstGeom prst="roundRect">
            <a:avLst>
              <a:gd name="adj" fmla="val 11230"/>
            </a:avLst>
          </a:prstGeom>
          <a:noFill/>
          <a:ln>
            <a:noFill/>
          </a:ln>
        </p:spPr>
      </p:sp>
      <p:sp>
        <p:nvSpPr>
          <p:cNvPr id="184" name="Google Shape;184;p35"/>
          <p:cNvSpPr/>
          <p:nvPr/>
        </p:nvSpPr>
        <p:spPr>
          <a:xfrm>
            <a:off x="6305000" y="1413100"/>
            <a:ext cx="4876800" cy="2743200"/>
          </a:xfrm>
          <a:prstGeom prst="roundRect">
            <a:avLst>
              <a:gd name="adj" fmla="val 904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185" name="Google Shape;185;p35"/>
          <p:cNvSpPr>
            <a:spLocks noGrp="1"/>
          </p:cNvSpPr>
          <p:nvPr>
            <p:ph type="pic" idx="6"/>
          </p:nvPr>
        </p:nvSpPr>
        <p:spPr>
          <a:xfrm>
            <a:off x="6609800" y="1717900"/>
            <a:ext cx="4267200" cy="2133600"/>
          </a:xfrm>
          <a:prstGeom prst="roundRect">
            <a:avLst>
              <a:gd name="adj" fmla="val 11230"/>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6"/>
        <p:cNvGrpSpPr/>
        <p:nvPr/>
      </p:nvGrpSpPr>
      <p:grpSpPr>
        <a:xfrm>
          <a:off x="0" y="0"/>
          <a:ext cx="0" cy="0"/>
          <a:chOff x="0" y="0"/>
          <a:chExt cx="0" cy="0"/>
        </a:xfrm>
      </p:grpSpPr>
      <p:sp>
        <p:nvSpPr>
          <p:cNvPr id="187" name="Google Shape;187;p36"/>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8" name="Google Shape;188;p36"/>
          <p:cNvSpPr txBox="1">
            <a:spLocks noGrp="1"/>
          </p:cNvSpPr>
          <p:nvPr>
            <p:ph type="body" idx="1"/>
          </p:nvPr>
        </p:nvSpPr>
        <p:spPr>
          <a:xfrm>
            <a:off x="458465" y="1739833"/>
            <a:ext cx="51816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89" name="Google Shape;189;p36"/>
          <p:cNvSpPr txBox="1">
            <a:spLocks noGrp="1"/>
          </p:cNvSpPr>
          <p:nvPr>
            <p:ph type="body" idx="2"/>
          </p:nvPr>
        </p:nvSpPr>
        <p:spPr>
          <a:xfrm>
            <a:off x="6551935" y="1739833"/>
            <a:ext cx="51816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90" name="Google Shape;190;p36"/>
          <p:cNvSpPr txBox="1">
            <a:spLocks noGrp="1"/>
          </p:cNvSpPr>
          <p:nvPr>
            <p:ph type="body" idx="3"/>
          </p:nvPr>
        </p:nvSpPr>
        <p:spPr>
          <a:xfrm>
            <a:off x="458465" y="4080333"/>
            <a:ext cx="51816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91" name="Google Shape;191;p36"/>
          <p:cNvSpPr txBox="1">
            <a:spLocks noGrp="1"/>
          </p:cNvSpPr>
          <p:nvPr>
            <p:ph type="body" idx="4"/>
          </p:nvPr>
        </p:nvSpPr>
        <p:spPr>
          <a:xfrm>
            <a:off x="6551935" y="4080333"/>
            <a:ext cx="51816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192" name="Google Shape;192;p36"/>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93" name="Google Shape;193;p36"/>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194" name="Google Shape;194;p36"/>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195" name="Google Shape;195;p36"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196" name="Google Shape;196;p36"/>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with subheader">
  <p:cSld name="Title and four columns with subheader">
    <p:spTree>
      <p:nvGrpSpPr>
        <p:cNvPr id="1" name="Shape 197"/>
        <p:cNvGrpSpPr/>
        <p:nvPr/>
      </p:nvGrpSpPr>
      <p:grpSpPr>
        <a:xfrm>
          <a:off x="0" y="0"/>
          <a:ext cx="0" cy="0"/>
          <a:chOff x="0" y="0"/>
          <a:chExt cx="0" cy="0"/>
        </a:xfrm>
      </p:grpSpPr>
      <p:sp>
        <p:nvSpPr>
          <p:cNvPr id="198" name="Google Shape;198;p37"/>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9" name="Google Shape;199;p37"/>
          <p:cNvSpPr txBox="1">
            <a:spLocks noGrp="1"/>
          </p:cNvSpPr>
          <p:nvPr>
            <p:ph type="body" idx="1"/>
          </p:nvPr>
        </p:nvSpPr>
        <p:spPr>
          <a:xfrm>
            <a:off x="467672" y="2150000"/>
            <a:ext cx="5333200" cy="1341200"/>
          </a:xfrm>
          <a:prstGeom prst="rect">
            <a:avLst/>
          </a:prstGeom>
          <a:noFill/>
          <a:ln>
            <a:noFill/>
          </a:ln>
        </p:spPr>
        <p:txBody>
          <a:bodyPr spcFirstLastPara="1" wrap="square" lIns="0" tIns="0" rIns="0" bIns="0"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00" name="Google Shape;200;p37"/>
          <p:cNvSpPr txBox="1">
            <a:spLocks noGrp="1"/>
          </p:cNvSpPr>
          <p:nvPr>
            <p:ph type="body" idx="2"/>
          </p:nvPr>
        </p:nvSpPr>
        <p:spPr>
          <a:xfrm>
            <a:off x="6391128" y="2150000"/>
            <a:ext cx="5333200" cy="1341200"/>
          </a:xfrm>
          <a:prstGeom prst="rect">
            <a:avLst/>
          </a:prstGeom>
          <a:noFill/>
          <a:ln>
            <a:noFill/>
          </a:ln>
        </p:spPr>
        <p:txBody>
          <a:bodyPr spcFirstLastPara="1" wrap="square" lIns="0" tIns="0" rIns="0" bIns="0"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01" name="Google Shape;201;p37"/>
          <p:cNvSpPr txBox="1">
            <a:spLocks noGrp="1"/>
          </p:cNvSpPr>
          <p:nvPr>
            <p:ph type="body" idx="3"/>
          </p:nvPr>
        </p:nvSpPr>
        <p:spPr>
          <a:xfrm>
            <a:off x="467672" y="4240685"/>
            <a:ext cx="5333200" cy="1341200"/>
          </a:xfrm>
          <a:prstGeom prst="rect">
            <a:avLst/>
          </a:prstGeom>
          <a:noFill/>
          <a:ln>
            <a:noFill/>
          </a:ln>
        </p:spPr>
        <p:txBody>
          <a:bodyPr spcFirstLastPara="1" wrap="square" lIns="0" tIns="0" rIns="0" bIns="0"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02" name="Google Shape;202;p37"/>
          <p:cNvSpPr txBox="1">
            <a:spLocks noGrp="1"/>
          </p:cNvSpPr>
          <p:nvPr>
            <p:ph type="body" idx="4"/>
          </p:nvPr>
        </p:nvSpPr>
        <p:spPr>
          <a:xfrm>
            <a:off x="6391128" y="4240685"/>
            <a:ext cx="5333200" cy="1341200"/>
          </a:xfrm>
          <a:prstGeom prst="rect">
            <a:avLst/>
          </a:prstGeom>
          <a:noFill/>
          <a:ln>
            <a:noFill/>
          </a:ln>
        </p:spPr>
        <p:txBody>
          <a:bodyPr spcFirstLastPara="1" wrap="square" lIns="0" tIns="0" rIns="0" bIns="0"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03" name="Google Shape;203;p37"/>
          <p:cNvSpPr txBox="1">
            <a:spLocks noGrp="1"/>
          </p:cNvSpPr>
          <p:nvPr>
            <p:ph type="subTitle" idx="5"/>
          </p:nvPr>
        </p:nvSpPr>
        <p:spPr>
          <a:xfrm>
            <a:off x="467672" y="1729975"/>
            <a:ext cx="5333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204" name="Google Shape;204;p37"/>
          <p:cNvSpPr txBox="1">
            <a:spLocks noGrp="1"/>
          </p:cNvSpPr>
          <p:nvPr>
            <p:ph type="subTitle" idx="6"/>
          </p:nvPr>
        </p:nvSpPr>
        <p:spPr>
          <a:xfrm>
            <a:off x="6391128" y="1729975"/>
            <a:ext cx="5333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205" name="Google Shape;205;p37"/>
          <p:cNvSpPr txBox="1">
            <a:spLocks noGrp="1"/>
          </p:cNvSpPr>
          <p:nvPr>
            <p:ph type="subTitle" idx="7"/>
          </p:nvPr>
        </p:nvSpPr>
        <p:spPr>
          <a:xfrm>
            <a:off x="467672" y="3792885"/>
            <a:ext cx="5333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206" name="Google Shape;206;p37"/>
          <p:cNvSpPr txBox="1">
            <a:spLocks noGrp="1"/>
          </p:cNvSpPr>
          <p:nvPr>
            <p:ph type="subTitle" idx="8"/>
          </p:nvPr>
        </p:nvSpPr>
        <p:spPr>
          <a:xfrm>
            <a:off x="6391128" y="3792885"/>
            <a:ext cx="5333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207" name="Google Shape;207;p37"/>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08" name="Google Shape;208;p37"/>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209" name="Google Shape;209;p37"/>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210" name="Google Shape;210;p37"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211" name="Google Shape;211;p37"/>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0/50 Layout: Body with image">
  <p:cSld name="50/50 Layout: Body with image">
    <p:spTree>
      <p:nvGrpSpPr>
        <p:cNvPr id="1" name="Shape 18"/>
        <p:cNvGrpSpPr/>
        <p:nvPr/>
      </p:nvGrpSpPr>
      <p:grpSpPr>
        <a:xfrm>
          <a:off x="0" y="0"/>
          <a:ext cx="0" cy="0"/>
          <a:chOff x="0" y="0"/>
          <a:chExt cx="0" cy="0"/>
        </a:xfrm>
      </p:grpSpPr>
      <p:sp>
        <p:nvSpPr>
          <p:cNvPr id="19" name="Google Shape;19;p21"/>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0" name="Google Shape;20;p21"/>
          <p:cNvSpPr>
            <a:spLocks noGrp="1"/>
          </p:cNvSpPr>
          <p:nvPr>
            <p:ph type="pic" idx="2"/>
          </p:nvPr>
        </p:nvSpPr>
        <p:spPr>
          <a:xfrm>
            <a:off x="6081900" y="0"/>
            <a:ext cx="6110400" cy="6858000"/>
          </a:xfrm>
          <a:prstGeom prst="rect">
            <a:avLst/>
          </a:prstGeom>
          <a:noFill/>
          <a:ln>
            <a:noFill/>
          </a:ln>
        </p:spPr>
      </p:sp>
      <p:sp>
        <p:nvSpPr>
          <p:cNvPr id="21" name="Google Shape;21;p21"/>
          <p:cNvSpPr txBox="1">
            <a:spLocks noGrp="1"/>
          </p:cNvSpPr>
          <p:nvPr>
            <p:ph type="title"/>
          </p:nvPr>
        </p:nvSpPr>
        <p:spPr>
          <a:xfrm>
            <a:off x="463296" y="1918000"/>
            <a:ext cx="4876800" cy="1007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2" name="Google Shape;22;p21"/>
          <p:cNvSpPr txBox="1">
            <a:spLocks noGrp="1"/>
          </p:cNvSpPr>
          <p:nvPr>
            <p:ph type="body" idx="1"/>
          </p:nvPr>
        </p:nvSpPr>
        <p:spPr>
          <a:xfrm>
            <a:off x="463296" y="3030000"/>
            <a:ext cx="4876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Clr>
                <a:schemeClr val="dk1"/>
              </a:buClr>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pic>
        <p:nvPicPr>
          <p:cNvPr id="23" name="Google Shape;23;p21"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with icons">
  <p:cSld name="Title and four columns with icons">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 name="Google Shape;214;p38"/>
          <p:cNvSpPr txBox="1">
            <a:spLocks noGrp="1"/>
          </p:cNvSpPr>
          <p:nvPr>
            <p:ph type="body" idx="1"/>
          </p:nvPr>
        </p:nvSpPr>
        <p:spPr>
          <a:xfrm>
            <a:off x="1317297" y="2150000"/>
            <a:ext cx="4267200" cy="1341200"/>
          </a:xfrm>
          <a:prstGeom prst="rect">
            <a:avLst/>
          </a:prstGeom>
          <a:noFill/>
          <a:ln>
            <a:noFill/>
          </a:ln>
        </p:spPr>
        <p:txBody>
          <a:bodyPr spcFirstLastPara="1" wrap="square" lIns="0" tIns="0" rIns="0" bIns="0"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15" name="Google Shape;215;p38"/>
          <p:cNvSpPr txBox="1">
            <a:spLocks noGrp="1"/>
          </p:cNvSpPr>
          <p:nvPr>
            <p:ph type="body" idx="2"/>
          </p:nvPr>
        </p:nvSpPr>
        <p:spPr>
          <a:xfrm>
            <a:off x="7318703" y="2150000"/>
            <a:ext cx="4267200" cy="1341200"/>
          </a:xfrm>
          <a:prstGeom prst="rect">
            <a:avLst/>
          </a:prstGeom>
          <a:noFill/>
          <a:ln>
            <a:noFill/>
          </a:ln>
        </p:spPr>
        <p:txBody>
          <a:bodyPr spcFirstLastPara="1" wrap="square" lIns="0" tIns="0" rIns="0" bIns="0"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16" name="Google Shape;216;p38"/>
          <p:cNvSpPr txBox="1">
            <a:spLocks noGrp="1"/>
          </p:cNvSpPr>
          <p:nvPr>
            <p:ph type="body" idx="3"/>
          </p:nvPr>
        </p:nvSpPr>
        <p:spPr>
          <a:xfrm>
            <a:off x="1317297" y="4240685"/>
            <a:ext cx="4267200" cy="1341200"/>
          </a:xfrm>
          <a:prstGeom prst="rect">
            <a:avLst/>
          </a:prstGeom>
          <a:noFill/>
          <a:ln>
            <a:noFill/>
          </a:ln>
        </p:spPr>
        <p:txBody>
          <a:bodyPr spcFirstLastPara="1" wrap="square" lIns="0" tIns="0" rIns="0" bIns="0"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17" name="Google Shape;217;p38"/>
          <p:cNvSpPr txBox="1">
            <a:spLocks noGrp="1"/>
          </p:cNvSpPr>
          <p:nvPr>
            <p:ph type="body" idx="4"/>
          </p:nvPr>
        </p:nvSpPr>
        <p:spPr>
          <a:xfrm>
            <a:off x="7318703" y="4240685"/>
            <a:ext cx="4267200" cy="1341200"/>
          </a:xfrm>
          <a:prstGeom prst="rect">
            <a:avLst/>
          </a:prstGeom>
          <a:noFill/>
          <a:ln>
            <a:noFill/>
          </a:ln>
        </p:spPr>
        <p:txBody>
          <a:bodyPr spcFirstLastPara="1" wrap="square" lIns="0" tIns="0" rIns="0" bIns="0"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18" name="Google Shape;218;p38"/>
          <p:cNvSpPr txBox="1">
            <a:spLocks noGrp="1"/>
          </p:cNvSpPr>
          <p:nvPr>
            <p:ph type="subTitle" idx="5"/>
          </p:nvPr>
        </p:nvSpPr>
        <p:spPr>
          <a:xfrm>
            <a:off x="1317297" y="1729975"/>
            <a:ext cx="4267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219" name="Google Shape;219;p38"/>
          <p:cNvSpPr txBox="1">
            <a:spLocks noGrp="1"/>
          </p:cNvSpPr>
          <p:nvPr>
            <p:ph type="subTitle" idx="6"/>
          </p:nvPr>
        </p:nvSpPr>
        <p:spPr>
          <a:xfrm>
            <a:off x="7318703" y="1729975"/>
            <a:ext cx="4267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220" name="Google Shape;220;p38"/>
          <p:cNvSpPr txBox="1">
            <a:spLocks noGrp="1"/>
          </p:cNvSpPr>
          <p:nvPr>
            <p:ph type="subTitle" idx="7"/>
          </p:nvPr>
        </p:nvSpPr>
        <p:spPr>
          <a:xfrm>
            <a:off x="1317297" y="3792885"/>
            <a:ext cx="4267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221" name="Google Shape;221;p38"/>
          <p:cNvSpPr txBox="1">
            <a:spLocks noGrp="1"/>
          </p:cNvSpPr>
          <p:nvPr>
            <p:ph type="subTitle" idx="8"/>
          </p:nvPr>
        </p:nvSpPr>
        <p:spPr>
          <a:xfrm>
            <a:off x="7318703" y="3792885"/>
            <a:ext cx="4267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222" name="Google Shape;222;p38"/>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23" name="Google Shape;223;p38"/>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224" name="Google Shape;224;p38"/>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225" name="Google Shape;225;p38"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226" name="Google Shape;226;p38"/>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227" name="Google Shape;227;p38"/>
          <p:cNvSpPr>
            <a:spLocks noGrp="1"/>
          </p:cNvSpPr>
          <p:nvPr>
            <p:ph type="pic" idx="9"/>
          </p:nvPr>
        </p:nvSpPr>
        <p:spPr>
          <a:xfrm>
            <a:off x="606097" y="1620767"/>
            <a:ext cx="512400" cy="512400"/>
          </a:xfrm>
          <a:prstGeom prst="rect">
            <a:avLst/>
          </a:prstGeom>
          <a:noFill/>
          <a:ln>
            <a:noFill/>
          </a:ln>
        </p:spPr>
      </p:sp>
      <p:sp>
        <p:nvSpPr>
          <p:cNvPr id="228" name="Google Shape;228;p38"/>
          <p:cNvSpPr>
            <a:spLocks noGrp="1"/>
          </p:cNvSpPr>
          <p:nvPr>
            <p:ph type="pic" idx="13"/>
          </p:nvPr>
        </p:nvSpPr>
        <p:spPr>
          <a:xfrm>
            <a:off x="606097" y="3683700"/>
            <a:ext cx="512400" cy="512400"/>
          </a:xfrm>
          <a:prstGeom prst="rect">
            <a:avLst/>
          </a:prstGeom>
          <a:noFill/>
          <a:ln>
            <a:noFill/>
          </a:ln>
        </p:spPr>
      </p:sp>
      <p:sp>
        <p:nvSpPr>
          <p:cNvPr id="229" name="Google Shape;229;p38"/>
          <p:cNvSpPr>
            <a:spLocks noGrp="1"/>
          </p:cNvSpPr>
          <p:nvPr>
            <p:ph type="pic" idx="14"/>
          </p:nvPr>
        </p:nvSpPr>
        <p:spPr>
          <a:xfrm>
            <a:off x="6603103" y="1620767"/>
            <a:ext cx="512400" cy="512400"/>
          </a:xfrm>
          <a:prstGeom prst="rect">
            <a:avLst/>
          </a:prstGeom>
          <a:noFill/>
          <a:ln>
            <a:noFill/>
          </a:ln>
        </p:spPr>
      </p:sp>
      <p:sp>
        <p:nvSpPr>
          <p:cNvPr id="230" name="Google Shape;230;p38"/>
          <p:cNvSpPr>
            <a:spLocks noGrp="1"/>
          </p:cNvSpPr>
          <p:nvPr>
            <p:ph type="pic" idx="15"/>
          </p:nvPr>
        </p:nvSpPr>
        <p:spPr>
          <a:xfrm>
            <a:off x="6603103" y="3683700"/>
            <a:ext cx="512400" cy="5124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 centered (Vapor)">
  <p:cSld name="Title only - centered (Vapor)">
    <p:spTree>
      <p:nvGrpSpPr>
        <p:cNvPr id="1" name="Shape 231"/>
        <p:cNvGrpSpPr/>
        <p:nvPr/>
      </p:nvGrpSpPr>
      <p:grpSpPr>
        <a:xfrm>
          <a:off x="0" y="0"/>
          <a:ext cx="0" cy="0"/>
          <a:chOff x="0" y="0"/>
          <a:chExt cx="0" cy="0"/>
        </a:xfrm>
      </p:grpSpPr>
      <p:sp>
        <p:nvSpPr>
          <p:cNvPr id="232" name="Google Shape;232;p39"/>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3" name="Google Shape;233;p39"/>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34" name="Google Shape;234;p39"/>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235" name="Google Shape;235;p39"/>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236" name="Google Shape;236;p39"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237" name="Google Shape;237;p39"/>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llars, Steps, Process: 3 angled blocks">
  <p:cSld name="Pillars, Steps, Process: 3 angled blocks">
    <p:spTree>
      <p:nvGrpSpPr>
        <p:cNvPr id="1" name="Shape 238"/>
        <p:cNvGrpSpPr/>
        <p:nvPr/>
      </p:nvGrpSpPr>
      <p:grpSpPr>
        <a:xfrm>
          <a:off x="0" y="0"/>
          <a:ext cx="0" cy="0"/>
          <a:chOff x="0" y="0"/>
          <a:chExt cx="0" cy="0"/>
        </a:xfrm>
      </p:grpSpPr>
      <p:sp>
        <p:nvSpPr>
          <p:cNvPr id="239" name="Google Shape;239;p40"/>
          <p:cNvSpPr/>
          <p:nvPr/>
        </p:nvSpPr>
        <p:spPr>
          <a:xfrm rot="1777604">
            <a:off x="6958254" y="2406951"/>
            <a:ext cx="1828673" cy="4612365"/>
          </a:xfrm>
          <a:prstGeom prst="rect">
            <a:avLst/>
          </a:prstGeom>
          <a:solidFill>
            <a:schemeClr val="accent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40" name="Google Shape;240;p40"/>
          <p:cNvSpPr/>
          <p:nvPr/>
        </p:nvSpPr>
        <p:spPr>
          <a:xfrm rot="1777604">
            <a:off x="4488860" y="2408370"/>
            <a:ext cx="1828673" cy="4608397"/>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41" name="Google Shape;241;p40"/>
          <p:cNvSpPr/>
          <p:nvPr/>
        </p:nvSpPr>
        <p:spPr>
          <a:xfrm rot="1769863">
            <a:off x="2020055" y="2420043"/>
            <a:ext cx="1828636" cy="4595876"/>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42" name="Google Shape;242;p40"/>
          <p:cNvSpPr/>
          <p:nvPr/>
        </p:nvSpPr>
        <p:spPr>
          <a:xfrm>
            <a:off x="8058184" y="1860000"/>
            <a:ext cx="1828800" cy="18288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43" name="Google Shape;243;p40"/>
          <p:cNvSpPr/>
          <p:nvPr/>
        </p:nvSpPr>
        <p:spPr>
          <a:xfrm>
            <a:off x="5588184" y="1860000"/>
            <a:ext cx="1828800" cy="18288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44" name="Google Shape;244;p40"/>
          <p:cNvSpPr/>
          <p:nvPr/>
        </p:nvSpPr>
        <p:spPr>
          <a:xfrm>
            <a:off x="3118184" y="1860000"/>
            <a:ext cx="1828800" cy="18288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45" name="Google Shape;245;p40"/>
          <p:cNvSpPr/>
          <p:nvPr/>
        </p:nvSpPr>
        <p:spPr>
          <a:xfrm>
            <a:off x="3270600" y="2012400"/>
            <a:ext cx="1524000" cy="1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46" name="Google Shape;246;p40"/>
          <p:cNvSpPr>
            <a:spLocks noGrp="1"/>
          </p:cNvSpPr>
          <p:nvPr>
            <p:ph type="pic" idx="2"/>
          </p:nvPr>
        </p:nvSpPr>
        <p:spPr>
          <a:xfrm>
            <a:off x="3331584" y="2073400"/>
            <a:ext cx="1402000" cy="1402000"/>
          </a:xfrm>
          <a:prstGeom prst="ellipse">
            <a:avLst/>
          </a:prstGeom>
          <a:noFill/>
          <a:ln>
            <a:noFill/>
          </a:ln>
        </p:spPr>
      </p:sp>
      <p:sp>
        <p:nvSpPr>
          <p:cNvPr id="247" name="Google Shape;247;p40"/>
          <p:cNvSpPr txBox="1">
            <a:spLocks noGrp="1"/>
          </p:cNvSpPr>
          <p:nvPr>
            <p:ph type="subTitle" idx="1"/>
          </p:nvPr>
        </p:nvSpPr>
        <p:spPr>
          <a:xfrm rot="-3629145">
            <a:off x="6602723" y="4138892"/>
            <a:ext cx="2465087" cy="1231279"/>
          </a:xfrm>
          <a:prstGeom prst="rect">
            <a:avLst/>
          </a:prstGeom>
          <a:noFill/>
          <a:ln>
            <a:noFill/>
          </a:ln>
        </p:spPr>
        <p:txBody>
          <a:bodyPr spcFirstLastPara="1" wrap="square" lIns="91425" tIns="91425" rIns="91425" bIns="91425" anchor="ctr" anchorCtr="0">
            <a:normAutofit/>
          </a:bodyPr>
          <a:lstStyle>
            <a:lvl1pPr lvl="0" algn="r">
              <a:lnSpc>
                <a:spcPct val="115000"/>
              </a:lnSpc>
              <a:spcBef>
                <a:spcPts val="0"/>
              </a:spcBef>
              <a:spcAft>
                <a:spcPts val="0"/>
              </a:spcAft>
              <a:buClr>
                <a:schemeClr val="lt1"/>
              </a:buClr>
              <a:buSzPts val="1800"/>
              <a:buFont typeface="Sora SemiBold"/>
              <a:buNone/>
              <a:defRPr i="1">
                <a:solidFill>
                  <a:schemeClr val="lt1"/>
                </a:solidFill>
                <a:latin typeface="Sora SemiBold Italic"/>
                <a:ea typeface="Sora SemiBold Italic"/>
                <a:cs typeface="Sora SemiBold Italic"/>
                <a:sym typeface="Sora SemiBold"/>
              </a:defRPr>
            </a:lvl1pPr>
            <a:lvl2pPr lvl="1"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2pPr>
            <a:lvl3pPr lvl="2"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3pPr>
            <a:lvl4pPr lvl="3"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4pPr>
            <a:lvl5pPr lvl="4"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5pPr>
            <a:lvl6pPr lvl="5"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6pPr>
            <a:lvl7pPr lvl="6"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7pPr>
            <a:lvl8pPr lvl="7"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8pPr>
            <a:lvl9pPr lvl="8"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9pPr>
          </a:lstStyle>
          <a:p>
            <a:endParaRPr/>
          </a:p>
        </p:txBody>
      </p:sp>
      <p:sp>
        <p:nvSpPr>
          <p:cNvPr id="248" name="Google Shape;248;p40"/>
          <p:cNvSpPr txBox="1">
            <a:spLocks noGrp="1"/>
          </p:cNvSpPr>
          <p:nvPr>
            <p:ph type="subTitle" idx="3"/>
          </p:nvPr>
        </p:nvSpPr>
        <p:spPr>
          <a:xfrm rot="-3629145">
            <a:off x="4170657" y="4138892"/>
            <a:ext cx="2465087" cy="1231279"/>
          </a:xfrm>
          <a:prstGeom prst="rect">
            <a:avLst/>
          </a:prstGeom>
          <a:noFill/>
          <a:ln>
            <a:noFill/>
          </a:ln>
        </p:spPr>
        <p:txBody>
          <a:bodyPr spcFirstLastPara="1" wrap="square" lIns="91425" tIns="91425" rIns="91425" bIns="91425" anchor="ctr" anchorCtr="0">
            <a:normAutofit/>
          </a:bodyPr>
          <a:lstStyle>
            <a:lvl1pPr lvl="0" algn="r">
              <a:lnSpc>
                <a:spcPct val="115000"/>
              </a:lnSpc>
              <a:spcBef>
                <a:spcPts val="0"/>
              </a:spcBef>
              <a:spcAft>
                <a:spcPts val="0"/>
              </a:spcAft>
              <a:buClr>
                <a:schemeClr val="lt1"/>
              </a:buClr>
              <a:buSzPts val="1800"/>
              <a:buFont typeface="Sora SemiBold"/>
              <a:buNone/>
              <a:defRPr i="1">
                <a:solidFill>
                  <a:schemeClr val="lt1"/>
                </a:solidFill>
                <a:latin typeface="Sora SemiBold Italic"/>
                <a:ea typeface="Sora SemiBold Italic"/>
                <a:cs typeface="Sora SemiBold Italic"/>
                <a:sym typeface="Sora SemiBold"/>
              </a:defRPr>
            </a:lvl1pPr>
            <a:lvl2pPr lvl="1"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2pPr>
            <a:lvl3pPr lvl="2"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3pPr>
            <a:lvl4pPr lvl="3"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4pPr>
            <a:lvl5pPr lvl="4"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5pPr>
            <a:lvl6pPr lvl="5"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6pPr>
            <a:lvl7pPr lvl="6"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7pPr>
            <a:lvl8pPr lvl="7"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8pPr>
            <a:lvl9pPr lvl="8"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9pPr>
          </a:lstStyle>
          <a:p>
            <a:endParaRPr/>
          </a:p>
        </p:txBody>
      </p:sp>
      <p:sp>
        <p:nvSpPr>
          <p:cNvPr id="249" name="Google Shape;249;p40"/>
          <p:cNvSpPr txBox="1">
            <a:spLocks noGrp="1"/>
          </p:cNvSpPr>
          <p:nvPr>
            <p:ph type="subTitle" idx="4"/>
          </p:nvPr>
        </p:nvSpPr>
        <p:spPr>
          <a:xfrm rot="-3629145">
            <a:off x="1668723" y="4138892"/>
            <a:ext cx="2465087" cy="1231279"/>
          </a:xfrm>
          <a:prstGeom prst="rect">
            <a:avLst/>
          </a:prstGeom>
          <a:noFill/>
          <a:ln>
            <a:noFill/>
          </a:ln>
        </p:spPr>
        <p:txBody>
          <a:bodyPr spcFirstLastPara="1" wrap="square" lIns="91425" tIns="91425" rIns="91425" bIns="91425" anchor="ctr" anchorCtr="0">
            <a:normAutofit/>
          </a:bodyPr>
          <a:lstStyle>
            <a:lvl1pPr lvl="0" algn="r">
              <a:lnSpc>
                <a:spcPct val="115000"/>
              </a:lnSpc>
              <a:spcBef>
                <a:spcPts val="0"/>
              </a:spcBef>
              <a:spcAft>
                <a:spcPts val="0"/>
              </a:spcAft>
              <a:buClr>
                <a:schemeClr val="lt1"/>
              </a:buClr>
              <a:buSzPts val="1800"/>
              <a:buFont typeface="Sora SemiBold"/>
              <a:buNone/>
              <a:defRPr i="1">
                <a:solidFill>
                  <a:schemeClr val="lt1"/>
                </a:solidFill>
                <a:latin typeface="Sora SemiBold Italic"/>
                <a:ea typeface="Sora SemiBold Italic"/>
                <a:cs typeface="Sora SemiBold Italic"/>
                <a:sym typeface="Sora SemiBold"/>
              </a:defRPr>
            </a:lvl1pPr>
            <a:lvl2pPr lvl="1"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2pPr>
            <a:lvl3pPr lvl="2"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3pPr>
            <a:lvl4pPr lvl="3"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4pPr>
            <a:lvl5pPr lvl="4"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5pPr>
            <a:lvl6pPr lvl="5"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6pPr>
            <a:lvl7pPr lvl="6"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7pPr>
            <a:lvl8pPr lvl="7"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8pPr>
            <a:lvl9pPr lvl="8" algn="r">
              <a:lnSpc>
                <a:spcPct val="115000"/>
              </a:lnSpc>
              <a:spcBef>
                <a:spcPts val="0"/>
              </a:spcBef>
              <a:spcAft>
                <a:spcPts val="0"/>
              </a:spcAft>
              <a:buClr>
                <a:schemeClr val="lt1"/>
              </a:buClr>
              <a:buSzPts val="1800"/>
              <a:buFont typeface="Sora SemiBold"/>
              <a:buNone/>
              <a:defRPr sz="2400" i="1">
                <a:solidFill>
                  <a:schemeClr val="lt1"/>
                </a:solidFill>
                <a:latin typeface="Sora SemiBold Italic"/>
                <a:ea typeface="Sora SemiBold Italic"/>
                <a:cs typeface="Sora SemiBold Italic"/>
                <a:sym typeface="Sora SemiBold"/>
              </a:defRPr>
            </a:lvl9pPr>
          </a:lstStyle>
          <a:p>
            <a:endParaRPr/>
          </a:p>
        </p:txBody>
      </p:sp>
      <p:sp>
        <p:nvSpPr>
          <p:cNvPr id="250" name="Google Shape;250;p40"/>
          <p:cNvSpPr/>
          <p:nvPr/>
        </p:nvSpPr>
        <p:spPr>
          <a:xfrm>
            <a:off x="5740600" y="2012400"/>
            <a:ext cx="1524000" cy="1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51" name="Google Shape;251;p40"/>
          <p:cNvSpPr>
            <a:spLocks noGrp="1"/>
          </p:cNvSpPr>
          <p:nvPr>
            <p:ph type="pic" idx="5"/>
          </p:nvPr>
        </p:nvSpPr>
        <p:spPr>
          <a:xfrm>
            <a:off x="5801584" y="2073400"/>
            <a:ext cx="1402000" cy="1402000"/>
          </a:xfrm>
          <a:prstGeom prst="ellipse">
            <a:avLst/>
          </a:prstGeom>
          <a:noFill/>
          <a:ln>
            <a:noFill/>
          </a:ln>
        </p:spPr>
      </p:sp>
      <p:sp>
        <p:nvSpPr>
          <p:cNvPr id="252" name="Google Shape;252;p40"/>
          <p:cNvSpPr/>
          <p:nvPr/>
        </p:nvSpPr>
        <p:spPr>
          <a:xfrm>
            <a:off x="8210600" y="2012400"/>
            <a:ext cx="1524000" cy="152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53" name="Google Shape;253;p40"/>
          <p:cNvSpPr>
            <a:spLocks noGrp="1"/>
          </p:cNvSpPr>
          <p:nvPr>
            <p:ph type="pic" idx="6"/>
          </p:nvPr>
        </p:nvSpPr>
        <p:spPr>
          <a:xfrm>
            <a:off x="8271584" y="2073400"/>
            <a:ext cx="1402000" cy="1402000"/>
          </a:xfrm>
          <a:prstGeom prst="ellipse">
            <a:avLst/>
          </a:prstGeom>
          <a:noFill/>
          <a:ln>
            <a:noFill/>
          </a:ln>
        </p:spPr>
      </p:sp>
      <p:pic>
        <p:nvPicPr>
          <p:cNvPr id="254" name="Google Shape;254;p40" title="vector-dots-white-gradient-transparency-pattern-05.png"/>
          <p:cNvPicPr preferRelativeResize="0"/>
          <p:nvPr/>
        </p:nvPicPr>
        <p:blipFill rotWithShape="1">
          <a:blip r:embed="rId2">
            <a:alphaModFix amt="50000"/>
          </a:blip>
          <a:srcRect/>
          <a:stretch/>
        </p:blipFill>
        <p:spPr>
          <a:xfrm rot="1769998">
            <a:off x="3956205" y="4418649"/>
            <a:ext cx="1828807" cy="2458633"/>
          </a:xfrm>
          <a:prstGeom prst="rect">
            <a:avLst/>
          </a:prstGeom>
          <a:noFill/>
          <a:ln>
            <a:noFill/>
          </a:ln>
        </p:spPr>
      </p:pic>
      <p:pic>
        <p:nvPicPr>
          <p:cNvPr id="255" name="Google Shape;255;p40" title="vector-dots-white-gradient-transparency-pattern-03.png"/>
          <p:cNvPicPr preferRelativeResize="0"/>
          <p:nvPr/>
        </p:nvPicPr>
        <p:blipFill rotWithShape="1">
          <a:blip r:embed="rId3">
            <a:alphaModFix amt="80000"/>
          </a:blip>
          <a:srcRect/>
          <a:stretch/>
        </p:blipFill>
        <p:spPr>
          <a:xfrm rot="1769998">
            <a:off x="1493771" y="4418649"/>
            <a:ext cx="1828807" cy="2458633"/>
          </a:xfrm>
          <a:prstGeom prst="rect">
            <a:avLst/>
          </a:prstGeom>
          <a:noFill/>
          <a:ln>
            <a:noFill/>
          </a:ln>
        </p:spPr>
      </p:pic>
      <p:pic>
        <p:nvPicPr>
          <p:cNvPr id="256" name="Google Shape;256;p40" title="vector-dots-white-gradient-transparency.png"/>
          <p:cNvPicPr preferRelativeResize="0"/>
          <p:nvPr/>
        </p:nvPicPr>
        <p:blipFill rotWithShape="1">
          <a:blip r:embed="rId4">
            <a:alphaModFix amt="50000"/>
          </a:blip>
          <a:srcRect/>
          <a:stretch/>
        </p:blipFill>
        <p:spPr>
          <a:xfrm rot="1769998">
            <a:off x="6424405" y="4418649"/>
            <a:ext cx="1828807" cy="2458633"/>
          </a:xfrm>
          <a:prstGeom prst="rect">
            <a:avLst/>
          </a:prstGeom>
          <a:noFill/>
          <a:ln>
            <a:noFill/>
          </a:ln>
        </p:spPr>
      </p:pic>
      <p:pic>
        <p:nvPicPr>
          <p:cNvPr id="257" name="Google Shape;257;p40" title="background-gracient-vapor-circles-01.png"/>
          <p:cNvPicPr preferRelativeResize="0"/>
          <p:nvPr/>
        </p:nvPicPr>
        <p:blipFill rotWithShape="1">
          <a:blip r:embed="rId5">
            <a:alphaModFix/>
          </a:blip>
          <a:srcRect/>
          <a:stretch/>
        </p:blipFill>
        <p:spPr>
          <a:xfrm>
            <a:off x="1" y="6370401"/>
            <a:ext cx="12192004" cy="487600"/>
          </a:xfrm>
          <a:prstGeom prst="rect">
            <a:avLst/>
          </a:prstGeom>
          <a:noFill/>
          <a:ln>
            <a:noFill/>
          </a:ln>
        </p:spPr>
      </p:pic>
      <p:sp>
        <p:nvSpPr>
          <p:cNvPr id="258" name="Google Shape;258;p40"/>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9" name="Google Shape;259;p40"/>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60" name="Google Shape;260;p40"/>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261" name="Google Shape;261;p40"/>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262" name="Google Shape;262;p40" title="knowbe4-logo-black-orange-rgb.png"/>
          <p:cNvPicPr preferRelativeResize="0"/>
          <p:nvPr/>
        </p:nvPicPr>
        <p:blipFill rotWithShape="1">
          <a:blip r:embed="rId6">
            <a:alphaModFix/>
          </a:blip>
          <a:srcRect/>
          <a:stretch/>
        </p:blipFill>
        <p:spPr>
          <a:xfrm>
            <a:off x="415601" y="6294873"/>
            <a:ext cx="853439" cy="303895"/>
          </a:xfrm>
          <a:prstGeom prst="rect">
            <a:avLst/>
          </a:prstGeom>
          <a:noFill/>
          <a:ln>
            <a:noFill/>
          </a:ln>
        </p:spPr>
      </p:pic>
      <p:sp>
        <p:nvSpPr>
          <p:cNvPr id="263" name="Google Shape;263;p40"/>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am: 8 People">
  <p:cSld name="Team: 8 People">
    <p:spTree>
      <p:nvGrpSpPr>
        <p:cNvPr id="1" name="Shape 264"/>
        <p:cNvGrpSpPr/>
        <p:nvPr/>
      </p:nvGrpSpPr>
      <p:grpSpPr>
        <a:xfrm>
          <a:off x="0" y="0"/>
          <a:ext cx="0" cy="0"/>
          <a:chOff x="0" y="0"/>
          <a:chExt cx="0" cy="0"/>
        </a:xfrm>
      </p:grpSpPr>
      <p:sp>
        <p:nvSpPr>
          <p:cNvPr id="265" name="Google Shape;265;p41"/>
          <p:cNvSpPr/>
          <p:nvPr/>
        </p:nvSpPr>
        <p:spPr>
          <a:xfrm>
            <a:off x="2071173" y="3224201"/>
            <a:ext cx="3500000" cy="1050400"/>
          </a:xfrm>
          <a:prstGeom prst="roundRect">
            <a:avLst>
              <a:gd name="adj" fmla="val 50000"/>
            </a:avLst>
          </a:prstGeom>
          <a:solidFill>
            <a:schemeClr val="accent5"/>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66" name="Google Shape;266;p41"/>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7" name="Google Shape;267;p41"/>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68" name="Google Shape;268;p41"/>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269" name="Google Shape;269;p41"/>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270" name="Google Shape;270;p41"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271" name="Google Shape;271;p41"/>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272" name="Google Shape;272;p41"/>
          <p:cNvSpPr/>
          <p:nvPr/>
        </p:nvSpPr>
        <p:spPr>
          <a:xfrm>
            <a:off x="2158688" y="3311695"/>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73" name="Google Shape;273;p41"/>
          <p:cNvSpPr>
            <a:spLocks noGrp="1"/>
          </p:cNvSpPr>
          <p:nvPr>
            <p:ph type="pic" idx="2"/>
          </p:nvPr>
        </p:nvSpPr>
        <p:spPr>
          <a:xfrm>
            <a:off x="2193699" y="3346716"/>
            <a:ext cx="804800" cy="804800"/>
          </a:xfrm>
          <a:prstGeom prst="ellipse">
            <a:avLst/>
          </a:prstGeom>
          <a:noFill/>
          <a:ln>
            <a:noFill/>
          </a:ln>
        </p:spPr>
      </p:sp>
      <p:sp>
        <p:nvSpPr>
          <p:cNvPr id="274" name="Google Shape;274;p41"/>
          <p:cNvSpPr/>
          <p:nvPr/>
        </p:nvSpPr>
        <p:spPr>
          <a:xfrm>
            <a:off x="5807861" y="3224201"/>
            <a:ext cx="3500000" cy="1050400"/>
          </a:xfrm>
          <a:prstGeom prst="roundRect">
            <a:avLst>
              <a:gd name="adj" fmla="val 50000"/>
            </a:avLst>
          </a:prstGeom>
          <a:solidFill>
            <a:schemeClr val="accent5"/>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75" name="Google Shape;275;p41"/>
          <p:cNvSpPr/>
          <p:nvPr/>
        </p:nvSpPr>
        <p:spPr>
          <a:xfrm>
            <a:off x="5895376" y="3311695"/>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76" name="Google Shape;276;p41"/>
          <p:cNvSpPr>
            <a:spLocks noGrp="1"/>
          </p:cNvSpPr>
          <p:nvPr>
            <p:ph type="pic" idx="3"/>
          </p:nvPr>
        </p:nvSpPr>
        <p:spPr>
          <a:xfrm>
            <a:off x="5930387" y="3346716"/>
            <a:ext cx="804800" cy="804800"/>
          </a:xfrm>
          <a:prstGeom prst="ellipse">
            <a:avLst/>
          </a:prstGeom>
          <a:noFill/>
          <a:ln>
            <a:noFill/>
          </a:ln>
        </p:spPr>
      </p:sp>
      <p:sp>
        <p:nvSpPr>
          <p:cNvPr id="277" name="Google Shape;277;p41"/>
          <p:cNvSpPr/>
          <p:nvPr/>
        </p:nvSpPr>
        <p:spPr>
          <a:xfrm>
            <a:off x="4346000" y="4449696"/>
            <a:ext cx="3500000" cy="1050400"/>
          </a:xfrm>
          <a:prstGeom prst="roundRect">
            <a:avLst>
              <a:gd name="adj" fmla="val 50000"/>
            </a:avLst>
          </a:prstGeom>
          <a:solidFill>
            <a:schemeClr val="accent5"/>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78" name="Google Shape;278;p41"/>
          <p:cNvSpPr/>
          <p:nvPr/>
        </p:nvSpPr>
        <p:spPr>
          <a:xfrm>
            <a:off x="4433513" y="45371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79" name="Google Shape;279;p41"/>
          <p:cNvSpPr>
            <a:spLocks noGrp="1"/>
          </p:cNvSpPr>
          <p:nvPr>
            <p:ph type="pic" idx="4"/>
          </p:nvPr>
        </p:nvSpPr>
        <p:spPr>
          <a:xfrm>
            <a:off x="4468525" y="4572212"/>
            <a:ext cx="804800" cy="804800"/>
          </a:xfrm>
          <a:prstGeom prst="ellipse">
            <a:avLst/>
          </a:prstGeom>
          <a:noFill/>
          <a:ln>
            <a:noFill/>
          </a:ln>
        </p:spPr>
      </p:sp>
      <p:sp>
        <p:nvSpPr>
          <p:cNvPr id="280" name="Google Shape;280;p41"/>
          <p:cNvSpPr/>
          <p:nvPr/>
        </p:nvSpPr>
        <p:spPr>
          <a:xfrm>
            <a:off x="8082688" y="4449696"/>
            <a:ext cx="3500000" cy="1050400"/>
          </a:xfrm>
          <a:prstGeom prst="roundRect">
            <a:avLst>
              <a:gd name="adj" fmla="val 50000"/>
            </a:avLst>
          </a:prstGeom>
          <a:solidFill>
            <a:schemeClr val="accent5"/>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81" name="Google Shape;281;p41"/>
          <p:cNvSpPr/>
          <p:nvPr/>
        </p:nvSpPr>
        <p:spPr>
          <a:xfrm>
            <a:off x="8170201" y="45371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82" name="Google Shape;282;p41"/>
          <p:cNvSpPr>
            <a:spLocks noGrp="1"/>
          </p:cNvSpPr>
          <p:nvPr>
            <p:ph type="pic" idx="5"/>
          </p:nvPr>
        </p:nvSpPr>
        <p:spPr>
          <a:xfrm>
            <a:off x="8205212" y="4572212"/>
            <a:ext cx="804800" cy="804800"/>
          </a:xfrm>
          <a:prstGeom prst="ellipse">
            <a:avLst/>
          </a:prstGeom>
          <a:noFill/>
          <a:ln>
            <a:noFill/>
          </a:ln>
        </p:spPr>
      </p:sp>
      <p:sp>
        <p:nvSpPr>
          <p:cNvPr id="283" name="Google Shape;283;p41"/>
          <p:cNvSpPr/>
          <p:nvPr/>
        </p:nvSpPr>
        <p:spPr>
          <a:xfrm>
            <a:off x="609312" y="4449696"/>
            <a:ext cx="3500000" cy="1050400"/>
          </a:xfrm>
          <a:prstGeom prst="roundRect">
            <a:avLst>
              <a:gd name="adj" fmla="val 50000"/>
            </a:avLst>
          </a:prstGeom>
          <a:solidFill>
            <a:schemeClr val="accent5"/>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84" name="Google Shape;284;p41"/>
          <p:cNvSpPr/>
          <p:nvPr/>
        </p:nvSpPr>
        <p:spPr>
          <a:xfrm>
            <a:off x="696827" y="45371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85" name="Google Shape;285;p41"/>
          <p:cNvSpPr>
            <a:spLocks noGrp="1"/>
          </p:cNvSpPr>
          <p:nvPr>
            <p:ph type="pic" idx="6"/>
          </p:nvPr>
        </p:nvSpPr>
        <p:spPr>
          <a:xfrm>
            <a:off x="731837" y="4572212"/>
            <a:ext cx="804800" cy="804800"/>
          </a:xfrm>
          <a:prstGeom prst="ellipse">
            <a:avLst/>
          </a:prstGeom>
          <a:noFill/>
          <a:ln>
            <a:noFill/>
          </a:ln>
        </p:spPr>
      </p:sp>
      <p:sp>
        <p:nvSpPr>
          <p:cNvPr id="286" name="Google Shape;286;p41"/>
          <p:cNvSpPr/>
          <p:nvPr/>
        </p:nvSpPr>
        <p:spPr>
          <a:xfrm>
            <a:off x="4346000" y="1944096"/>
            <a:ext cx="3500000" cy="1050400"/>
          </a:xfrm>
          <a:prstGeom prst="roundRect">
            <a:avLst>
              <a:gd name="adj" fmla="val 50000"/>
            </a:avLst>
          </a:prstGeom>
          <a:solidFill>
            <a:schemeClr val="accent5"/>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87" name="Google Shape;287;p41"/>
          <p:cNvSpPr/>
          <p:nvPr/>
        </p:nvSpPr>
        <p:spPr>
          <a:xfrm>
            <a:off x="4433513" y="20315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88" name="Google Shape;288;p41"/>
          <p:cNvSpPr>
            <a:spLocks noGrp="1"/>
          </p:cNvSpPr>
          <p:nvPr>
            <p:ph type="pic" idx="7"/>
          </p:nvPr>
        </p:nvSpPr>
        <p:spPr>
          <a:xfrm>
            <a:off x="4468525" y="2066612"/>
            <a:ext cx="804800" cy="804800"/>
          </a:xfrm>
          <a:prstGeom prst="ellipse">
            <a:avLst/>
          </a:prstGeom>
          <a:noFill/>
          <a:ln>
            <a:noFill/>
          </a:ln>
        </p:spPr>
      </p:sp>
      <p:sp>
        <p:nvSpPr>
          <p:cNvPr id="289" name="Google Shape;289;p41"/>
          <p:cNvSpPr/>
          <p:nvPr/>
        </p:nvSpPr>
        <p:spPr>
          <a:xfrm>
            <a:off x="8082688" y="1944096"/>
            <a:ext cx="3500000" cy="1050400"/>
          </a:xfrm>
          <a:prstGeom prst="roundRect">
            <a:avLst>
              <a:gd name="adj" fmla="val 50000"/>
            </a:avLst>
          </a:prstGeom>
          <a:solidFill>
            <a:schemeClr val="accent5"/>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90" name="Google Shape;290;p41"/>
          <p:cNvSpPr/>
          <p:nvPr/>
        </p:nvSpPr>
        <p:spPr>
          <a:xfrm>
            <a:off x="8170201" y="20315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91" name="Google Shape;291;p41"/>
          <p:cNvSpPr>
            <a:spLocks noGrp="1"/>
          </p:cNvSpPr>
          <p:nvPr>
            <p:ph type="pic" idx="8"/>
          </p:nvPr>
        </p:nvSpPr>
        <p:spPr>
          <a:xfrm>
            <a:off x="8205212" y="2066612"/>
            <a:ext cx="804800" cy="804800"/>
          </a:xfrm>
          <a:prstGeom prst="ellipse">
            <a:avLst/>
          </a:prstGeom>
          <a:noFill/>
          <a:ln>
            <a:noFill/>
          </a:ln>
        </p:spPr>
      </p:sp>
      <p:sp>
        <p:nvSpPr>
          <p:cNvPr id="292" name="Google Shape;292;p41"/>
          <p:cNvSpPr/>
          <p:nvPr/>
        </p:nvSpPr>
        <p:spPr>
          <a:xfrm>
            <a:off x="609312" y="1944096"/>
            <a:ext cx="3500000" cy="1050400"/>
          </a:xfrm>
          <a:prstGeom prst="roundRect">
            <a:avLst>
              <a:gd name="adj" fmla="val 50000"/>
            </a:avLst>
          </a:prstGeom>
          <a:solidFill>
            <a:schemeClr val="accent5"/>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93" name="Google Shape;293;p41"/>
          <p:cNvSpPr/>
          <p:nvPr/>
        </p:nvSpPr>
        <p:spPr>
          <a:xfrm>
            <a:off x="696827" y="20315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294" name="Google Shape;294;p41"/>
          <p:cNvSpPr>
            <a:spLocks noGrp="1"/>
          </p:cNvSpPr>
          <p:nvPr>
            <p:ph type="pic" idx="9"/>
          </p:nvPr>
        </p:nvSpPr>
        <p:spPr>
          <a:xfrm>
            <a:off x="731837" y="2066612"/>
            <a:ext cx="804800" cy="804800"/>
          </a:xfrm>
          <a:prstGeom prst="ellipse">
            <a:avLst/>
          </a:prstGeom>
          <a:noFill/>
          <a:ln>
            <a:noFill/>
          </a:ln>
        </p:spPr>
      </p:sp>
      <p:sp>
        <p:nvSpPr>
          <p:cNvPr id="295" name="Google Shape;295;p41"/>
          <p:cNvSpPr txBox="1">
            <a:spLocks noGrp="1"/>
          </p:cNvSpPr>
          <p:nvPr>
            <p:ph type="subTitle" idx="1"/>
          </p:nvPr>
        </p:nvSpPr>
        <p:spPr>
          <a:xfrm>
            <a:off x="1876429" y="2163719"/>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296" name="Google Shape;296;p41"/>
          <p:cNvSpPr txBox="1">
            <a:spLocks noGrp="1"/>
          </p:cNvSpPr>
          <p:nvPr>
            <p:ph type="subTitle" idx="13"/>
          </p:nvPr>
        </p:nvSpPr>
        <p:spPr>
          <a:xfrm>
            <a:off x="1876429" y="2490584"/>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297" name="Google Shape;297;p41"/>
          <p:cNvSpPr txBox="1">
            <a:spLocks noGrp="1"/>
          </p:cNvSpPr>
          <p:nvPr>
            <p:ph type="subTitle" idx="14"/>
          </p:nvPr>
        </p:nvSpPr>
        <p:spPr>
          <a:xfrm>
            <a:off x="5571163" y="2163719"/>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298" name="Google Shape;298;p41"/>
          <p:cNvSpPr txBox="1">
            <a:spLocks noGrp="1"/>
          </p:cNvSpPr>
          <p:nvPr>
            <p:ph type="subTitle" idx="15"/>
          </p:nvPr>
        </p:nvSpPr>
        <p:spPr>
          <a:xfrm>
            <a:off x="5571163" y="2490584"/>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299" name="Google Shape;299;p41"/>
          <p:cNvSpPr txBox="1">
            <a:spLocks noGrp="1"/>
          </p:cNvSpPr>
          <p:nvPr>
            <p:ph type="subTitle" idx="16"/>
          </p:nvPr>
        </p:nvSpPr>
        <p:spPr>
          <a:xfrm>
            <a:off x="9265896" y="2163719"/>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00" name="Google Shape;300;p41"/>
          <p:cNvSpPr txBox="1">
            <a:spLocks noGrp="1"/>
          </p:cNvSpPr>
          <p:nvPr>
            <p:ph type="subTitle" idx="17"/>
          </p:nvPr>
        </p:nvSpPr>
        <p:spPr>
          <a:xfrm>
            <a:off x="9265896" y="2490584"/>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01" name="Google Shape;301;p41"/>
          <p:cNvSpPr txBox="1">
            <a:spLocks noGrp="1"/>
          </p:cNvSpPr>
          <p:nvPr>
            <p:ph type="subTitle" idx="18"/>
          </p:nvPr>
        </p:nvSpPr>
        <p:spPr>
          <a:xfrm>
            <a:off x="1876429" y="4703430"/>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02" name="Google Shape;302;p41"/>
          <p:cNvSpPr txBox="1">
            <a:spLocks noGrp="1"/>
          </p:cNvSpPr>
          <p:nvPr>
            <p:ph type="subTitle" idx="19"/>
          </p:nvPr>
        </p:nvSpPr>
        <p:spPr>
          <a:xfrm>
            <a:off x="1876429" y="5030295"/>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03" name="Google Shape;303;p41"/>
          <p:cNvSpPr txBox="1">
            <a:spLocks noGrp="1"/>
          </p:cNvSpPr>
          <p:nvPr>
            <p:ph type="subTitle" idx="20"/>
          </p:nvPr>
        </p:nvSpPr>
        <p:spPr>
          <a:xfrm>
            <a:off x="5571163" y="4703430"/>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04" name="Google Shape;304;p41"/>
          <p:cNvSpPr txBox="1">
            <a:spLocks noGrp="1"/>
          </p:cNvSpPr>
          <p:nvPr>
            <p:ph type="subTitle" idx="21"/>
          </p:nvPr>
        </p:nvSpPr>
        <p:spPr>
          <a:xfrm>
            <a:off x="5571163" y="5030295"/>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05" name="Google Shape;305;p41"/>
          <p:cNvSpPr txBox="1">
            <a:spLocks noGrp="1"/>
          </p:cNvSpPr>
          <p:nvPr>
            <p:ph type="subTitle" idx="22"/>
          </p:nvPr>
        </p:nvSpPr>
        <p:spPr>
          <a:xfrm>
            <a:off x="9265896" y="4703430"/>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06" name="Google Shape;306;p41"/>
          <p:cNvSpPr txBox="1">
            <a:spLocks noGrp="1"/>
          </p:cNvSpPr>
          <p:nvPr>
            <p:ph type="subTitle" idx="23"/>
          </p:nvPr>
        </p:nvSpPr>
        <p:spPr>
          <a:xfrm>
            <a:off x="9265896" y="5030295"/>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07" name="Google Shape;307;p41"/>
          <p:cNvSpPr txBox="1">
            <a:spLocks noGrp="1"/>
          </p:cNvSpPr>
          <p:nvPr>
            <p:ph type="subTitle" idx="24"/>
          </p:nvPr>
        </p:nvSpPr>
        <p:spPr>
          <a:xfrm>
            <a:off x="3288901" y="3440714"/>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08" name="Google Shape;308;p41"/>
          <p:cNvSpPr txBox="1">
            <a:spLocks noGrp="1"/>
          </p:cNvSpPr>
          <p:nvPr>
            <p:ph type="subTitle" idx="25"/>
          </p:nvPr>
        </p:nvSpPr>
        <p:spPr>
          <a:xfrm>
            <a:off x="3288901" y="3767579"/>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09" name="Google Shape;309;p41"/>
          <p:cNvSpPr txBox="1">
            <a:spLocks noGrp="1"/>
          </p:cNvSpPr>
          <p:nvPr>
            <p:ph type="subTitle" idx="26"/>
          </p:nvPr>
        </p:nvSpPr>
        <p:spPr>
          <a:xfrm>
            <a:off x="6983635" y="3440714"/>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10" name="Google Shape;310;p41"/>
          <p:cNvSpPr txBox="1">
            <a:spLocks noGrp="1"/>
          </p:cNvSpPr>
          <p:nvPr>
            <p:ph type="subTitle" idx="27"/>
          </p:nvPr>
        </p:nvSpPr>
        <p:spPr>
          <a:xfrm>
            <a:off x="6983635" y="3767579"/>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am: 7 People">
  <p:cSld name="Team: 7 People">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3" name="Google Shape;313;p42"/>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314" name="Google Shape;314;p42"/>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315" name="Google Shape;315;p42"/>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316" name="Google Shape;316;p42"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317" name="Google Shape;317;p42"/>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318" name="Google Shape;318;p42"/>
          <p:cNvSpPr/>
          <p:nvPr/>
        </p:nvSpPr>
        <p:spPr>
          <a:xfrm>
            <a:off x="2071173" y="4361025"/>
            <a:ext cx="3500000" cy="1050400"/>
          </a:xfrm>
          <a:prstGeom prst="roundRect">
            <a:avLst>
              <a:gd name="adj" fmla="val 50000"/>
            </a:avLst>
          </a:prstGeom>
          <a:solidFill>
            <a:schemeClr val="accent3"/>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19" name="Google Shape;319;p42"/>
          <p:cNvSpPr/>
          <p:nvPr/>
        </p:nvSpPr>
        <p:spPr>
          <a:xfrm>
            <a:off x="2158688" y="4448520"/>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20" name="Google Shape;320;p42"/>
          <p:cNvSpPr>
            <a:spLocks noGrp="1"/>
          </p:cNvSpPr>
          <p:nvPr>
            <p:ph type="pic" idx="2"/>
          </p:nvPr>
        </p:nvSpPr>
        <p:spPr>
          <a:xfrm>
            <a:off x="2193699" y="4483540"/>
            <a:ext cx="804800" cy="804800"/>
          </a:xfrm>
          <a:prstGeom prst="ellipse">
            <a:avLst/>
          </a:prstGeom>
          <a:noFill/>
          <a:ln>
            <a:noFill/>
          </a:ln>
        </p:spPr>
      </p:sp>
      <p:sp>
        <p:nvSpPr>
          <p:cNvPr id="321" name="Google Shape;321;p42"/>
          <p:cNvSpPr/>
          <p:nvPr/>
        </p:nvSpPr>
        <p:spPr>
          <a:xfrm>
            <a:off x="5807861" y="4361025"/>
            <a:ext cx="3500000" cy="1050400"/>
          </a:xfrm>
          <a:prstGeom prst="roundRect">
            <a:avLst>
              <a:gd name="adj" fmla="val 50000"/>
            </a:avLst>
          </a:prstGeom>
          <a:solidFill>
            <a:schemeClr val="accent3"/>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22" name="Google Shape;322;p42"/>
          <p:cNvSpPr/>
          <p:nvPr/>
        </p:nvSpPr>
        <p:spPr>
          <a:xfrm>
            <a:off x="5895376" y="4448520"/>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23" name="Google Shape;323;p42"/>
          <p:cNvSpPr>
            <a:spLocks noGrp="1"/>
          </p:cNvSpPr>
          <p:nvPr>
            <p:ph type="pic" idx="3"/>
          </p:nvPr>
        </p:nvSpPr>
        <p:spPr>
          <a:xfrm>
            <a:off x="5930387" y="4483540"/>
            <a:ext cx="804800" cy="804800"/>
          </a:xfrm>
          <a:prstGeom prst="ellipse">
            <a:avLst/>
          </a:prstGeom>
          <a:noFill/>
          <a:ln>
            <a:noFill/>
          </a:ln>
        </p:spPr>
      </p:sp>
      <p:sp>
        <p:nvSpPr>
          <p:cNvPr id="324" name="Google Shape;324;p42"/>
          <p:cNvSpPr/>
          <p:nvPr/>
        </p:nvSpPr>
        <p:spPr>
          <a:xfrm>
            <a:off x="4346000" y="3080921"/>
            <a:ext cx="3500000" cy="1050400"/>
          </a:xfrm>
          <a:prstGeom prst="roundRect">
            <a:avLst>
              <a:gd name="adj" fmla="val 50000"/>
            </a:avLst>
          </a:prstGeom>
          <a:solidFill>
            <a:schemeClr val="accent3"/>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25" name="Google Shape;325;p42"/>
          <p:cNvSpPr/>
          <p:nvPr/>
        </p:nvSpPr>
        <p:spPr>
          <a:xfrm>
            <a:off x="4433513" y="3168415"/>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26" name="Google Shape;326;p42"/>
          <p:cNvSpPr>
            <a:spLocks noGrp="1"/>
          </p:cNvSpPr>
          <p:nvPr>
            <p:ph type="pic" idx="4"/>
          </p:nvPr>
        </p:nvSpPr>
        <p:spPr>
          <a:xfrm>
            <a:off x="4468525" y="3203436"/>
            <a:ext cx="804800" cy="804800"/>
          </a:xfrm>
          <a:prstGeom prst="ellipse">
            <a:avLst/>
          </a:prstGeom>
          <a:noFill/>
          <a:ln>
            <a:noFill/>
          </a:ln>
        </p:spPr>
      </p:sp>
      <p:sp>
        <p:nvSpPr>
          <p:cNvPr id="327" name="Google Shape;327;p42"/>
          <p:cNvSpPr/>
          <p:nvPr/>
        </p:nvSpPr>
        <p:spPr>
          <a:xfrm>
            <a:off x="8082688" y="3080921"/>
            <a:ext cx="3500000" cy="1050400"/>
          </a:xfrm>
          <a:prstGeom prst="roundRect">
            <a:avLst>
              <a:gd name="adj" fmla="val 50000"/>
            </a:avLst>
          </a:prstGeom>
          <a:solidFill>
            <a:schemeClr val="accent3"/>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28" name="Google Shape;328;p42"/>
          <p:cNvSpPr/>
          <p:nvPr/>
        </p:nvSpPr>
        <p:spPr>
          <a:xfrm>
            <a:off x="8170201" y="3168415"/>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29" name="Google Shape;329;p42"/>
          <p:cNvSpPr>
            <a:spLocks noGrp="1"/>
          </p:cNvSpPr>
          <p:nvPr>
            <p:ph type="pic" idx="5"/>
          </p:nvPr>
        </p:nvSpPr>
        <p:spPr>
          <a:xfrm>
            <a:off x="8205212" y="3203436"/>
            <a:ext cx="804800" cy="804800"/>
          </a:xfrm>
          <a:prstGeom prst="ellipse">
            <a:avLst/>
          </a:prstGeom>
          <a:noFill/>
          <a:ln>
            <a:noFill/>
          </a:ln>
        </p:spPr>
      </p:sp>
      <p:sp>
        <p:nvSpPr>
          <p:cNvPr id="330" name="Google Shape;330;p42"/>
          <p:cNvSpPr/>
          <p:nvPr/>
        </p:nvSpPr>
        <p:spPr>
          <a:xfrm>
            <a:off x="609312" y="3080921"/>
            <a:ext cx="3500000" cy="1050400"/>
          </a:xfrm>
          <a:prstGeom prst="roundRect">
            <a:avLst>
              <a:gd name="adj" fmla="val 50000"/>
            </a:avLst>
          </a:prstGeom>
          <a:solidFill>
            <a:schemeClr val="accent3"/>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31" name="Google Shape;331;p42"/>
          <p:cNvSpPr/>
          <p:nvPr/>
        </p:nvSpPr>
        <p:spPr>
          <a:xfrm>
            <a:off x="696827" y="3168415"/>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32" name="Google Shape;332;p42"/>
          <p:cNvSpPr>
            <a:spLocks noGrp="1"/>
          </p:cNvSpPr>
          <p:nvPr>
            <p:ph type="pic" idx="6"/>
          </p:nvPr>
        </p:nvSpPr>
        <p:spPr>
          <a:xfrm>
            <a:off x="731837" y="3203436"/>
            <a:ext cx="804800" cy="804800"/>
          </a:xfrm>
          <a:prstGeom prst="ellipse">
            <a:avLst/>
          </a:prstGeom>
          <a:noFill/>
          <a:ln>
            <a:noFill/>
          </a:ln>
        </p:spPr>
      </p:sp>
      <p:sp>
        <p:nvSpPr>
          <p:cNvPr id="333" name="Google Shape;333;p42"/>
          <p:cNvSpPr txBox="1">
            <a:spLocks noGrp="1"/>
          </p:cNvSpPr>
          <p:nvPr>
            <p:ph type="subTitle" idx="1"/>
          </p:nvPr>
        </p:nvSpPr>
        <p:spPr>
          <a:xfrm>
            <a:off x="1876429" y="3300543"/>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34" name="Google Shape;334;p42"/>
          <p:cNvSpPr txBox="1">
            <a:spLocks noGrp="1"/>
          </p:cNvSpPr>
          <p:nvPr>
            <p:ph type="subTitle" idx="7"/>
          </p:nvPr>
        </p:nvSpPr>
        <p:spPr>
          <a:xfrm>
            <a:off x="1876429" y="3627408"/>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35" name="Google Shape;335;p42"/>
          <p:cNvSpPr txBox="1">
            <a:spLocks noGrp="1"/>
          </p:cNvSpPr>
          <p:nvPr>
            <p:ph type="subTitle" idx="8"/>
          </p:nvPr>
        </p:nvSpPr>
        <p:spPr>
          <a:xfrm>
            <a:off x="5571163" y="3300543"/>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36" name="Google Shape;336;p42"/>
          <p:cNvSpPr txBox="1">
            <a:spLocks noGrp="1"/>
          </p:cNvSpPr>
          <p:nvPr>
            <p:ph type="subTitle" idx="9"/>
          </p:nvPr>
        </p:nvSpPr>
        <p:spPr>
          <a:xfrm>
            <a:off x="5571163" y="3627408"/>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37" name="Google Shape;337;p42"/>
          <p:cNvSpPr txBox="1">
            <a:spLocks noGrp="1"/>
          </p:cNvSpPr>
          <p:nvPr>
            <p:ph type="subTitle" idx="13"/>
          </p:nvPr>
        </p:nvSpPr>
        <p:spPr>
          <a:xfrm>
            <a:off x="9265896" y="3300543"/>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38" name="Google Shape;338;p42"/>
          <p:cNvSpPr txBox="1">
            <a:spLocks noGrp="1"/>
          </p:cNvSpPr>
          <p:nvPr>
            <p:ph type="subTitle" idx="14"/>
          </p:nvPr>
        </p:nvSpPr>
        <p:spPr>
          <a:xfrm>
            <a:off x="9265896" y="3627408"/>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39" name="Google Shape;339;p42"/>
          <p:cNvSpPr txBox="1">
            <a:spLocks noGrp="1"/>
          </p:cNvSpPr>
          <p:nvPr>
            <p:ph type="subTitle" idx="15"/>
          </p:nvPr>
        </p:nvSpPr>
        <p:spPr>
          <a:xfrm>
            <a:off x="3288901" y="4577538"/>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40" name="Google Shape;340;p42"/>
          <p:cNvSpPr txBox="1">
            <a:spLocks noGrp="1"/>
          </p:cNvSpPr>
          <p:nvPr>
            <p:ph type="subTitle" idx="16"/>
          </p:nvPr>
        </p:nvSpPr>
        <p:spPr>
          <a:xfrm>
            <a:off x="3288901" y="4904403"/>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41" name="Google Shape;341;p42"/>
          <p:cNvSpPr txBox="1">
            <a:spLocks noGrp="1"/>
          </p:cNvSpPr>
          <p:nvPr>
            <p:ph type="subTitle" idx="17"/>
          </p:nvPr>
        </p:nvSpPr>
        <p:spPr>
          <a:xfrm>
            <a:off x="6983635" y="4577538"/>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42" name="Google Shape;342;p42"/>
          <p:cNvSpPr txBox="1">
            <a:spLocks noGrp="1"/>
          </p:cNvSpPr>
          <p:nvPr>
            <p:ph type="subTitle" idx="18"/>
          </p:nvPr>
        </p:nvSpPr>
        <p:spPr>
          <a:xfrm>
            <a:off x="6983635" y="4904403"/>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43" name="Google Shape;343;p42"/>
          <p:cNvSpPr/>
          <p:nvPr/>
        </p:nvSpPr>
        <p:spPr>
          <a:xfrm>
            <a:off x="2071173" y="1768775"/>
            <a:ext cx="3500000" cy="1050400"/>
          </a:xfrm>
          <a:prstGeom prst="roundRect">
            <a:avLst>
              <a:gd name="adj" fmla="val 50000"/>
            </a:avLst>
          </a:prstGeom>
          <a:solidFill>
            <a:schemeClr val="accent3"/>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44" name="Google Shape;344;p42"/>
          <p:cNvSpPr/>
          <p:nvPr/>
        </p:nvSpPr>
        <p:spPr>
          <a:xfrm>
            <a:off x="2158688" y="1856269"/>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45" name="Google Shape;345;p42"/>
          <p:cNvSpPr>
            <a:spLocks noGrp="1"/>
          </p:cNvSpPr>
          <p:nvPr>
            <p:ph type="pic" idx="19"/>
          </p:nvPr>
        </p:nvSpPr>
        <p:spPr>
          <a:xfrm>
            <a:off x="2193699" y="1891291"/>
            <a:ext cx="804800" cy="804800"/>
          </a:xfrm>
          <a:prstGeom prst="ellipse">
            <a:avLst/>
          </a:prstGeom>
          <a:noFill/>
          <a:ln>
            <a:noFill/>
          </a:ln>
        </p:spPr>
      </p:sp>
      <p:sp>
        <p:nvSpPr>
          <p:cNvPr id="346" name="Google Shape;346;p42"/>
          <p:cNvSpPr/>
          <p:nvPr/>
        </p:nvSpPr>
        <p:spPr>
          <a:xfrm>
            <a:off x="5807861" y="1768775"/>
            <a:ext cx="3500000" cy="1050400"/>
          </a:xfrm>
          <a:prstGeom prst="roundRect">
            <a:avLst>
              <a:gd name="adj" fmla="val 50000"/>
            </a:avLst>
          </a:prstGeom>
          <a:solidFill>
            <a:schemeClr val="accent3"/>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47" name="Google Shape;347;p42"/>
          <p:cNvSpPr/>
          <p:nvPr/>
        </p:nvSpPr>
        <p:spPr>
          <a:xfrm>
            <a:off x="5895376" y="1856269"/>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48" name="Google Shape;348;p42"/>
          <p:cNvSpPr>
            <a:spLocks noGrp="1"/>
          </p:cNvSpPr>
          <p:nvPr>
            <p:ph type="pic" idx="20"/>
          </p:nvPr>
        </p:nvSpPr>
        <p:spPr>
          <a:xfrm>
            <a:off x="5930387" y="1891291"/>
            <a:ext cx="804800" cy="804800"/>
          </a:xfrm>
          <a:prstGeom prst="ellipse">
            <a:avLst/>
          </a:prstGeom>
          <a:noFill/>
          <a:ln>
            <a:noFill/>
          </a:ln>
        </p:spPr>
      </p:sp>
      <p:sp>
        <p:nvSpPr>
          <p:cNvPr id="349" name="Google Shape;349;p42"/>
          <p:cNvSpPr txBox="1">
            <a:spLocks noGrp="1"/>
          </p:cNvSpPr>
          <p:nvPr>
            <p:ph type="subTitle" idx="21"/>
          </p:nvPr>
        </p:nvSpPr>
        <p:spPr>
          <a:xfrm>
            <a:off x="3288901" y="1985287"/>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50" name="Google Shape;350;p42"/>
          <p:cNvSpPr txBox="1">
            <a:spLocks noGrp="1"/>
          </p:cNvSpPr>
          <p:nvPr>
            <p:ph type="subTitle" idx="22"/>
          </p:nvPr>
        </p:nvSpPr>
        <p:spPr>
          <a:xfrm>
            <a:off x="3288901" y="2312152"/>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51" name="Google Shape;351;p42"/>
          <p:cNvSpPr txBox="1">
            <a:spLocks noGrp="1"/>
          </p:cNvSpPr>
          <p:nvPr>
            <p:ph type="subTitle" idx="23"/>
          </p:nvPr>
        </p:nvSpPr>
        <p:spPr>
          <a:xfrm>
            <a:off x="6983635" y="1985287"/>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52" name="Google Shape;352;p42"/>
          <p:cNvSpPr txBox="1">
            <a:spLocks noGrp="1"/>
          </p:cNvSpPr>
          <p:nvPr>
            <p:ph type="subTitle" idx="24"/>
          </p:nvPr>
        </p:nvSpPr>
        <p:spPr>
          <a:xfrm>
            <a:off x="6983635" y="2312152"/>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am: 9 People">
  <p:cSld name="Team: 9 People">
    <p:spTree>
      <p:nvGrpSpPr>
        <p:cNvPr id="1" name="Shape 353"/>
        <p:cNvGrpSpPr/>
        <p:nvPr/>
      </p:nvGrpSpPr>
      <p:grpSpPr>
        <a:xfrm>
          <a:off x="0" y="0"/>
          <a:ext cx="0" cy="0"/>
          <a:chOff x="0" y="0"/>
          <a:chExt cx="0" cy="0"/>
        </a:xfrm>
      </p:grpSpPr>
      <p:sp>
        <p:nvSpPr>
          <p:cNvPr id="354" name="Google Shape;354;p43"/>
          <p:cNvSpPr/>
          <p:nvPr/>
        </p:nvSpPr>
        <p:spPr>
          <a:xfrm>
            <a:off x="609307" y="3224201"/>
            <a:ext cx="3500000" cy="1050400"/>
          </a:xfrm>
          <a:prstGeom prst="roundRect">
            <a:avLst>
              <a:gd name="adj" fmla="val 50000"/>
            </a:avLst>
          </a:prstGeom>
          <a:solidFill>
            <a:schemeClr val="dk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55" name="Google Shape;355;p43"/>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6" name="Google Shape;356;p43"/>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357" name="Google Shape;357;p43"/>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358" name="Google Shape;358;p43"/>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359" name="Google Shape;359;p43"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360" name="Google Shape;360;p43"/>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361" name="Google Shape;361;p43"/>
          <p:cNvSpPr/>
          <p:nvPr/>
        </p:nvSpPr>
        <p:spPr>
          <a:xfrm>
            <a:off x="696820" y="3311695"/>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62" name="Google Shape;362;p43"/>
          <p:cNvSpPr>
            <a:spLocks noGrp="1"/>
          </p:cNvSpPr>
          <p:nvPr>
            <p:ph type="pic" idx="2"/>
          </p:nvPr>
        </p:nvSpPr>
        <p:spPr>
          <a:xfrm>
            <a:off x="731831" y="3346716"/>
            <a:ext cx="804800" cy="804800"/>
          </a:xfrm>
          <a:prstGeom prst="ellipse">
            <a:avLst/>
          </a:prstGeom>
          <a:noFill/>
          <a:ln>
            <a:noFill/>
          </a:ln>
        </p:spPr>
      </p:sp>
      <p:sp>
        <p:nvSpPr>
          <p:cNvPr id="363" name="Google Shape;363;p43"/>
          <p:cNvSpPr/>
          <p:nvPr/>
        </p:nvSpPr>
        <p:spPr>
          <a:xfrm>
            <a:off x="4345993" y="3224201"/>
            <a:ext cx="3500000" cy="1050400"/>
          </a:xfrm>
          <a:prstGeom prst="roundRect">
            <a:avLst>
              <a:gd name="adj" fmla="val 50000"/>
            </a:avLst>
          </a:prstGeom>
          <a:solidFill>
            <a:schemeClr val="dk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64" name="Google Shape;364;p43"/>
          <p:cNvSpPr/>
          <p:nvPr/>
        </p:nvSpPr>
        <p:spPr>
          <a:xfrm>
            <a:off x="4433508" y="3311695"/>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65" name="Google Shape;365;p43"/>
          <p:cNvSpPr>
            <a:spLocks noGrp="1"/>
          </p:cNvSpPr>
          <p:nvPr>
            <p:ph type="pic" idx="3"/>
          </p:nvPr>
        </p:nvSpPr>
        <p:spPr>
          <a:xfrm>
            <a:off x="4468519" y="3346716"/>
            <a:ext cx="804800" cy="804800"/>
          </a:xfrm>
          <a:prstGeom prst="ellipse">
            <a:avLst/>
          </a:prstGeom>
          <a:noFill/>
          <a:ln>
            <a:noFill/>
          </a:ln>
        </p:spPr>
      </p:sp>
      <p:sp>
        <p:nvSpPr>
          <p:cNvPr id="366" name="Google Shape;366;p43"/>
          <p:cNvSpPr/>
          <p:nvPr/>
        </p:nvSpPr>
        <p:spPr>
          <a:xfrm>
            <a:off x="4345999" y="4449696"/>
            <a:ext cx="3500000" cy="1050400"/>
          </a:xfrm>
          <a:prstGeom prst="roundRect">
            <a:avLst>
              <a:gd name="adj" fmla="val 50000"/>
            </a:avLst>
          </a:prstGeom>
          <a:solidFill>
            <a:schemeClr val="dk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67" name="Google Shape;367;p43"/>
          <p:cNvSpPr/>
          <p:nvPr/>
        </p:nvSpPr>
        <p:spPr>
          <a:xfrm>
            <a:off x="4433513" y="45371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68" name="Google Shape;368;p43"/>
          <p:cNvSpPr>
            <a:spLocks noGrp="1"/>
          </p:cNvSpPr>
          <p:nvPr>
            <p:ph type="pic" idx="4"/>
          </p:nvPr>
        </p:nvSpPr>
        <p:spPr>
          <a:xfrm>
            <a:off x="4468524" y="4572212"/>
            <a:ext cx="804800" cy="804800"/>
          </a:xfrm>
          <a:prstGeom prst="ellipse">
            <a:avLst/>
          </a:prstGeom>
          <a:noFill/>
          <a:ln>
            <a:noFill/>
          </a:ln>
        </p:spPr>
      </p:sp>
      <p:sp>
        <p:nvSpPr>
          <p:cNvPr id="369" name="Google Shape;369;p43"/>
          <p:cNvSpPr/>
          <p:nvPr/>
        </p:nvSpPr>
        <p:spPr>
          <a:xfrm>
            <a:off x="8082687" y="4449696"/>
            <a:ext cx="3500000" cy="1050400"/>
          </a:xfrm>
          <a:prstGeom prst="roundRect">
            <a:avLst>
              <a:gd name="adj" fmla="val 50000"/>
            </a:avLst>
          </a:prstGeom>
          <a:solidFill>
            <a:schemeClr val="dk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70" name="Google Shape;370;p43"/>
          <p:cNvSpPr/>
          <p:nvPr/>
        </p:nvSpPr>
        <p:spPr>
          <a:xfrm>
            <a:off x="8170200" y="45371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71" name="Google Shape;371;p43"/>
          <p:cNvSpPr>
            <a:spLocks noGrp="1"/>
          </p:cNvSpPr>
          <p:nvPr>
            <p:ph type="pic" idx="5"/>
          </p:nvPr>
        </p:nvSpPr>
        <p:spPr>
          <a:xfrm>
            <a:off x="8205212" y="4572212"/>
            <a:ext cx="804800" cy="804800"/>
          </a:xfrm>
          <a:prstGeom prst="ellipse">
            <a:avLst/>
          </a:prstGeom>
          <a:noFill/>
          <a:ln>
            <a:noFill/>
          </a:ln>
        </p:spPr>
      </p:sp>
      <p:sp>
        <p:nvSpPr>
          <p:cNvPr id="372" name="Google Shape;372;p43"/>
          <p:cNvSpPr/>
          <p:nvPr/>
        </p:nvSpPr>
        <p:spPr>
          <a:xfrm>
            <a:off x="609312" y="4449696"/>
            <a:ext cx="3500000" cy="1050400"/>
          </a:xfrm>
          <a:prstGeom prst="roundRect">
            <a:avLst>
              <a:gd name="adj" fmla="val 50000"/>
            </a:avLst>
          </a:prstGeom>
          <a:solidFill>
            <a:schemeClr val="dk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73" name="Google Shape;373;p43"/>
          <p:cNvSpPr/>
          <p:nvPr/>
        </p:nvSpPr>
        <p:spPr>
          <a:xfrm>
            <a:off x="696825" y="45371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74" name="Google Shape;374;p43"/>
          <p:cNvSpPr>
            <a:spLocks noGrp="1"/>
          </p:cNvSpPr>
          <p:nvPr>
            <p:ph type="pic" idx="6"/>
          </p:nvPr>
        </p:nvSpPr>
        <p:spPr>
          <a:xfrm>
            <a:off x="731836" y="4572212"/>
            <a:ext cx="804800" cy="804800"/>
          </a:xfrm>
          <a:prstGeom prst="ellipse">
            <a:avLst/>
          </a:prstGeom>
          <a:noFill/>
          <a:ln>
            <a:noFill/>
          </a:ln>
        </p:spPr>
      </p:sp>
      <p:sp>
        <p:nvSpPr>
          <p:cNvPr id="375" name="Google Shape;375;p43"/>
          <p:cNvSpPr/>
          <p:nvPr/>
        </p:nvSpPr>
        <p:spPr>
          <a:xfrm>
            <a:off x="4345999" y="1944096"/>
            <a:ext cx="3500000" cy="1050400"/>
          </a:xfrm>
          <a:prstGeom prst="roundRect">
            <a:avLst>
              <a:gd name="adj" fmla="val 50000"/>
            </a:avLst>
          </a:prstGeom>
          <a:solidFill>
            <a:schemeClr val="dk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76" name="Google Shape;376;p43"/>
          <p:cNvSpPr/>
          <p:nvPr/>
        </p:nvSpPr>
        <p:spPr>
          <a:xfrm>
            <a:off x="4433513" y="20315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77" name="Google Shape;377;p43"/>
          <p:cNvSpPr>
            <a:spLocks noGrp="1"/>
          </p:cNvSpPr>
          <p:nvPr>
            <p:ph type="pic" idx="7"/>
          </p:nvPr>
        </p:nvSpPr>
        <p:spPr>
          <a:xfrm>
            <a:off x="4468524" y="2066612"/>
            <a:ext cx="804800" cy="804800"/>
          </a:xfrm>
          <a:prstGeom prst="ellipse">
            <a:avLst/>
          </a:prstGeom>
          <a:noFill/>
          <a:ln>
            <a:noFill/>
          </a:ln>
        </p:spPr>
      </p:sp>
      <p:sp>
        <p:nvSpPr>
          <p:cNvPr id="378" name="Google Shape;378;p43"/>
          <p:cNvSpPr/>
          <p:nvPr/>
        </p:nvSpPr>
        <p:spPr>
          <a:xfrm>
            <a:off x="8082687" y="1944096"/>
            <a:ext cx="3500000" cy="1050400"/>
          </a:xfrm>
          <a:prstGeom prst="roundRect">
            <a:avLst>
              <a:gd name="adj" fmla="val 50000"/>
            </a:avLst>
          </a:prstGeom>
          <a:solidFill>
            <a:schemeClr val="dk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79" name="Google Shape;379;p43"/>
          <p:cNvSpPr/>
          <p:nvPr/>
        </p:nvSpPr>
        <p:spPr>
          <a:xfrm>
            <a:off x="8170200" y="20315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80" name="Google Shape;380;p43"/>
          <p:cNvSpPr>
            <a:spLocks noGrp="1"/>
          </p:cNvSpPr>
          <p:nvPr>
            <p:ph type="pic" idx="8"/>
          </p:nvPr>
        </p:nvSpPr>
        <p:spPr>
          <a:xfrm>
            <a:off x="8205212" y="2066612"/>
            <a:ext cx="804800" cy="804800"/>
          </a:xfrm>
          <a:prstGeom prst="ellipse">
            <a:avLst/>
          </a:prstGeom>
          <a:noFill/>
          <a:ln>
            <a:noFill/>
          </a:ln>
        </p:spPr>
      </p:sp>
      <p:sp>
        <p:nvSpPr>
          <p:cNvPr id="381" name="Google Shape;381;p43"/>
          <p:cNvSpPr/>
          <p:nvPr/>
        </p:nvSpPr>
        <p:spPr>
          <a:xfrm>
            <a:off x="609312" y="1944096"/>
            <a:ext cx="3500000" cy="1050400"/>
          </a:xfrm>
          <a:prstGeom prst="roundRect">
            <a:avLst>
              <a:gd name="adj" fmla="val 50000"/>
            </a:avLst>
          </a:prstGeom>
          <a:solidFill>
            <a:schemeClr val="dk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82" name="Google Shape;382;p43"/>
          <p:cNvSpPr/>
          <p:nvPr/>
        </p:nvSpPr>
        <p:spPr>
          <a:xfrm>
            <a:off x="696825" y="2031591"/>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383" name="Google Shape;383;p43"/>
          <p:cNvSpPr>
            <a:spLocks noGrp="1"/>
          </p:cNvSpPr>
          <p:nvPr>
            <p:ph type="pic" idx="9"/>
          </p:nvPr>
        </p:nvSpPr>
        <p:spPr>
          <a:xfrm>
            <a:off x="731836" y="2066612"/>
            <a:ext cx="804800" cy="804800"/>
          </a:xfrm>
          <a:prstGeom prst="ellipse">
            <a:avLst/>
          </a:prstGeom>
          <a:noFill/>
          <a:ln>
            <a:noFill/>
          </a:ln>
        </p:spPr>
      </p:sp>
      <p:sp>
        <p:nvSpPr>
          <p:cNvPr id="384" name="Google Shape;384;p43"/>
          <p:cNvSpPr txBox="1">
            <a:spLocks noGrp="1"/>
          </p:cNvSpPr>
          <p:nvPr>
            <p:ph type="subTitle" idx="1"/>
          </p:nvPr>
        </p:nvSpPr>
        <p:spPr>
          <a:xfrm>
            <a:off x="1876428" y="2163719"/>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85" name="Google Shape;385;p43"/>
          <p:cNvSpPr txBox="1">
            <a:spLocks noGrp="1"/>
          </p:cNvSpPr>
          <p:nvPr>
            <p:ph type="subTitle" idx="13"/>
          </p:nvPr>
        </p:nvSpPr>
        <p:spPr>
          <a:xfrm>
            <a:off x="1876428" y="2490584"/>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86" name="Google Shape;386;p43"/>
          <p:cNvSpPr txBox="1">
            <a:spLocks noGrp="1"/>
          </p:cNvSpPr>
          <p:nvPr>
            <p:ph type="subTitle" idx="14"/>
          </p:nvPr>
        </p:nvSpPr>
        <p:spPr>
          <a:xfrm>
            <a:off x="5571161" y="2163719"/>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87" name="Google Shape;387;p43"/>
          <p:cNvSpPr txBox="1">
            <a:spLocks noGrp="1"/>
          </p:cNvSpPr>
          <p:nvPr>
            <p:ph type="subTitle" idx="15"/>
          </p:nvPr>
        </p:nvSpPr>
        <p:spPr>
          <a:xfrm>
            <a:off x="5571161" y="2490584"/>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88" name="Google Shape;388;p43"/>
          <p:cNvSpPr txBox="1">
            <a:spLocks noGrp="1"/>
          </p:cNvSpPr>
          <p:nvPr>
            <p:ph type="subTitle" idx="16"/>
          </p:nvPr>
        </p:nvSpPr>
        <p:spPr>
          <a:xfrm>
            <a:off x="9265895" y="2163719"/>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89" name="Google Shape;389;p43"/>
          <p:cNvSpPr txBox="1">
            <a:spLocks noGrp="1"/>
          </p:cNvSpPr>
          <p:nvPr>
            <p:ph type="subTitle" idx="17"/>
          </p:nvPr>
        </p:nvSpPr>
        <p:spPr>
          <a:xfrm>
            <a:off x="9265895" y="2490584"/>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90" name="Google Shape;390;p43"/>
          <p:cNvSpPr txBox="1">
            <a:spLocks noGrp="1"/>
          </p:cNvSpPr>
          <p:nvPr>
            <p:ph type="subTitle" idx="18"/>
          </p:nvPr>
        </p:nvSpPr>
        <p:spPr>
          <a:xfrm>
            <a:off x="1876428" y="4703430"/>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91" name="Google Shape;391;p43"/>
          <p:cNvSpPr txBox="1">
            <a:spLocks noGrp="1"/>
          </p:cNvSpPr>
          <p:nvPr>
            <p:ph type="subTitle" idx="19"/>
          </p:nvPr>
        </p:nvSpPr>
        <p:spPr>
          <a:xfrm>
            <a:off x="1876428" y="5030295"/>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92" name="Google Shape;392;p43"/>
          <p:cNvSpPr txBox="1">
            <a:spLocks noGrp="1"/>
          </p:cNvSpPr>
          <p:nvPr>
            <p:ph type="subTitle" idx="20"/>
          </p:nvPr>
        </p:nvSpPr>
        <p:spPr>
          <a:xfrm>
            <a:off x="5571161" y="4703430"/>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93" name="Google Shape;393;p43"/>
          <p:cNvSpPr txBox="1">
            <a:spLocks noGrp="1"/>
          </p:cNvSpPr>
          <p:nvPr>
            <p:ph type="subTitle" idx="21"/>
          </p:nvPr>
        </p:nvSpPr>
        <p:spPr>
          <a:xfrm>
            <a:off x="5571161" y="5030295"/>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94" name="Google Shape;394;p43"/>
          <p:cNvSpPr txBox="1">
            <a:spLocks noGrp="1"/>
          </p:cNvSpPr>
          <p:nvPr>
            <p:ph type="subTitle" idx="22"/>
          </p:nvPr>
        </p:nvSpPr>
        <p:spPr>
          <a:xfrm>
            <a:off x="9265895" y="4703430"/>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95" name="Google Shape;395;p43"/>
          <p:cNvSpPr txBox="1">
            <a:spLocks noGrp="1"/>
          </p:cNvSpPr>
          <p:nvPr>
            <p:ph type="subTitle" idx="23"/>
          </p:nvPr>
        </p:nvSpPr>
        <p:spPr>
          <a:xfrm>
            <a:off x="9265895" y="5030295"/>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96" name="Google Shape;396;p43"/>
          <p:cNvSpPr txBox="1">
            <a:spLocks noGrp="1"/>
          </p:cNvSpPr>
          <p:nvPr>
            <p:ph type="subTitle" idx="24"/>
          </p:nvPr>
        </p:nvSpPr>
        <p:spPr>
          <a:xfrm>
            <a:off x="1827033" y="3440714"/>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97" name="Google Shape;397;p43"/>
          <p:cNvSpPr txBox="1">
            <a:spLocks noGrp="1"/>
          </p:cNvSpPr>
          <p:nvPr>
            <p:ph type="subTitle" idx="25"/>
          </p:nvPr>
        </p:nvSpPr>
        <p:spPr>
          <a:xfrm>
            <a:off x="1827033" y="3767579"/>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398" name="Google Shape;398;p43"/>
          <p:cNvSpPr txBox="1">
            <a:spLocks noGrp="1"/>
          </p:cNvSpPr>
          <p:nvPr>
            <p:ph type="subTitle" idx="26"/>
          </p:nvPr>
        </p:nvSpPr>
        <p:spPr>
          <a:xfrm>
            <a:off x="5521767" y="3440714"/>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399" name="Google Shape;399;p43"/>
          <p:cNvSpPr txBox="1">
            <a:spLocks noGrp="1"/>
          </p:cNvSpPr>
          <p:nvPr>
            <p:ph type="subTitle" idx="27"/>
          </p:nvPr>
        </p:nvSpPr>
        <p:spPr>
          <a:xfrm>
            <a:off x="5521767" y="3767579"/>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400" name="Google Shape;400;p43"/>
          <p:cNvSpPr/>
          <p:nvPr/>
        </p:nvSpPr>
        <p:spPr>
          <a:xfrm>
            <a:off x="8082693" y="3224201"/>
            <a:ext cx="3500000" cy="1050400"/>
          </a:xfrm>
          <a:prstGeom prst="roundRect">
            <a:avLst>
              <a:gd name="adj" fmla="val 50000"/>
            </a:avLst>
          </a:prstGeom>
          <a:solidFill>
            <a:schemeClr val="dk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401" name="Google Shape;401;p43"/>
          <p:cNvSpPr/>
          <p:nvPr/>
        </p:nvSpPr>
        <p:spPr>
          <a:xfrm>
            <a:off x="8170208" y="3311695"/>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402" name="Google Shape;402;p43"/>
          <p:cNvSpPr>
            <a:spLocks noGrp="1"/>
          </p:cNvSpPr>
          <p:nvPr>
            <p:ph type="pic" idx="28"/>
          </p:nvPr>
        </p:nvSpPr>
        <p:spPr>
          <a:xfrm>
            <a:off x="8205219" y="3346716"/>
            <a:ext cx="804800" cy="804800"/>
          </a:xfrm>
          <a:prstGeom prst="ellipse">
            <a:avLst/>
          </a:prstGeom>
          <a:noFill/>
          <a:ln>
            <a:noFill/>
          </a:ln>
        </p:spPr>
      </p:sp>
      <p:sp>
        <p:nvSpPr>
          <p:cNvPr id="403" name="Google Shape;403;p43"/>
          <p:cNvSpPr txBox="1">
            <a:spLocks noGrp="1"/>
          </p:cNvSpPr>
          <p:nvPr>
            <p:ph type="subTitle" idx="29"/>
          </p:nvPr>
        </p:nvSpPr>
        <p:spPr>
          <a:xfrm>
            <a:off x="9258467" y="3440714"/>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404" name="Google Shape;404;p43"/>
          <p:cNvSpPr txBox="1">
            <a:spLocks noGrp="1"/>
          </p:cNvSpPr>
          <p:nvPr>
            <p:ph type="subTitle" idx="30"/>
          </p:nvPr>
        </p:nvSpPr>
        <p:spPr>
          <a:xfrm>
            <a:off x="9258467" y="3767579"/>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am: 3 People">
  <p:cSld name="Team: 3 People">
    <p:spTree>
      <p:nvGrpSpPr>
        <p:cNvPr id="1" name="Shape 405"/>
        <p:cNvGrpSpPr/>
        <p:nvPr/>
      </p:nvGrpSpPr>
      <p:grpSpPr>
        <a:xfrm>
          <a:off x="0" y="0"/>
          <a:ext cx="0" cy="0"/>
          <a:chOff x="0" y="0"/>
          <a:chExt cx="0" cy="0"/>
        </a:xfrm>
      </p:grpSpPr>
      <p:sp>
        <p:nvSpPr>
          <p:cNvPr id="406" name="Google Shape;406;p44"/>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7" name="Google Shape;407;p44"/>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08" name="Google Shape;408;p44"/>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409" name="Google Shape;409;p44"/>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410" name="Google Shape;410;p44"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411" name="Google Shape;411;p44"/>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412" name="Google Shape;412;p44"/>
          <p:cNvSpPr/>
          <p:nvPr/>
        </p:nvSpPr>
        <p:spPr>
          <a:xfrm>
            <a:off x="1531500" y="1860000"/>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13" name="Google Shape;413;p44"/>
          <p:cNvSpPr/>
          <p:nvPr/>
        </p:nvSpPr>
        <p:spPr>
          <a:xfrm>
            <a:off x="8852300" y="1860000"/>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14" name="Google Shape;414;p44"/>
          <p:cNvSpPr/>
          <p:nvPr/>
        </p:nvSpPr>
        <p:spPr>
          <a:xfrm>
            <a:off x="5191900" y="1860000"/>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15" name="Google Shape;415;p44"/>
          <p:cNvSpPr>
            <a:spLocks noGrp="1"/>
          </p:cNvSpPr>
          <p:nvPr>
            <p:ph type="pic" idx="2"/>
          </p:nvPr>
        </p:nvSpPr>
        <p:spPr>
          <a:xfrm>
            <a:off x="1683900" y="2012400"/>
            <a:ext cx="1524000" cy="1524000"/>
          </a:xfrm>
          <a:prstGeom prst="ellipse">
            <a:avLst/>
          </a:prstGeom>
          <a:noFill/>
          <a:ln>
            <a:noFill/>
          </a:ln>
        </p:spPr>
      </p:sp>
      <p:sp>
        <p:nvSpPr>
          <p:cNvPr id="416" name="Google Shape;416;p44"/>
          <p:cNvSpPr>
            <a:spLocks noGrp="1"/>
          </p:cNvSpPr>
          <p:nvPr>
            <p:ph type="pic" idx="3"/>
          </p:nvPr>
        </p:nvSpPr>
        <p:spPr>
          <a:xfrm>
            <a:off x="5344300" y="2012400"/>
            <a:ext cx="1524000" cy="1524000"/>
          </a:xfrm>
          <a:prstGeom prst="ellipse">
            <a:avLst/>
          </a:prstGeom>
          <a:noFill/>
          <a:ln>
            <a:noFill/>
          </a:ln>
        </p:spPr>
      </p:sp>
      <p:sp>
        <p:nvSpPr>
          <p:cNvPr id="417" name="Google Shape;417;p44"/>
          <p:cNvSpPr>
            <a:spLocks noGrp="1"/>
          </p:cNvSpPr>
          <p:nvPr>
            <p:ph type="pic" idx="4"/>
          </p:nvPr>
        </p:nvSpPr>
        <p:spPr>
          <a:xfrm>
            <a:off x="9004700" y="2012400"/>
            <a:ext cx="1524000" cy="1524000"/>
          </a:xfrm>
          <a:prstGeom prst="ellipse">
            <a:avLst/>
          </a:prstGeom>
          <a:noFill/>
          <a:ln>
            <a:noFill/>
          </a:ln>
        </p:spPr>
      </p:sp>
      <p:sp>
        <p:nvSpPr>
          <p:cNvPr id="418" name="Google Shape;418;p44"/>
          <p:cNvSpPr txBox="1">
            <a:spLocks noGrp="1"/>
          </p:cNvSpPr>
          <p:nvPr>
            <p:ph type="subTitle" idx="1"/>
          </p:nvPr>
        </p:nvSpPr>
        <p:spPr>
          <a:xfrm>
            <a:off x="1150300" y="3830000"/>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19" name="Google Shape;419;p44"/>
          <p:cNvSpPr txBox="1">
            <a:spLocks noGrp="1"/>
          </p:cNvSpPr>
          <p:nvPr>
            <p:ph type="subTitle" idx="5"/>
          </p:nvPr>
        </p:nvSpPr>
        <p:spPr>
          <a:xfrm>
            <a:off x="4831300" y="3830000"/>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20" name="Google Shape;420;p44"/>
          <p:cNvSpPr txBox="1">
            <a:spLocks noGrp="1"/>
          </p:cNvSpPr>
          <p:nvPr>
            <p:ph type="subTitle" idx="6"/>
          </p:nvPr>
        </p:nvSpPr>
        <p:spPr>
          <a:xfrm>
            <a:off x="8491700" y="3830000"/>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21" name="Google Shape;421;p44"/>
          <p:cNvSpPr txBox="1">
            <a:spLocks noGrp="1"/>
          </p:cNvSpPr>
          <p:nvPr>
            <p:ph type="subTitle" idx="7"/>
          </p:nvPr>
        </p:nvSpPr>
        <p:spPr>
          <a:xfrm>
            <a:off x="1150300" y="419183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22" name="Google Shape;422;p44"/>
          <p:cNvSpPr txBox="1">
            <a:spLocks noGrp="1"/>
          </p:cNvSpPr>
          <p:nvPr>
            <p:ph type="subTitle" idx="8"/>
          </p:nvPr>
        </p:nvSpPr>
        <p:spPr>
          <a:xfrm>
            <a:off x="4831300" y="419183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23" name="Google Shape;423;p44"/>
          <p:cNvSpPr txBox="1">
            <a:spLocks noGrp="1"/>
          </p:cNvSpPr>
          <p:nvPr>
            <p:ph type="subTitle" idx="9"/>
          </p:nvPr>
        </p:nvSpPr>
        <p:spPr>
          <a:xfrm>
            <a:off x="8491700" y="419183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lumns: 3 with glass frame">
  <p:cSld name="Columns: 3 with glass frame">
    <p:spTree>
      <p:nvGrpSpPr>
        <p:cNvPr id="1" name="Shape 424"/>
        <p:cNvGrpSpPr/>
        <p:nvPr/>
      </p:nvGrpSpPr>
      <p:grpSpPr>
        <a:xfrm>
          <a:off x="0" y="0"/>
          <a:ext cx="0" cy="0"/>
          <a:chOff x="0" y="0"/>
          <a:chExt cx="0" cy="0"/>
        </a:xfrm>
      </p:grpSpPr>
      <p:sp>
        <p:nvSpPr>
          <p:cNvPr id="425" name="Google Shape;425;p45"/>
          <p:cNvSpPr/>
          <p:nvPr/>
        </p:nvSpPr>
        <p:spPr>
          <a:xfrm>
            <a:off x="620033" y="2724733"/>
            <a:ext cx="3484400" cy="316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426" name="Google Shape;426;p45"/>
          <p:cNvSpPr/>
          <p:nvPr/>
        </p:nvSpPr>
        <p:spPr>
          <a:xfrm>
            <a:off x="4353800" y="2724733"/>
            <a:ext cx="3484400" cy="316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427" name="Google Shape;427;p45"/>
          <p:cNvSpPr/>
          <p:nvPr/>
        </p:nvSpPr>
        <p:spPr>
          <a:xfrm>
            <a:off x="8087567" y="2724733"/>
            <a:ext cx="3484400" cy="316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428" name="Google Shape;428;p45"/>
          <p:cNvSpPr/>
          <p:nvPr/>
        </p:nvSpPr>
        <p:spPr>
          <a:xfrm>
            <a:off x="1447700" y="1787012"/>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29" name="Google Shape;429;p45"/>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0" name="Google Shape;430;p45"/>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31" name="Google Shape;431;p45"/>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432" name="Google Shape;432;p45"/>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433" name="Google Shape;433;p45"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434" name="Google Shape;434;p45"/>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435" name="Google Shape;435;p45"/>
          <p:cNvSpPr/>
          <p:nvPr/>
        </p:nvSpPr>
        <p:spPr>
          <a:xfrm>
            <a:off x="8971833" y="1787012"/>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36" name="Google Shape;436;p45"/>
          <p:cNvSpPr/>
          <p:nvPr/>
        </p:nvSpPr>
        <p:spPr>
          <a:xfrm>
            <a:off x="5209833" y="1787012"/>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37" name="Google Shape;437;p45"/>
          <p:cNvSpPr>
            <a:spLocks noGrp="1"/>
          </p:cNvSpPr>
          <p:nvPr>
            <p:ph type="pic" idx="2"/>
          </p:nvPr>
        </p:nvSpPr>
        <p:spPr>
          <a:xfrm>
            <a:off x="5362233" y="1939412"/>
            <a:ext cx="1524000" cy="1524000"/>
          </a:xfrm>
          <a:prstGeom prst="ellipse">
            <a:avLst/>
          </a:prstGeom>
          <a:noFill/>
          <a:ln>
            <a:noFill/>
          </a:ln>
        </p:spPr>
      </p:sp>
      <p:sp>
        <p:nvSpPr>
          <p:cNvPr id="438" name="Google Shape;438;p45"/>
          <p:cNvSpPr>
            <a:spLocks noGrp="1"/>
          </p:cNvSpPr>
          <p:nvPr>
            <p:ph type="pic" idx="3"/>
          </p:nvPr>
        </p:nvSpPr>
        <p:spPr>
          <a:xfrm>
            <a:off x="9124233" y="1939412"/>
            <a:ext cx="1524000" cy="1524000"/>
          </a:xfrm>
          <a:prstGeom prst="ellipse">
            <a:avLst/>
          </a:prstGeom>
          <a:noFill/>
          <a:ln>
            <a:noFill/>
          </a:ln>
        </p:spPr>
      </p:sp>
      <p:sp>
        <p:nvSpPr>
          <p:cNvPr id="439" name="Google Shape;439;p45"/>
          <p:cNvSpPr txBox="1">
            <a:spLocks noGrp="1"/>
          </p:cNvSpPr>
          <p:nvPr>
            <p:ph type="subTitle" idx="1"/>
          </p:nvPr>
        </p:nvSpPr>
        <p:spPr>
          <a:xfrm>
            <a:off x="1066633" y="3830000"/>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40" name="Google Shape;440;p45"/>
          <p:cNvSpPr txBox="1">
            <a:spLocks noGrp="1"/>
          </p:cNvSpPr>
          <p:nvPr>
            <p:ph type="subTitle" idx="4"/>
          </p:nvPr>
        </p:nvSpPr>
        <p:spPr>
          <a:xfrm>
            <a:off x="4849233" y="3830000"/>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41" name="Google Shape;441;p45"/>
          <p:cNvSpPr txBox="1">
            <a:spLocks noGrp="1"/>
          </p:cNvSpPr>
          <p:nvPr>
            <p:ph type="subTitle" idx="5"/>
          </p:nvPr>
        </p:nvSpPr>
        <p:spPr>
          <a:xfrm>
            <a:off x="8611233" y="3830000"/>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42" name="Google Shape;442;p45"/>
          <p:cNvSpPr txBox="1">
            <a:spLocks noGrp="1"/>
          </p:cNvSpPr>
          <p:nvPr>
            <p:ph type="subTitle" idx="6"/>
          </p:nvPr>
        </p:nvSpPr>
        <p:spPr>
          <a:xfrm>
            <a:off x="1066633" y="4250232"/>
            <a:ext cx="2550000" cy="12968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43" name="Google Shape;443;p45"/>
          <p:cNvSpPr txBox="1">
            <a:spLocks noGrp="1"/>
          </p:cNvSpPr>
          <p:nvPr>
            <p:ph type="subTitle" idx="7"/>
          </p:nvPr>
        </p:nvSpPr>
        <p:spPr>
          <a:xfrm>
            <a:off x="4849233" y="4250232"/>
            <a:ext cx="2550000" cy="12968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44" name="Google Shape;444;p45"/>
          <p:cNvSpPr txBox="1">
            <a:spLocks noGrp="1"/>
          </p:cNvSpPr>
          <p:nvPr>
            <p:ph type="subTitle" idx="8"/>
          </p:nvPr>
        </p:nvSpPr>
        <p:spPr>
          <a:xfrm>
            <a:off x="8509633" y="4250232"/>
            <a:ext cx="2550000" cy="12968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45" name="Google Shape;445;p45"/>
          <p:cNvSpPr>
            <a:spLocks noGrp="1"/>
          </p:cNvSpPr>
          <p:nvPr>
            <p:ph type="pic" idx="9"/>
          </p:nvPr>
        </p:nvSpPr>
        <p:spPr>
          <a:xfrm>
            <a:off x="1600233" y="1939412"/>
            <a:ext cx="1524000" cy="1524000"/>
          </a:xfrm>
          <a:prstGeom prst="ellipse">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lumns: 4 with icons">
  <p:cSld name="Columns: 4 with icons">
    <p:spTree>
      <p:nvGrpSpPr>
        <p:cNvPr id="1" name="Shape 446"/>
        <p:cNvGrpSpPr/>
        <p:nvPr/>
      </p:nvGrpSpPr>
      <p:grpSpPr>
        <a:xfrm>
          <a:off x="0" y="0"/>
          <a:ext cx="0" cy="0"/>
          <a:chOff x="0" y="0"/>
          <a:chExt cx="0" cy="0"/>
        </a:xfrm>
      </p:grpSpPr>
      <p:sp>
        <p:nvSpPr>
          <p:cNvPr id="447" name="Google Shape;447;p46"/>
          <p:cNvSpPr/>
          <p:nvPr/>
        </p:nvSpPr>
        <p:spPr>
          <a:xfrm>
            <a:off x="1140551" y="1821956"/>
            <a:ext cx="1461600" cy="1461600"/>
          </a:xfrm>
          <a:prstGeom prst="ellipse">
            <a:avLst/>
          </a:prstGeom>
          <a:gradFill>
            <a:gsLst>
              <a:gs pos="0">
                <a:schemeClr val="accent1"/>
              </a:gs>
              <a:gs pos="100000">
                <a:schemeClr val="accent5"/>
              </a:gs>
            </a:gsLst>
            <a:lin ang="2700006" scaled="0"/>
          </a:gradFill>
          <a:ln>
            <a:noFill/>
          </a:ln>
        </p:spPr>
        <p:txBody>
          <a:bodyPr spcFirstLastPara="1" wrap="square" lIns="97425" tIns="97425" rIns="97425" bIns="97425" anchor="ctr" anchorCtr="0">
            <a:noAutofit/>
          </a:bodyPr>
          <a:lstStyle/>
          <a:p>
            <a:pPr marL="0" marR="0" lvl="0" indent="0" algn="ctr" rtl="0">
              <a:lnSpc>
                <a:spcPct val="100000"/>
              </a:lnSpc>
              <a:spcBef>
                <a:spcPts val="0"/>
              </a:spcBef>
              <a:spcAft>
                <a:spcPts val="0"/>
              </a:spcAft>
              <a:buClr>
                <a:schemeClr val="dk1"/>
              </a:buClr>
              <a:buSzPts val="1491"/>
              <a:buFont typeface="Arial"/>
              <a:buNone/>
            </a:pPr>
            <a:endParaRPr sz="1491" b="0" i="0" u="none" strike="noStrike" cap="none">
              <a:solidFill>
                <a:schemeClr val="dk1"/>
              </a:solidFill>
              <a:latin typeface="Sora"/>
              <a:ea typeface="Sora"/>
              <a:cs typeface="Sora"/>
              <a:sym typeface="Sora"/>
            </a:endParaRPr>
          </a:p>
        </p:txBody>
      </p:sp>
      <p:sp>
        <p:nvSpPr>
          <p:cNvPr id="448" name="Google Shape;448;p46"/>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9" name="Google Shape;449;p46"/>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50" name="Google Shape;450;p46"/>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451" name="Google Shape;451;p46"/>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452" name="Google Shape;452;p46"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453" name="Google Shape;453;p46"/>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454" name="Google Shape;454;p46"/>
          <p:cNvSpPr txBox="1">
            <a:spLocks noGrp="1"/>
          </p:cNvSpPr>
          <p:nvPr>
            <p:ph type="subTitle" idx="1"/>
          </p:nvPr>
        </p:nvSpPr>
        <p:spPr>
          <a:xfrm>
            <a:off x="596451" y="354850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55" name="Google Shape;455;p46"/>
          <p:cNvSpPr txBox="1">
            <a:spLocks noGrp="1"/>
          </p:cNvSpPr>
          <p:nvPr>
            <p:ph type="subTitle" idx="2"/>
          </p:nvPr>
        </p:nvSpPr>
        <p:spPr>
          <a:xfrm>
            <a:off x="596451" y="3968727"/>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56" name="Google Shape;456;p46"/>
          <p:cNvSpPr/>
          <p:nvPr/>
        </p:nvSpPr>
        <p:spPr>
          <a:xfrm>
            <a:off x="3956917" y="1821956"/>
            <a:ext cx="1461600" cy="1461600"/>
          </a:xfrm>
          <a:prstGeom prst="ellipse">
            <a:avLst/>
          </a:prstGeom>
          <a:gradFill>
            <a:gsLst>
              <a:gs pos="0">
                <a:schemeClr val="accent1"/>
              </a:gs>
              <a:gs pos="100000">
                <a:schemeClr val="accent5"/>
              </a:gs>
            </a:gsLst>
            <a:lin ang="2700006" scaled="0"/>
          </a:gradFill>
          <a:ln>
            <a:noFill/>
          </a:ln>
        </p:spPr>
        <p:txBody>
          <a:bodyPr spcFirstLastPara="1" wrap="square" lIns="97425" tIns="97425" rIns="97425" bIns="97425" anchor="ctr" anchorCtr="0">
            <a:noAutofit/>
          </a:bodyPr>
          <a:lstStyle/>
          <a:p>
            <a:pPr marL="0" marR="0" lvl="0" indent="0" algn="ctr" rtl="0">
              <a:lnSpc>
                <a:spcPct val="100000"/>
              </a:lnSpc>
              <a:spcBef>
                <a:spcPts val="0"/>
              </a:spcBef>
              <a:spcAft>
                <a:spcPts val="0"/>
              </a:spcAft>
              <a:buClr>
                <a:schemeClr val="dk1"/>
              </a:buClr>
              <a:buSzPts val="1491"/>
              <a:buFont typeface="Arial"/>
              <a:buNone/>
            </a:pPr>
            <a:endParaRPr sz="1491" b="0" i="0" u="none" strike="noStrike" cap="none">
              <a:solidFill>
                <a:schemeClr val="dk1"/>
              </a:solidFill>
              <a:latin typeface="Sora"/>
              <a:ea typeface="Sora"/>
              <a:cs typeface="Sora"/>
              <a:sym typeface="Sora"/>
            </a:endParaRPr>
          </a:p>
        </p:txBody>
      </p:sp>
      <p:sp>
        <p:nvSpPr>
          <p:cNvPr id="457" name="Google Shape;457;p46"/>
          <p:cNvSpPr txBox="1">
            <a:spLocks noGrp="1"/>
          </p:cNvSpPr>
          <p:nvPr>
            <p:ph type="subTitle" idx="3"/>
          </p:nvPr>
        </p:nvSpPr>
        <p:spPr>
          <a:xfrm>
            <a:off x="3412817" y="354850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58" name="Google Shape;458;p46"/>
          <p:cNvSpPr txBox="1">
            <a:spLocks noGrp="1"/>
          </p:cNvSpPr>
          <p:nvPr>
            <p:ph type="subTitle" idx="4"/>
          </p:nvPr>
        </p:nvSpPr>
        <p:spPr>
          <a:xfrm>
            <a:off x="3412817" y="3968727"/>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59" name="Google Shape;459;p46"/>
          <p:cNvSpPr/>
          <p:nvPr/>
        </p:nvSpPr>
        <p:spPr>
          <a:xfrm>
            <a:off x="6773284" y="1821956"/>
            <a:ext cx="1461600" cy="1461600"/>
          </a:xfrm>
          <a:prstGeom prst="ellipse">
            <a:avLst/>
          </a:prstGeom>
          <a:gradFill>
            <a:gsLst>
              <a:gs pos="0">
                <a:schemeClr val="accent1"/>
              </a:gs>
              <a:gs pos="100000">
                <a:schemeClr val="accent5"/>
              </a:gs>
            </a:gsLst>
            <a:lin ang="2700006" scaled="0"/>
          </a:gradFill>
          <a:ln>
            <a:noFill/>
          </a:ln>
        </p:spPr>
        <p:txBody>
          <a:bodyPr spcFirstLastPara="1" wrap="square" lIns="97425" tIns="97425" rIns="97425" bIns="97425" anchor="ctr" anchorCtr="0">
            <a:noAutofit/>
          </a:bodyPr>
          <a:lstStyle/>
          <a:p>
            <a:pPr marL="0" marR="0" lvl="0" indent="0" algn="ctr" rtl="0">
              <a:lnSpc>
                <a:spcPct val="100000"/>
              </a:lnSpc>
              <a:spcBef>
                <a:spcPts val="0"/>
              </a:spcBef>
              <a:spcAft>
                <a:spcPts val="0"/>
              </a:spcAft>
              <a:buClr>
                <a:schemeClr val="dk1"/>
              </a:buClr>
              <a:buSzPts val="1491"/>
              <a:buFont typeface="Arial"/>
              <a:buNone/>
            </a:pPr>
            <a:endParaRPr sz="1491" b="0" i="0" u="none" strike="noStrike" cap="none">
              <a:solidFill>
                <a:schemeClr val="dk1"/>
              </a:solidFill>
              <a:latin typeface="Sora"/>
              <a:ea typeface="Sora"/>
              <a:cs typeface="Sora"/>
              <a:sym typeface="Sora"/>
            </a:endParaRPr>
          </a:p>
        </p:txBody>
      </p:sp>
      <p:sp>
        <p:nvSpPr>
          <p:cNvPr id="460" name="Google Shape;460;p46"/>
          <p:cNvSpPr txBox="1">
            <a:spLocks noGrp="1"/>
          </p:cNvSpPr>
          <p:nvPr>
            <p:ph type="subTitle" idx="5"/>
          </p:nvPr>
        </p:nvSpPr>
        <p:spPr>
          <a:xfrm>
            <a:off x="6229184" y="354850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61" name="Google Shape;461;p46"/>
          <p:cNvSpPr txBox="1">
            <a:spLocks noGrp="1"/>
          </p:cNvSpPr>
          <p:nvPr>
            <p:ph type="subTitle" idx="6"/>
          </p:nvPr>
        </p:nvSpPr>
        <p:spPr>
          <a:xfrm>
            <a:off x="6229184" y="3968727"/>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62" name="Google Shape;462;p46"/>
          <p:cNvSpPr/>
          <p:nvPr/>
        </p:nvSpPr>
        <p:spPr>
          <a:xfrm>
            <a:off x="9589651" y="1821956"/>
            <a:ext cx="1461600" cy="1461600"/>
          </a:xfrm>
          <a:prstGeom prst="ellipse">
            <a:avLst/>
          </a:prstGeom>
          <a:gradFill>
            <a:gsLst>
              <a:gs pos="0">
                <a:schemeClr val="accent1"/>
              </a:gs>
              <a:gs pos="100000">
                <a:schemeClr val="accent5"/>
              </a:gs>
            </a:gsLst>
            <a:lin ang="2700006" scaled="0"/>
          </a:gradFill>
          <a:ln>
            <a:noFill/>
          </a:ln>
        </p:spPr>
        <p:txBody>
          <a:bodyPr spcFirstLastPara="1" wrap="square" lIns="97425" tIns="97425" rIns="97425" bIns="97425" anchor="ctr" anchorCtr="0">
            <a:noAutofit/>
          </a:bodyPr>
          <a:lstStyle/>
          <a:p>
            <a:pPr marL="0" marR="0" lvl="0" indent="0" algn="ctr" rtl="0">
              <a:lnSpc>
                <a:spcPct val="100000"/>
              </a:lnSpc>
              <a:spcBef>
                <a:spcPts val="0"/>
              </a:spcBef>
              <a:spcAft>
                <a:spcPts val="0"/>
              </a:spcAft>
              <a:buClr>
                <a:schemeClr val="dk1"/>
              </a:buClr>
              <a:buSzPts val="1491"/>
              <a:buFont typeface="Arial"/>
              <a:buNone/>
            </a:pPr>
            <a:endParaRPr sz="1491" b="0" i="0" u="none" strike="noStrike" cap="none">
              <a:solidFill>
                <a:schemeClr val="dk1"/>
              </a:solidFill>
              <a:latin typeface="Sora"/>
              <a:ea typeface="Sora"/>
              <a:cs typeface="Sora"/>
              <a:sym typeface="Sora"/>
            </a:endParaRPr>
          </a:p>
        </p:txBody>
      </p:sp>
      <p:sp>
        <p:nvSpPr>
          <p:cNvPr id="463" name="Google Shape;463;p46"/>
          <p:cNvSpPr txBox="1">
            <a:spLocks noGrp="1"/>
          </p:cNvSpPr>
          <p:nvPr>
            <p:ph type="subTitle" idx="7"/>
          </p:nvPr>
        </p:nvSpPr>
        <p:spPr>
          <a:xfrm>
            <a:off x="9045551" y="354850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64" name="Google Shape;464;p46"/>
          <p:cNvSpPr txBox="1">
            <a:spLocks noGrp="1"/>
          </p:cNvSpPr>
          <p:nvPr>
            <p:ph type="subTitle" idx="8"/>
          </p:nvPr>
        </p:nvSpPr>
        <p:spPr>
          <a:xfrm>
            <a:off x="9045551" y="3968727"/>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cxnSp>
        <p:nvCxnSpPr>
          <p:cNvPr id="465" name="Google Shape;465;p46"/>
          <p:cNvCxnSpPr/>
          <p:nvPr/>
        </p:nvCxnSpPr>
        <p:spPr>
          <a:xfrm>
            <a:off x="6097709" y="1547600"/>
            <a:ext cx="0" cy="4226800"/>
          </a:xfrm>
          <a:prstGeom prst="straightConnector1">
            <a:avLst/>
          </a:prstGeom>
          <a:noFill/>
          <a:ln w="9525" cap="flat" cmpd="sng">
            <a:solidFill>
              <a:schemeClr val="lt2"/>
            </a:solidFill>
            <a:prstDash val="solid"/>
            <a:round/>
            <a:headEnd type="none" w="sm" len="sm"/>
            <a:tailEnd type="none" w="sm" len="sm"/>
          </a:ln>
        </p:spPr>
      </p:cxnSp>
      <p:cxnSp>
        <p:nvCxnSpPr>
          <p:cNvPr id="466" name="Google Shape;466;p46"/>
          <p:cNvCxnSpPr/>
          <p:nvPr/>
        </p:nvCxnSpPr>
        <p:spPr>
          <a:xfrm>
            <a:off x="3279053" y="1547600"/>
            <a:ext cx="0" cy="4226800"/>
          </a:xfrm>
          <a:prstGeom prst="straightConnector1">
            <a:avLst/>
          </a:prstGeom>
          <a:noFill/>
          <a:ln w="9525" cap="flat" cmpd="sng">
            <a:solidFill>
              <a:schemeClr val="lt2"/>
            </a:solidFill>
            <a:prstDash val="solid"/>
            <a:round/>
            <a:headEnd type="none" w="sm" len="sm"/>
            <a:tailEnd type="none" w="sm" len="sm"/>
          </a:ln>
        </p:spPr>
      </p:cxnSp>
      <p:cxnSp>
        <p:nvCxnSpPr>
          <p:cNvPr id="467" name="Google Shape;467;p46"/>
          <p:cNvCxnSpPr/>
          <p:nvPr/>
        </p:nvCxnSpPr>
        <p:spPr>
          <a:xfrm>
            <a:off x="8916365" y="1547600"/>
            <a:ext cx="0" cy="4226800"/>
          </a:xfrm>
          <a:prstGeom prst="straightConnector1">
            <a:avLst/>
          </a:prstGeom>
          <a:noFill/>
          <a:ln w="9525" cap="flat" cmpd="sng">
            <a:solidFill>
              <a:schemeClr val="lt2"/>
            </a:solidFill>
            <a:prstDash val="solid"/>
            <a:round/>
            <a:headEnd type="none" w="sm" len="sm"/>
            <a:tailEnd type="none" w="sm" len="sm"/>
          </a:ln>
        </p:spPr>
      </p:cxnSp>
      <p:sp>
        <p:nvSpPr>
          <p:cNvPr id="468" name="Google Shape;468;p46"/>
          <p:cNvSpPr>
            <a:spLocks noGrp="1"/>
          </p:cNvSpPr>
          <p:nvPr>
            <p:ph type="pic" idx="9"/>
          </p:nvPr>
        </p:nvSpPr>
        <p:spPr>
          <a:xfrm>
            <a:off x="9711565" y="1943765"/>
            <a:ext cx="1218000" cy="1218000"/>
          </a:xfrm>
          <a:prstGeom prst="ellipse">
            <a:avLst/>
          </a:prstGeom>
          <a:noFill/>
          <a:ln>
            <a:noFill/>
          </a:ln>
        </p:spPr>
      </p:sp>
      <p:sp>
        <p:nvSpPr>
          <p:cNvPr id="469" name="Google Shape;469;p46"/>
          <p:cNvSpPr>
            <a:spLocks noGrp="1"/>
          </p:cNvSpPr>
          <p:nvPr>
            <p:ph type="pic" idx="13"/>
          </p:nvPr>
        </p:nvSpPr>
        <p:spPr>
          <a:xfrm>
            <a:off x="6895199" y="1943765"/>
            <a:ext cx="1218000" cy="1218000"/>
          </a:xfrm>
          <a:prstGeom prst="ellipse">
            <a:avLst/>
          </a:prstGeom>
          <a:noFill/>
          <a:ln>
            <a:noFill/>
          </a:ln>
        </p:spPr>
      </p:sp>
      <p:sp>
        <p:nvSpPr>
          <p:cNvPr id="470" name="Google Shape;470;p46"/>
          <p:cNvSpPr>
            <a:spLocks noGrp="1"/>
          </p:cNvSpPr>
          <p:nvPr>
            <p:ph type="pic" idx="14"/>
          </p:nvPr>
        </p:nvSpPr>
        <p:spPr>
          <a:xfrm>
            <a:off x="4078832" y="1943765"/>
            <a:ext cx="1218000" cy="1218000"/>
          </a:xfrm>
          <a:prstGeom prst="ellipse">
            <a:avLst/>
          </a:prstGeom>
          <a:noFill/>
          <a:ln>
            <a:noFill/>
          </a:ln>
        </p:spPr>
      </p:sp>
      <p:sp>
        <p:nvSpPr>
          <p:cNvPr id="471" name="Google Shape;471;p46"/>
          <p:cNvSpPr>
            <a:spLocks noGrp="1"/>
          </p:cNvSpPr>
          <p:nvPr>
            <p:ph type="pic" idx="15"/>
          </p:nvPr>
        </p:nvSpPr>
        <p:spPr>
          <a:xfrm>
            <a:off x="1262465" y="1943765"/>
            <a:ext cx="1218000" cy="1218000"/>
          </a:xfrm>
          <a:prstGeom prst="ellipse">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lumns: 4 with glass frame">
  <p:cSld name="Columns: 4 with glass frame">
    <p:spTree>
      <p:nvGrpSpPr>
        <p:cNvPr id="1" name="Shape 472"/>
        <p:cNvGrpSpPr/>
        <p:nvPr/>
      </p:nvGrpSpPr>
      <p:grpSpPr>
        <a:xfrm>
          <a:off x="0" y="0"/>
          <a:ext cx="0" cy="0"/>
          <a:chOff x="0" y="0"/>
          <a:chExt cx="0" cy="0"/>
        </a:xfrm>
      </p:grpSpPr>
      <p:sp>
        <p:nvSpPr>
          <p:cNvPr id="473" name="Google Shape;473;p47"/>
          <p:cNvSpPr/>
          <p:nvPr/>
        </p:nvSpPr>
        <p:spPr>
          <a:xfrm flipH="1">
            <a:off x="9016317" y="2528467"/>
            <a:ext cx="2615600" cy="31980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474" name="Google Shape;474;p47"/>
          <p:cNvSpPr/>
          <p:nvPr/>
        </p:nvSpPr>
        <p:spPr>
          <a:xfrm flipH="1">
            <a:off x="6197517" y="2528467"/>
            <a:ext cx="2615600" cy="31980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475" name="Google Shape;475;p47"/>
          <p:cNvSpPr/>
          <p:nvPr/>
        </p:nvSpPr>
        <p:spPr>
          <a:xfrm flipH="1">
            <a:off x="3378884" y="2528467"/>
            <a:ext cx="2615600" cy="31980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476" name="Google Shape;476;p47"/>
          <p:cNvSpPr/>
          <p:nvPr/>
        </p:nvSpPr>
        <p:spPr>
          <a:xfrm flipH="1">
            <a:off x="560084" y="2528467"/>
            <a:ext cx="2615600" cy="31980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477" name="Google Shape;477;p47"/>
          <p:cNvSpPr/>
          <p:nvPr/>
        </p:nvSpPr>
        <p:spPr>
          <a:xfrm>
            <a:off x="1138917" y="1821956"/>
            <a:ext cx="1461600" cy="1461600"/>
          </a:xfrm>
          <a:prstGeom prst="ellipse">
            <a:avLst/>
          </a:prstGeom>
          <a:gradFill>
            <a:gsLst>
              <a:gs pos="0">
                <a:schemeClr val="accent1"/>
              </a:gs>
              <a:gs pos="100000">
                <a:schemeClr val="accent5"/>
              </a:gs>
            </a:gsLst>
            <a:lin ang="2700006" scaled="0"/>
          </a:gradFill>
          <a:ln>
            <a:noFill/>
          </a:ln>
        </p:spPr>
        <p:txBody>
          <a:bodyPr spcFirstLastPara="1" wrap="square" lIns="97425" tIns="97425" rIns="97425" bIns="97425" anchor="ctr" anchorCtr="0">
            <a:noAutofit/>
          </a:bodyPr>
          <a:lstStyle/>
          <a:p>
            <a:pPr marL="0" marR="0" lvl="0" indent="0" algn="ctr" rtl="0">
              <a:lnSpc>
                <a:spcPct val="100000"/>
              </a:lnSpc>
              <a:spcBef>
                <a:spcPts val="0"/>
              </a:spcBef>
              <a:spcAft>
                <a:spcPts val="0"/>
              </a:spcAft>
              <a:buClr>
                <a:schemeClr val="dk1"/>
              </a:buClr>
              <a:buSzPts val="1491"/>
              <a:buFont typeface="Arial"/>
              <a:buNone/>
            </a:pPr>
            <a:endParaRPr sz="1491" b="0" i="0" u="none" strike="noStrike" cap="none">
              <a:solidFill>
                <a:schemeClr val="dk1"/>
              </a:solidFill>
              <a:latin typeface="Sora"/>
              <a:ea typeface="Sora"/>
              <a:cs typeface="Sora"/>
              <a:sym typeface="Sora"/>
            </a:endParaRPr>
          </a:p>
        </p:txBody>
      </p:sp>
      <p:sp>
        <p:nvSpPr>
          <p:cNvPr id="478" name="Google Shape;478;p47"/>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9" name="Google Shape;479;p47"/>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80" name="Google Shape;480;p47"/>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481" name="Google Shape;481;p47"/>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482" name="Google Shape;482;p47"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483" name="Google Shape;483;p47"/>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484" name="Google Shape;484;p47"/>
          <p:cNvSpPr txBox="1">
            <a:spLocks noGrp="1"/>
          </p:cNvSpPr>
          <p:nvPr>
            <p:ph type="subTitle" idx="1"/>
          </p:nvPr>
        </p:nvSpPr>
        <p:spPr>
          <a:xfrm>
            <a:off x="594817" y="354850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85" name="Google Shape;485;p47"/>
          <p:cNvSpPr txBox="1">
            <a:spLocks noGrp="1"/>
          </p:cNvSpPr>
          <p:nvPr>
            <p:ph type="subTitle" idx="2"/>
          </p:nvPr>
        </p:nvSpPr>
        <p:spPr>
          <a:xfrm>
            <a:off x="594817" y="3968727"/>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86" name="Google Shape;486;p47"/>
          <p:cNvSpPr/>
          <p:nvPr/>
        </p:nvSpPr>
        <p:spPr>
          <a:xfrm>
            <a:off x="3955284" y="1821956"/>
            <a:ext cx="1461600" cy="1461600"/>
          </a:xfrm>
          <a:prstGeom prst="ellipse">
            <a:avLst/>
          </a:prstGeom>
          <a:gradFill>
            <a:gsLst>
              <a:gs pos="0">
                <a:schemeClr val="accent1"/>
              </a:gs>
              <a:gs pos="100000">
                <a:schemeClr val="accent5"/>
              </a:gs>
            </a:gsLst>
            <a:lin ang="2700006" scaled="0"/>
          </a:gradFill>
          <a:ln>
            <a:noFill/>
          </a:ln>
        </p:spPr>
        <p:txBody>
          <a:bodyPr spcFirstLastPara="1" wrap="square" lIns="97425" tIns="97425" rIns="97425" bIns="97425" anchor="ctr" anchorCtr="0">
            <a:noAutofit/>
          </a:bodyPr>
          <a:lstStyle/>
          <a:p>
            <a:pPr marL="0" marR="0" lvl="0" indent="0" algn="ctr" rtl="0">
              <a:lnSpc>
                <a:spcPct val="100000"/>
              </a:lnSpc>
              <a:spcBef>
                <a:spcPts val="0"/>
              </a:spcBef>
              <a:spcAft>
                <a:spcPts val="0"/>
              </a:spcAft>
              <a:buClr>
                <a:schemeClr val="dk1"/>
              </a:buClr>
              <a:buSzPts val="1491"/>
              <a:buFont typeface="Arial"/>
              <a:buNone/>
            </a:pPr>
            <a:endParaRPr sz="1491" b="0" i="0" u="none" strike="noStrike" cap="none">
              <a:solidFill>
                <a:schemeClr val="dk1"/>
              </a:solidFill>
              <a:latin typeface="Sora"/>
              <a:ea typeface="Sora"/>
              <a:cs typeface="Sora"/>
              <a:sym typeface="Sora"/>
            </a:endParaRPr>
          </a:p>
        </p:txBody>
      </p:sp>
      <p:sp>
        <p:nvSpPr>
          <p:cNvPr id="487" name="Google Shape;487;p47"/>
          <p:cNvSpPr txBox="1">
            <a:spLocks noGrp="1"/>
          </p:cNvSpPr>
          <p:nvPr>
            <p:ph type="subTitle" idx="3"/>
          </p:nvPr>
        </p:nvSpPr>
        <p:spPr>
          <a:xfrm>
            <a:off x="3411184" y="354850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88" name="Google Shape;488;p47"/>
          <p:cNvSpPr txBox="1">
            <a:spLocks noGrp="1"/>
          </p:cNvSpPr>
          <p:nvPr>
            <p:ph type="subTitle" idx="4"/>
          </p:nvPr>
        </p:nvSpPr>
        <p:spPr>
          <a:xfrm>
            <a:off x="3411184" y="3968727"/>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89" name="Google Shape;489;p47"/>
          <p:cNvSpPr/>
          <p:nvPr/>
        </p:nvSpPr>
        <p:spPr>
          <a:xfrm>
            <a:off x="6771651" y="1821956"/>
            <a:ext cx="1461600" cy="1461600"/>
          </a:xfrm>
          <a:prstGeom prst="ellipse">
            <a:avLst/>
          </a:prstGeom>
          <a:gradFill>
            <a:gsLst>
              <a:gs pos="0">
                <a:schemeClr val="accent1"/>
              </a:gs>
              <a:gs pos="100000">
                <a:schemeClr val="accent5"/>
              </a:gs>
            </a:gsLst>
            <a:lin ang="2700006" scaled="0"/>
          </a:gradFill>
          <a:ln>
            <a:noFill/>
          </a:ln>
        </p:spPr>
        <p:txBody>
          <a:bodyPr spcFirstLastPara="1" wrap="square" lIns="97425" tIns="97425" rIns="97425" bIns="97425" anchor="ctr" anchorCtr="0">
            <a:noAutofit/>
          </a:bodyPr>
          <a:lstStyle/>
          <a:p>
            <a:pPr marL="0" marR="0" lvl="0" indent="0" algn="ctr" rtl="0">
              <a:lnSpc>
                <a:spcPct val="100000"/>
              </a:lnSpc>
              <a:spcBef>
                <a:spcPts val="0"/>
              </a:spcBef>
              <a:spcAft>
                <a:spcPts val="0"/>
              </a:spcAft>
              <a:buClr>
                <a:schemeClr val="dk1"/>
              </a:buClr>
              <a:buSzPts val="1491"/>
              <a:buFont typeface="Arial"/>
              <a:buNone/>
            </a:pPr>
            <a:endParaRPr sz="1491" b="0" i="0" u="none" strike="noStrike" cap="none">
              <a:solidFill>
                <a:schemeClr val="dk1"/>
              </a:solidFill>
              <a:latin typeface="Sora"/>
              <a:ea typeface="Sora"/>
              <a:cs typeface="Sora"/>
              <a:sym typeface="Sora"/>
            </a:endParaRPr>
          </a:p>
        </p:txBody>
      </p:sp>
      <p:sp>
        <p:nvSpPr>
          <p:cNvPr id="490" name="Google Shape;490;p47"/>
          <p:cNvSpPr txBox="1">
            <a:spLocks noGrp="1"/>
          </p:cNvSpPr>
          <p:nvPr>
            <p:ph type="subTitle" idx="5"/>
          </p:nvPr>
        </p:nvSpPr>
        <p:spPr>
          <a:xfrm>
            <a:off x="6227551" y="354850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91" name="Google Shape;491;p47"/>
          <p:cNvSpPr txBox="1">
            <a:spLocks noGrp="1"/>
          </p:cNvSpPr>
          <p:nvPr>
            <p:ph type="subTitle" idx="6"/>
          </p:nvPr>
        </p:nvSpPr>
        <p:spPr>
          <a:xfrm>
            <a:off x="6227551" y="3968727"/>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92" name="Google Shape;492;p47"/>
          <p:cNvSpPr/>
          <p:nvPr/>
        </p:nvSpPr>
        <p:spPr>
          <a:xfrm>
            <a:off x="9588017" y="1821956"/>
            <a:ext cx="1461600" cy="1461600"/>
          </a:xfrm>
          <a:prstGeom prst="ellipse">
            <a:avLst/>
          </a:prstGeom>
          <a:gradFill>
            <a:gsLst>
              <a:gs pos="0">
                <a:schemeClr val="accent1"/>
              </a:gs>
              <a:gs pos="100000">
                <a:schemeClr val="accent5"/>
              </a:gs>
            </a:gsLst>
            <a:lin ang="2700006" scaled="0"/>
          </a:gradFill>
          <a:ln>
            <a:noFill/>
          </a:ln>
        </p:spPr>
        <p:txBody>
          <a:bodyPr spcFirstLastPara="1" wrap="square" lIns="97425" tIns="97425" rIns="97425" bIns="97425" anchor="ctr" anchorCtr="0">
            <a:noAutofit/>
          </a:bodyPr>
          <a:lstStyle/>
          <a:p>
            <a:pPr marL="0" marR="0" lvl="0" indent="0" algn="ctr" rtl="0">
              <a:lnSpc>
                <a:spcPct val="100000"/>
              </a:lnSpc>
              <a:spcBef>
                <a:spcPts val="0"/>
              </a:spcBef>
              <a:spcAft>
                <a:spcPts val="0"/>
              </a:spcAft>
              <a:buClr>
                <a:schemeClr val="dk1"/>
              </a:buClr>
              <a:buSzPts val="1491"/>
              <a:buFont typeface="Arial"/>
              <a:buNone/>
            </a:pPr>
            <a:endParaRPr sz="1491" b="0" i="0" u="none" strike="noStrike" cap="none">
              <a:solidFill>
                <a:schemeClr val="dk1"/>
              </a:solidFill>
              <a:latin typeface="Sora"/>
              <a:ea typeface="Sora"/>
              <a:cs typeface="Sora"/>
              <a:sym typeface="Sora"/>
            </a:endParaRPr>
          </a:p>
        </p:txBody>
      </p:sp>
      <p:sp>
        <p:nvSpPr>
          <p:cNvPr id="493" name="Google Shape;493;p47"/>
          <p:cNvSpPr txBox="1">
            <a:spLocks noGrp="1"/>
          </p:cNvSpPr>
          <p:nvPr>
            <p:ph type="subTitle" idx="7"/>
          </p:nvPr>
        </p:nvSpPr>
        <p:spPr>
          <a:xfrm>
            <a:off x="9043917" y="3548503"/>
            <a:ext cx="2550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94" name="Google Shape;494;p47"/>
          <p:cNvSpPr txBox="1">
            <a:spLocks noGrp="1"/>
          </p:cNvSpPr>
          <p:nvPr>
            <p:ph type="subTitle" idx="8"/>
          </p:nvPr>
        </p:nvSpPr>
        <p:spPr>
          <a:xfrm>
            <a:off x="9043917" y="3968727"/>
            <a:ext cx="25500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495" name="Google Shape;495;p47"/>
          <p:cNvSpPr>
            <a:spLocks noGrp="1"/>
          </p:cNvSpPr>
          <p:nvPr>
            <p:ph type="pic" idx="9"/>
          </p:nvPr>
        </p:nvSpPr>
        <p:spPr>
          <a:xfrm>
            <a:off x="9709932" y="1943765"/>
            <a:ext cx="1218000" cy="1218000"/>
          </a:xfrm>
          <a:prstGeom prst="ellipse">
            <a:avLst/>
          </a:prstGeom>
          <a:noFill/>
          <a:ln>
            <a:noFill/>
          </a:ln>
        </p:spPr>
      </p:sp>
      <p:sp>
        <p:nvSpPr>
          <p:cNvPr id="496" name="Google Shape;496;p47"/>
          <p:cNvSpPr>
            <a:spLocks noGrp="1"/>
          </p:cNvSpPr>
          <p:nvPr>
            <p:ph type="pic" idx="13"/>
          </p:nvPr>
        </p:nvSpPr>
        <p:spPr>
          <a:xfrm>
            <a:off x="6893565" y="1943765"/>
            <a:ext cx="1218000" cy="1218000"/>
          </a:xfrm>
          <a:prstGeom prst="ellipse">
            <a:avLst/>
          </a:prstGeom>
          <a:noFill/>
          <a:ln>
            <a:noFill/>
          </a:ln>
        </p:spPr>
      </p:sp>
      <p:sp>
        <p:nvSpPr>
          <p:cNvPr id="497" name="Google Shape;497;p47"/>
          <p:cNvSpPr>
            <a:spLocks noGrp="1"/>
          </p:cNvSpPr>
          <p:nvPr>
            <p:ph type="pic" idx="14"/>
          </p:nvPr>
        </p:nvSpPr>
        <p:spPr>
          <a:xfrm>
            <a:off x="4077199" y="1943765"/>
            <a:ext cx="1218000" cy="1218000"/>
          </a:xfrm>
          <a:prstGeom prst="ellipse">
            <a:avLst/>
          </a:prstGeom>
          <a:noFill/>
          <a:ln>
            <a:noFill/>
          </a:ln>
        </p:spPr>
      </p:sp>
      <p:sp>
        <p:nvSpPr>
          <p:cNvPr id="498" name="Google Shape;498;p47"/>
          <p:cNvSpPr>
            <a:spLocks noGrp="1"/>
          </p:cNvSpPr>
          <p:nvPr>
            <p:ph type="pic" idx="15"/>
          </p:nvPr>
        </p:nvSpPr>
        <p:spPr>
          <a:xfrm>
            <a:off x="1260832" y="1943765"/>
            <a:ext cx="1218000" cy="1218000"/>
          </a:xfrm>
          <a:prstGeom prst="ellipse">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22"/>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26" name="Google Shape;26;p22"/>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27" name="Google Shape;27;p22"/>
          <p:cNvSpPr txBox="1">
            <a:spLocks noGrp="1"/>
          </p:cNvSpPr>
          <p:nvPr>
            <p:ph type="title"/>
          </p:nvPr>
        </p:nvSpPr>
        <p:spPr>
          <a:xfrm>
            <a:off x="457200" y="593367"/>
            <a:ext cx="11277600" cy="4308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2"/>
          <p:cNvSpPr txBox="1">
            <a:spLocks noGrp="1"/>
          </p:cNvSpPr>
          <p:nvPr>
            <p:ph type="body" idx="1"/>
          </p:nvPr>
        </p:nvSpPr>
        <p:spPr>
          <a:xfrm>
            <a:off x="457200" y="1739833"/>
            <a:ext cx="11277600" cy="318549"/>
          </a:xfrm>
          <a:prstGeom prst="rect">
            <a:avLst/>
          </a:prstGeom>
          <a:noFill/>
          <a:ln>
            <a:noFill/>
          </a:ln>
        </p:spPr>
        <p:txBody>
          <a:bodyPr spcFirstLastPara="1" wrap="square" lIns="0" tIns="0" rIns="0" bIns="0" anchor="t" anchorCtr="0">
            <a:sp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9" name="Google Shape;29;p22"/>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30" name="Google Shape;30;p22"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31" name="Google Shape;31;p22"/>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lumns: 5 with icons">
  <p:cSld name="Columns: 5 with icons">
    <p:spTree>
      <p:nvGrpSpPr>
        <p:cNvPr id="1" name="Shape 499"/>
        <p:cNvGrpSpPr/>
        <p:nvPr/>
      </p:nvGrpSpPr>
      <p:grpSpPr>
        <a:xfrm>
          <a:off x="0" y="0"/>
          <a:ext cx="0" cy="0"/>
          <a:chOff x="0" y="0"/>
          <a:chExt cx="0" cy="0"/>
        </a:xfrm>
      </p:grpSpPr>
      <p:sp>
        <p:nvSpPr>
          <p:cNvPr id="500" name="Google Shape;500;p48"/>
          <p:cNvSpPr/>
          <p:nvPr/>
        </p:nvSpPr>
        <p:spPr>
          <a:xfrm>
            <a:off x="876400"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01" name="Google Shape;501;p48"/>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2" name="Google Shape;502;p48"/>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503" name="Google Shape;503;p48"/>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504" name="Google Shape;504;p48"/>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505" name="Google Shape;505;p48"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506" name="Google Shape;506;p48"/>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507" name="Google Shape;507;p48"/>
          <p:cNvSpPr txBox="1">
            <a:spLocks noGrp="1"/>
          </p:cNvSpPr>
          <p:nvPr>
            <p:ph type="subTitle" idx="1"/>
          </p:nvPr>
        </p:nvSpPr>
        <p:spPr>
          <a:xfrm>
            <a:off x="363367"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08" name="Google Shape;508;p48"/>
          <p:cNvSpPr txBox="1">
            <a:spLocks noGrp="1"/>
          </p:cNvSpPr>
          <p:nvPr>
            <p:ph type="subTitle" idx="2"/>
          </p:nvPr>
        </p:nvSpPr>
        <p:spPr>
          <a:xfrm>
            <a:off x="363367" y="3968727"/>
            <a:ext cx="20728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cxnSp>
        <p:nvCxnSpPr>
          <p:cNvPr id="509" name="Google Shape;509;p48"/>
          <p:cNvCxnSpPr/>
          <p:nvPr/>
        </p:nvCxnSpPr>
        <p:spPr>
          <a:xfrm>
            <a:off x="9623400" y="1910300"/>
            <a:ext cx="0" cy="3582400"/>
          </a:xfrm>
          <a:prstGeom prst="straightConnector1">
            <a:avLst/>
          </a:prstGeom>
          <a:noFill/>
          <a:ln w="9525" cap="flat" cmpd="sng">
            <a:solidFill>
              <a:schemeClr val="lt2"/>
            </a:solidFill>
            <a:prstDash val="solid"/>
            <a:round/>
            <a:headEnd type="none" w="sm" len="sm"/>
            <a:tailEnd type="none" w="sm" len="sm"/>
          </a:ln>
        </p:spPr>
      </p:cxnSp>
      <p:sp>
        <p:nvSpPr>
          <p:cNvPr id="510" name="Google Shape;510;p48"/>
          <p:cNvSpPr>
            <a:spLocks noGrp="1"/>
          </p:cNvSpPr>
          <p:nvPr>
            <p:ph type="pic" idx="3"/>
          </p:nvPr>
        </p:nvSpPr>
        <p:spPr>
          <a:xfrm>
            <a:off x="972401" y="2183365"/>
            <a:ext cx="959200" cy="959200"/>
          </a:xfrm>
          <a:prstGeom prst="ellipse">
            <a:avLst/>
          </a:prstGeom>
          <a:noFill/>
          <a:ln>
            <a:noFill/>
          </a:ln>
        </p:spPr>
      </p:sp>
      <p:sp>
        <p:nvSpPr>
          <p:cNvPr id="511" name="Google Shape;511;p48"/>
          <p:cNvSpPr/>
          <p:nvPr/>
        </p:nvSpPr>
        <p:spPr>
          <a:xfrm>
            <a:off x="3158267"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12" name="Google Shape;512;p48"/>
          <p:cNvSpPr txBox="1">
            <a:spLocks noGrp="1"/>
          </p:cNvSpPr>
          <p:nvPr>
            <p:ph type="subTitle" idx="4"/>
          </p:nvPr>
        </p:nvSpPr>
        <p:spPr>
          <a:xfrm>
            <a:off x="2711484"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13" name="Google Shape;513;p48"/>
          <p:cNvSpPr txBox="1">
            <a:spLocks noGrp="1"/>
          </p:cNvSpPr>
          <p:nvPr>
            <p:ph type="subTitle" idx="5"/>
          </p:nvPr>
        </p:nvSpPr>
        <p:spPr>
          <a:xfrm>
            <a:off x="2711484" y="3968727"/>
            <a:ext cx="20728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14" name="Google Shape;514;p48"/>
          <p:cNvSpPr>
            <a:spLocks noGrp="1"/>
          </p:cNvSpPr>
          <p:nvPr>
            <p:ph type="pic" idx="6"/>
          </p:nvPr>
        </p:nvSpPr>
        <p:spPr>
          <a:xfrm>
            <a:off x="3254268" y="2183365"/>
            <a:ext cx="959200" cy="959200"/>
          </a:xfrm>
          <a:prstGeom prst="ellipse">
            <a:avLst/>
          </a:prstGeom>
          <a:noFill/>
          <a:ln>
            <a:noFill/>
          </a:ln>
        </p:spPr>
      </p:sp>
      <p:sp>
        <p:nvSpPr>
          <p:cNvPr id="515" name="Google Shape;515;p48"/>
          <p:cNvSpPr/>
          <p:nvPr/>
        </p:nvSpPr>
        <p:spPr>
          <a:xfrm>
            <a:off x="5520600"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16" name="Google Shape;516;p48"/>
          <p:cNvSpPr txBox="1">
            <a:spLocks noGrp="1"/>
          </p:cNvSpPr>
          <p:nvPr>
            <p:ph type="subTitle" idx="7"/>
          </p:nvPr>
        </p:nvSpPr>
        <p:spPr>
          <a:xfrm>
            <a:off x="5059600"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17" name="Google Shape;517;p48"/>
          <p:cNvSpPr txBox="1">
            <a:spLocks noGrp="1"/>
          </p:cNvSpPr>
          <p:nvPr>
            <p:ph type="subTitle" idx="8"/>
          </p:nvPr>
        </p:nvSpPr>
        <p:spPr>
          <a:xfrm>
            <a:off x="5059600" y="3968727"/>
            <a:ext cx="20728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18" name="Google Shape;518;p48"/>
          <p:cNvSpPr>
            <a:spLocks noGrp="1"/>
          </p:cNvSpPr>
          <p:nvPr>
            <p:ph type="pic" idx="9"/>
          </p:nvPr>
        </p:nvSpPr>
        <p:spPr>
          <a:xfrm>
            <a:off x="5616601" y="2183365"/>
            <a:ext cx="959200" cy="959200"/>
          </a:xfrm>
          <a:prstGeom prst="ellipse">
            <a:avLst/>
          </a:prstGeom>
          <a:noFill/>
          <a:ln>
            <a:noFill/>
          </a:ln>
        </p:spPr>
      </p:sp>
      <p:sp>
        <p:nvSpPr>
          <p:cNvPr id="519" name="Google Shape;519;p48"/>
          <p:cNvSpPr/>
          <p:nvPr/>
        </p:nvSpPr>
        <p:spPr>
          <a:xfrm>
            <a:off x="7894733"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20" name="Google Shape;520;p48"/>
          <p:cNvSpPr txBox="1">
            <a:spLocks noGrp="1"/>
          </p:cNvSpPr>
          <p:nvPr>
            <p:ph type="subTitle" idx="13"/>
          </p:nvPr>
        </p:nvSpPr>
        <p:spPr>
          <a:xfrm>
            <a:off x="7407717"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21" name="Google Shape;521;p48"/>
          <p:cNvSpPr txBox="1">
            <a:spLocks noGrp="1"/>
          </p:cNvSpPr>
          <p:nvPr>
            <p:ph type="subTitle" idx="14"/>
          </p:nvPr>
        </p:nvSpPr>
        <p:spPr>
          <a:xfrm>
            <a:off x="7407717" y="3968727"/>
            <a:ext cx="20728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22" name="Google Shape;522;p48"/>
          <p:cNvSpPr>
            <a:spLocks noGrp="1"/>
          </p:cNvSpPr>
          <p:nvPr>
            <p:ph type="pic" idx="15"/>
          </p:nvPr>
        </p:nvSpPr>
        <p:spPr>
          <a:xfrm>
            <a:off x="7990735" y="2183365"/>
            <a:ext cx="959200" cy="959200"/>
          </a:xfrm>
          <a:prstGeom prst="ellipse">
            <a:avLst/>
          </a:prstGeom>
          <a:noFill/>
          <a:ln>
            <a:noFill/>
          </a:ln>
        </p:spPr>
      </p:sp>
      <p:sp>
        <p:nvSpPr>
          <p:cNvPr id="523" name="Google Shape;523;p48"/>
          <p:cNvSpPr/>
          <p:nvPr/>
        </p:nvSpPr>
        <p:spPr>
          <a:xfrm>
            <a:off x="10268867"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24" name="Google Shape;524;p48"/>
          <p:cNvSpPr txBox="1">
            <a:spLocks noGrp="1"/>
          </p:cNvSpPr>
          <p:nvPr>
            <p:ph type="subTitle" idx="16"/>
          </p:nvPr>
        </p:nvSpPr>
        <p:spPr>
          <a:xfrm>
            <a:off x="9755833"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25" name="Google Shape;525;p48"/>
          <p:cNvSpPr txBox="1">
            <a:spLocks noGrp="1"/>
          </p:cNvSpPr>
          <p:nvPr>
            <p:ph type="subTitle" idx="17"/>
          </p:nvPr>
        </p:nvSpPr>
        <p:spPr>
          <a:xfrm>
            <a:off x="9755833" y="3968727"/>
            <a:ext cx="2072800" cy="1524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26" name="Google Shape;526;p48"/>
          <p:cNvSpPr>
            <a:spLocks noGrp="1"/>
          </p:cNvSpPr>
          <p:nvPr>
            <p:ph type="pic" idx="18"/>
          </p:nvPr>
        </p:nvSpPr>
        <p:spPr>
          <a:xfrm>
            <a:off x="10364868" y="2183365"/>
            <a:ext cx="959200" cy="959200"/>
          </a:xfrm>
          <a:prstGeom prst="ellipse">
            <a:avLst/>
          </a:prstGeom>
          <a:noFill/>
          <a:ln>
            <a:noFill/>
          </a:ln>
        </p:spPr>
      </p:sp>
      <p:cxnSp>
        <p:nvCxnSpPr>
          <p:cNvPr id="527" name="Google Shape;527;p48"/>
          <p:cNvCxnSpPr/>
          <p:nvPr/>
        </p:nvCxnSpPr>
        <p:spPr>
          <a:xfrm>
            <a:off x="7273711" y="1910300"/>
            <a:ext cx="0" cy="3582400"/>
          </a:xfrm>
          <a:prstGeom prst="straightConnector1">
            <a:avLst/>
          </a:prstGeom>
          <a:noFill/>
          <a:ln w="9525" cap="flat" cmpd="sng">
            <a:solidFill>
              <a:schemeClr val="lt2"/>
            </a:solidFill>
            <a:prstDash val="solid"/>
            <a:round/>
            <a:headEnd type="none" w="sm" len="sm"/>
            <a:tailEnd type="none" w="sm" len="sm"/>
          </a:ln>
        </p:spPr>
      </p:cxnSp>
      <p:cxnSp>
        <p:nvCxnSpPr>
          <p:cNvPr id="528" name="Google Shape;528;p48"/>
          <p:cNvCxnSpPr/>
          <p:nvPr/>
        </p:nvCxnSpPr>
        <p:spPr>
          <a:xfrm>
            <a:off x="4924023" y="1910300"/>
            <a:ext cx="0" cy="3582400"/>
          </a:xfrm>
          <a:prstGeom prst="straightConnector1">
            <a:avLst/>
          </a:prstGeom>
          <a:noFill/>
          <a:ln w="9525" cap="flat" cmpd="sng">
            <a:solidFill>
              <a:schemeClr val="lt2"/>
            </a:solidFill>
            <a:prstDash val="solid"/>
            <a:round/>
            <a:headEnd type="none" w="sm" len="sm"/>
            <a:tailEnd type="none" w="sm" len="sm"/>
          </a:ln>
        </p:spPr>
      </p:cxnSp>
      <p:cxnSp>
        <p:nvCxnSpPr>
          <p:cNvPr id="529" name="Google Shape;529;p48"/>
          <p:cNvCxnSpPr/>
          <p:nvPr/>
        </p:nvCxnSpPr>
        <p:spPr>
          <a:xfrm>
            <a:off x="2574333" y="1910300"/>
            <a:ext cx="0" cy="35824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lumns: 5 with glass frame">
  <p:cSld name="Columns: 5 with glass frame">
    <p:spTree>
      <p:nvGrpSpPr>
        <p:cNvPr id="1" name="Shape 530"/>
        <p:cNvGrpSpPr/>
        <p:nvPr/>
      </p:nvGrpSpPr>
      <p:grpSpPr>
        <a:xfrm>
          <a:off x="0" y="0"/>
          <a:ext cx="0" cy="0"/>
          <a:chOff x="0" y="0"/>
          <a:chExt cx="0" cy="0"/>
        </a:xfrm>
      </p:grpSpPr>
      <p:sp>
        <p:nvSpPr>
          <p:cNvPr id="531" name="Google Shape;531;p49"/>
          <p:cNvSpPr/>
          <p:nvPr/>
        </p:nvSpPr>
        <p:spPr>
          <a:xfrm flipH="1">
            <a:off x="422425" y="2597733"/>
            <a:ext cx="2150000" cy="26324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532" name="Google Shape;532;p49"/>
          <p:cNvSpPr/>
          <p:nvPr/>
        </p:nvSpPr>
        <p:spPr>
          <a:xfrm>
            <a:off x="922025"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33" name="Google Shape;533;p49"/>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4" name="Google Shape;534;p49"/>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535" name="Google Shape;535;p49"/>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536" name="Google Shape;536;p49"/>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537" name="Google Shape;537;p49"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538" name="Google Shape;538;p49"/>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539" name="Google Shape;539;p49"/>
          <p:cNvSpPr txBox="1">
            <a:spLocks noGrp="1"/>
          </p:cNvSpPr>
          <p:nvPr>
            <p:ph type="subTitle" idx="1"/>
          </p:nvPr>
        </p:nvSpPr>
        <p:spPr>
          <a:xfrm>
            <a:off x="461025"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40" name="Google Shape;540;p49"/>
          <p:cNvSpPr txBox="1">
            <a:spLocks noGrp="1"/>
          </p:cNvSpPr>
          <p:nvPr>
            <p:ph type="subTitle" idx="2"/>
          </p:nvPr>
        </p:nvSpPr>
        <p:spPr>
          <a:xfrm>
            <a:off x="461025" y="3968733"/>
            <a:ext cx="2072800" cy="9592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41" name="Google Shape;541;p49"/>
          <p:cNvSpPr>
            <a:spLocks noGrp="1"/>
          </p:cNvSpPr>
          <p:nvPr>
            <p:ph type="pic" idx="3"/>
          </p:nvPr>
        </p:nvSpPr>
        <p:spPr>
          <a:xfrm>
            <a:off x="1017825" y="2183365"/>
            <a:ext cx="959200" cy="959200"/>
          </a:xfrm>
          <a:prstGeom prst="ellipse">
            <a:avLst/>
          </a:prstGeom>
          <a:noFill/>
          <a:ln>
            <a:noFill/>
          </a:ln>
        </p:spPr>
      </p:sp>
      <p:sp>
        <p:nvSpPr>
          <p:cNvPr id="542" name="Google Shape;542;p49"/>
          <p:cNvSpPr/>
          <p:nvPr/>
        </p:nvSpPr>
        <p:spPr>
          <a:xfrm flipH="1">
            <a:off x="5020992" y="2597733"/>
            <a:ext cx="2150000" cy="26324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543" name="Google Shape;543;p49"/>
          <p:cNvSpPr/>
          <p:nvPr/>
        </p:nvSpPr>
        <p:spPr>
          <a:xfrm>
            <a:off x="5520592"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44" name="Google Shape;544;p49"/>
          <p:cNvSpPr txBox="1">
            <a:spLocks noGrp="1"/>
          </p:cNvSpPr>
          <p:nvPr>
            <p:ph type="subTitle" idx="4"/>
          </p:nvPr>
        </p:nvSpPr>
        <p:spPr>
          <a:xfrm>
            <a:off x="5059592"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45" name="Google Shape;545;p49"/>
          <p:cNvSpPr txBox="1">
            <a:spLocks noGrp="1"/>
          </p:cNvSpPr>
          <p:nvPr>
            <p:ph type="subTitle" idx="5"/>
          </p:nvPr>
        </p:nvSpPr>
        <p:spPr>
          <a:xfrm>
            <a:off x="5059592" y="3968733"/>
            <a:ext cx="2072800" cy="9592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46" name="Google Shape;546;p49"/>
          <p:cNvSpPr>
            <a:spLocks noGrp="1"/>
          </p:cNvSpPr>
          <p:nvPr>
            <p:ph type="pic" idx="6"/>
          </p:nvPr>
        </p:nvSpPr>
        <p:spPr>
          <a:xfrm>
            <a:off x="5616392" y="2183365"/>
            <a:ext cx="959200" cy="959200"/>
          </a:xfrm>
          <a:prstGeom prst="ellipse">
            <a:avLst/>
          </a:prstGeom>
          <a:noFill/>
          <a:ln>
            <a:noFill/>
          </a:ln>
        </p:spPr>
      </p:sp>
      <p:sp>
        <p:nvSpPr>
          <p:cNvPr id="547" name="Google Shape;547;p49"/>
          <p:cNvSpPr/>
          <p:nvPr/>
        </p:nvSpPr>
        <p:spPr>
          <a:xfrm flipH="1">
            <a:off x="2702408" y="2597733"/>
            <a:ext cx="2150000" cy="26324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548" name="Google Shape;548;p49"/>
          <p:cNvSpPr/>
          <p:nvPr/>
        </p:nvSpPr>
        <p:spPr>
          <a:xfrm>
            <a:off x="3202008"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49" name="Google Shape;549;p49"/>
          <p:cNvSpPr txBox="1">
            <a:spLocks noGrp="1"/>
          </p:cNvSpPr>
          <p:nvPr>
            <p:ph type="subTitle" idx="7"/>
          </p:nvPr>
        </p:nvSpPr>
        <p:spPr>
          <a:xfrm>
            <a:off x="2741008"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50" name="Google Shape;550;p49"/>
          <p:cNvSpPr txBox="1">
            <a:spLocks noGrp="1"/>
          </p:cNvSpPr>
          <p:nvPr>
            <p:ph type="subTitle" idx="8"/>
          </p:nvPr>
        </p:nvSpPr>
        <p:spPr>
          <a:xfrm>
            <a:off x="2741008" y="3968733"/>
            <a:ext cx="2072800" cy="9592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51" name="Google Shape;551;p49"/>
          <p:cNvSpPr>
            <a:spLocks noGrp="1"/>
          </p:cNvSpPr>
          <p:nvPr>
            <p:ph type="pic" idx="9"/>
          </p:nvPr>
        </p:nvSpPr>
        <p:spPr>
          <a:xfrm>
            <a:off x="3297808" y="2183365"/>
            <a:ext cx="959200" cy="959200"/>
          </a:xfrm>
          <a:prstGeom prst="ellipse">
            <a:avLst/>
          </a:prstGeom>
          <a:noFill/>
          <a:ln>
            <a:noFill/>
          </a:ln>
        </p:spPr>
      </p:sp>
      <p:sp>
        <p:nvSpPr>
          <p:cNvPr id="552" name="Google Shape;552;p49"/>
          <p:cNvSpPr/>
          <p:nvPr/>
        </p:nvSpPr>
        <p:spPr>
          <a:xfrm flipH="1">
            <a:off x="7339592" y="2597733"/>
            <a:ext cx="2150000" cy="26324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553" name="Google Shape;553;p49"/>
          <p:cNvSpPr/>
          <p:nvPr/>
        </p:nvSpPr>
        <p:spPr>
          <a:xfrm>
            <a:off x="7839192"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54" name="Google Shape;554;p49"/>
          <p:cNvSpPr txBox="1">
            <a:spLocks noGrp="1"/>
          </p:cNvSpPr>
          <p:nvPr>
            <p:ph type="subTitle" idx="13"/>
          </p:nvPr>
        </p:nvSpPr>
        <p:spPr>
          <a:xfrm>
            <a:off x="7378192"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55" name="Google Shape;555;p49"/>
          <p:cNvSpPr txBox="1">
            <a:spLocks noGrp="1"/>
          </p:cNvSpPr>
          <p:nvPr>
            <p:ph type="subTitle" idx="14"/>
          </p:nvPr>
        </p:nvSpPr>
        <p:spPr>
          <a:xfrm>
            <a:off x="7378192" y="3968733"/>
            <a:ext cx="2072800" cy="9592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56" name="Google Shape;556;p49"/>
          <p:cNvSpPr>
            <a:spLocks noGrp="1"/>
          </p:cNvSpPr>
          <p:nvPr>
            <p:ph type="pic" idx="15"/>
          </p:nvPr>
        </p:nvSpPr>
        <p:spPr>
          <a:xfrm>
            <a:off x="7934992" y="2183365"/>
            <a:ext cx="959200" cy="959200"/>
          </a:xfrm>
          <a:prstGeom prst="ellipse">
            <a:avLst/>
          </a:prstGeom>
          <a:noFill/>
          <a:ln>
            <a:noFill/>
          </a:ln>
        </p:spPr>
      </p:sp>
      <p:sp>
        <p:nvSpPr>
          <p:cNvPr id="557" name="Google Shape;557;p49"/>
          <p:cNvSpPr/>
          <p:nvPr/>
        </p:nvSpPr>
        <p:spPr>
          <a:xfrm flipH="1">
            <a:off x="9619575" y="2597733"/>
            <a:ext cx="2150000" cy="26324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558" name="Google Shape;558;p49"/>
          <p:cNvSpPr/>
          <p:nvPr/>
        </p:nvSpPr>
        <p:spPr>
          <a:xfrm>
            <a:off x="10119175" y="2087448"/>
            <a:ext cx="1150800" cy="1150800"/>
          </a:xfrm>
          <a:prstGeom prst="ellipse">
            <a:avLst/>
          </a:prstGeom>
          <a:gradFill>
            <a:gsLst>
              <a:gs pos="0">
                <a:schemeClr val="accent1"/>
              </a:gs>
              <a:gs pos="100000">
                <a:schemeClr val="accent5"/>
              </a:gs>
            </a:gsLst>
            <a:lin ang="2700006" scaled="0"/>
          </a:gradFill>
          <a:ln>
            <a:noFill/>
          </a:ln>
        </p:spPr>
        <p:txBody>
          <a:bodyPr spcFirstLastPara="1" wrap="square" lIns="76725" tIns="76725" rIns="76725" bIns="76725" anchor="ctr" anchorCtr="0">
            <a:noAutofit/>
          </a:bodyPr>
          <a:lstStyle/>
          <a:p>
            <a:pPr marL="0" marR="0" lvl="0" indent="0" algn="ctr" rtl="0">
              <a:lnSpc>
                <a:spcPct val="100000"/>
              </a:lnSpc>
              <a:spcBef>
                <a:spcPts val="0"/>
              </a:spcBef>
              <a:spcAft>
                <a:spcPts val="0"/>
              </a:spcAft>
              <a:buClr>
                <a:schemeClr val="dk1"/>
              </a:buClr>
              <a:buSzPts val="1175"/>
              <a:buFont typeface="Arial"/>
              <a:buNone/>
            </a:pPr>
            <a:endParaRPr sz="1175" b="0" i="0" u="none" strike="noStrike" cap="none">
              <a:solidFill>
                <a:schemeClr val="dk1"/>
              </a:solidFill>
              <a:latin typeface="Sora"/>
              <a:ea typeface="Sora"/>
              <a:cs typeface="Sora"/>
              <a:sym typeface="Sora"/>
            </a:endParaRPr>
          </a:p>
        </p:txBody>
      </p:sp>
      <p:sp>
        <p:nvSpPr>
          <p:cNvPr id="559" name="Google Shape;559;p49"/>
          <p:cNvSpPr txBox="1">
            <a:spLocks noGrp="1"/>
          </p:cNvSpPr>
          <p:nvPr>
            <p:ph type="subTitle" idx="16"/>
          </p:nvPr>
        </p:nvSpPr>
        <p:spPr>
          <a:xfrm>
            <a:off x="9658175" y="3548503"/>
            <a:ext cx="207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60" name="Google Shape;560;p49"/>
          <p:cNvSpPr txBox="1">
            <a:spLocks noGrp="1"/>
          </p:cNvSpPr>
          <p:nvPr>
            <p:ph type="subTitle" idx="17"/>
          </p:nvPr>
        </p:nvSpPr>
        <p:spPr>
          <a:xfrm>
            <a:off x="9658175" y="3968733"/>
            <a:ext cx="2072800" cy="9592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61" name="Google Shape;561;p49"/>
          <p:cNvSpPr>
            <a:spLocks noGrp="1"/>
          </p:cNvSpPr>
          <p:nvPr>
            <p:ph type="pic" idx="18"/>
          </p:nvPr>
        </p:nvSpPr>
        <p:spPr>
          <a:xfrm>
            <a:off x="10214975" y="2183365"/>
            <a:ext cx="959200" cy="959200"/>
          </a:xfrm>
          <a:prstGeom prst="ellipse">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lumns: 6 with icons">
  <p:cSld name="Columns: 6 with icons">
    <p:spTree>
      <p:nvGrpSpPr>
        <p:cNvPr id="1" name="Shape 562"/>
        <p:cNvGrpSpPr/>
        <p:nvPr/>
      </p:nvGrpSpPr>
      <p:grpSpPr>
        <a:xfrm>
          <a:off x="0" y="0"/>
          <a:ext cx="0" cy="0"/>
          <a:chOff x="0" y="0"/>
          <a:chExt cx="0" cy="0"/>
        </a:xfrm>
      </p:grpSpPr>
      <p:sp>
        <p:nvSpPr>
          <p:cNvPr id="563" name="Google Shape;563;p50"/>
          <p:cNvSpPr/>
          <p:nvPr/>
        </p:nvSpPr>
        <p:spPr>
          <a:xfrm>
            <a:off x="1849663" y="1806283"/>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564" name="Google Shape;564;p50"/>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5" name="Google Shape;565;p50"/>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566" name="Google Shape;566;p50"/>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567" name="Google Shape;567;p50"/>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568" name="Google Shape;568;p50"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569" name="Google Shape;569;p50"/>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570" name="Google Shape;570;p50"/>
          <p:cNvSpPr txBox="1">
            <a:spLocks noGrp="1"/>
          </p:cNvSpPr>
          <p:nvPr>
            <p:ph type="subTitle" idx="1"/>
          </p:nvPr>
        </p:nvSpPr>
        <p:spPr>
          <a:xfrm>
            <a:off x="528833" y="2720664"/>
            <a:ext cx="335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571" name="Google Shape;571;p50"/>
          <p:cNvSpPr txBox="1">
            <a:spLocks noGrp="1"/>
          </p:cNvSpPr>
          <p:nvPr>
            <p:ph type="subTitle" idx="2"/>
          </p:nvPr>
        </p:nvSpPr>
        <p:spPr>
          <a:xfrm>
            <a:off x="528833" y="3013896"/>
            <a:ext cx="33528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72" name="Google Shape;572;p50"/>
          <p:cNvSpPr>
            <a:spLocks noGrp="1"/>
          </p:cNvSpPr>
          <p:nvPr>
            <p:ph type="pic" idx="3"/>
          </p:nvPr>
        </p:nvSpPr>
        <p:spPr>
          <a:xfrm>
            <a:off x="1908975" y="1865543"/>
            <a:ext cx="592400" cy="592400"/>
          </a:xfrm>
          <a:prstGeom prst="ellipse">
            <a:avLst/>
          </a:prstGeom>
          <a:noFill/>
          <a:ln>
            <a:noFill/>
          </a:ln>
        </p:spPr>
      </p:sp>
      <p:sp>
        <p:nvSpPr>
          <p:cNvPr id="573" name="Google Shape;573;p50"/>
          <p:cNvSpPr txBox="1">
            <a:spLocks noGrp="1"/>
          </p:cNvSpPr>
          <p:nvPr>
            <p:ph type="subTitle" idx="4"/>
          </p:nvPr>
        </p:nvSpPr>
        <p:spPr>
          <a:xfrm>
            <a:off x="4339017" y="2720667"/>
            <a:ext cx="335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574" name="Google Shape;574;p50"/>
          <p:cNvSpPr txBox="1">
            <a:spLocks noGrp="1"/>
          </p:cNvSpPr>
          <p:nvPr>
            <p:ph type="subTitle" idx="5"/>
          </p:nvPr>
        </p:nvSpPr>
        <p:spPr>
          <a:xfrm>
            <a:off x="4339033" y="3013901"/>
            <a:ext cx="33528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75" name="Google Shape;575;p50"/>
          <p:cNvSpPr txBox="1">
            <a:spLocks noGrp="1"/>
          </p:cNvSpPr>
          <p:nvPr>
            <p:ph type="subTitle" idx="6"/>
          </p:nvPr>
        </p:nvSpPr>
        <p:spPr>
          <a:xfrm>
            <a:off x="8047233" y="2720667"/>
            <a:ext cx="335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576" name="Google Shape;576;p50"/>
          <p:cNvSpPr txBox="1">
            <a:spLocks noGrp="1"/>
          </p:cNvSpPr>
          <p:nvPr>
            <p:ph type="subTitle" idx="7"/>
          </p:nvPr>
        </p:nvSpPr>
        <p:spPr>
          <a:xfrm>
            <a:off x="8047241" y="3013901"/>
            <a:ext cx="33528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cxnSp>
        <p:nvCxnSpPr>
          <p:cNvPr id="577" name="Google Shape;577;p50"/>
          <p:cNvCxnSpPr/>
          <p:nvPr/>
        </p:nvCxnSpPr>
        <p:spPr>
          <a:xfrm>
            <a:off x="4118100" y="1477833"/>
            <a:ext cx="0" cy="4585600"/>
          </a:xfrm>
          <a:prstGeom prst="straightConnector1">
            <a:avLst/>
          </a:prstGeom>
          <a:noFill/>
          <a:ln w="9525" cap="flat" cmpd="sng">
            <a:solidFill>
              <a:schemeClr val="lt2"/>
            </a:solidFill>
            <a:prstDash val="solid"/>
            <a:round/>
            <a:headEnd type="none" w="sm" len="sm"/>
            <a:tailEnd type="none" w="sm" len="sm"/>
          </a:ln>
        </p:spPr>
      </p:cxnSp>
      <p:cxnSp>
        <p:nvCxnSpPr>
          <p:cNvPr id="578" name="Google Shape;578;p50"/>
          <p:cNvCxnSpPr/>
          <p:nvPr/>
        </p:nvCxnSpPr>
        <p:spPr>
          <a:xfrm>
            <a:off x="7870400" y="1477833"/>
            <a:ext cx="0" cy="4585600"/>
          </a:xfrm>
          <a:prstGeom prst="straightConnector1">
            <a:avLst/>
          </a:prstGeom>
          <a:noFill/>
          <a:ln w="9525" cap="flat" cmpd="sng">
            <a:solidFill>
              <a:schemeClr val="lt2"/>
            </a:solidFill>
            <a:prstDash val="solid"/>
            <a:round/>
            <a:headEnd type="none" w="sm" len="sm"/>
            <a:tailEnd type="none" w="sm" len="sm"/>
          </a:ln>
        </p:spPr>
      </p:cxnSp>
      <p:cxnSp>
        <p:nvCxnSpPr>
          <p:cNvPr id="579" name="Google Shape;579;p50"/>
          <p:cNvCxnSpPr/>
          <p:nvPr/>
        </p:nvCxnSpPr>
        <p:spPr>
          <a:xfrm rot="10800000">
            <a:off x="496400" y="3717627"/>
            <a:ext cx="11199200" cy="0"/>
          </a:xfrm>
          <a:prstGeom prst="straightConnector1">
            <a:avLst/>
          </a:prstGeom>
          <a:noFill/>
          <a:ln w="9525" cap="flat" cmpd="sng">
            <a:solidFill>
              <a:schemeClr val="lt2"/>
            </a:solidFill>
            <a:prstDash val="solid"/>
            <a:round/>
            <a:headEnd type="none" w="sm" len="sm"/>
            <a:tailEnd type="none" w="sm" len="sm"/>
          </a:ln>
        </p:spPr>
      </p:cxnSp>
      <p:sp>
        <p:nvSpPr>
          <p:cNvPr id="580" name="Google Shape;580;p50"/>
          <p:cNvSpPr/>
          <p:nvPr/>
        </p:nvSpPr>
        <p:spPr>
          <a:xfrm>
            <a:off x="5638663" y="1806283"/>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581" name="Google Shape;581;p50"/>
          <p:cNvSpPr>
            <a:spLocks noGrp="1"/>
          </p:cNvSpPr>
          <p:nvPr>
            <p:ph type="pic" idx="8"/>
          </p:nvPr>
        </p:nvSpPr>
        <p:spPr>
          <a:xfrm>
            <a:off x="5697975" y="1865543"/>
            <a:ext cx="592400" cy="592400"/>
          </a:xfrm>
          <a:prstGeom prst="ellipse">
            <a:avLst/>
          </a:prstGeom>
          <a:noFill/>
          <a:ln>
            <a:noFill/>
          </a:ln>
        </p:spPr>
      </p:sp>
      <p:sp>
        <p:nvSpPr>
          <p:cNvPr id="582" name="Google Shape;582;p50"/>
          <p:cNvSpPr/>
          <p:nvPr/>
        </p:nvSpPr>
        <p:spPr>
          <a:xfrm>
            <a:off x="9354263" y="1806283"/>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583" name="Google Shape;583;p50"/>
          <p:cNvSpPr>
            <a:spLocks noGrp="1"/>
          </p:cNvSpPr>
          <p:nvPr>
            <p:ph type="pic" idx="9"/>
          </p:nvPr>
        </p:nvSpPr>
        <p:spPr>
          <a:xfrm>
            <a:off x="9413575" y="1865543"/>
            <a:ext cx="592400" cy="592400"/>
          </a:xfrm>
          <a:prstGeom prst="ellipse">
            <a:avLst/>
          </a:prstGeom>
          <a:noFill/>
          <a:ln>
            <a:noFill/>
          </a:ln>
        </p:spPr>
      </p:sp>
      <p:sp>
        <p:nvSpPr>
          <p:cNvPr id="584" name="Google Shape;584;p50"/>
          <p:cNvSpPr/>
          <p:nvPr/>
        </p:nvSpPr>
        <p:spPr>
          <a:xfrm>
            <a:off x="1849663" y="4081444"/>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585" name="Google Shape;585;p50"/>
          <p:cNvSpPr txBox="1">
            <a:spLocks noGrp="1"/>
          </p:cNvSpPr>
          <p:nvPr>
            <p:ph type="subTitle" idx="13"/>
          </p:nvPr>
        </p:nvSpPr>
        <p:spPr>
          <a:xfrm>
            <a:off x="528833" y="4995824"/>
            <a:ext cx="335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586" name="Google Shape;586;p50"/>
          <p:cNvSpPr txBox="1">
            <a:spLocks noGrp="1"/>
          </p:cNvSpPr>
          <p:nvPr>
            <p:ph type="subTitle" idx="14"/>
          </p:nvPr>
        </p:nvSpPr>
        <p:spPr>
          <a:xfrm>
            <a:off x="528833" y="5289056"/>
            <a:ext cx="33528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87" name="Google Shape;587;p50"/>
          <p:cNvSpPr>
            <a:spLocks noGrp="1"/>
          </p:cNvSpPr>
          <p:nvPr>
            <p:ph type="pic" idx="15"/>
          </p:nvPr>
        </p:nvSpPr>
        <p:spPr>
          <a:xfrm>
            <a:off x="1908975" y="4140704"/>
            <a:ext cx="592400" cy="592400"/>
          </a:xfrm>
          <a:prstGeom prst="ellipse">
            <a:avLst/>
          </a:prstGeom>
          <a:noFill/>
          <a:ln>
            <a:noFill/>
          </a:ln>
        </p:spPr>
      </p:sp>
      <p:sp>
        <p:nvSpPr>
          <p:cNvPr id="588" name="Google Shape;588;p50"/>
          <p:cNvSpPr txBox="1">
            <a:spLocks noGrp="1"/>
          </p:cNvSpPr>
          <p:nvPr>
            <p:ph type="subTitle" idx="16"/>
          </p:nvPr>
        </p:nvSpPr>
        <p:spPr>
          <a:xfrm>
            <a:off x="4339017" y="4995827"/>
            <a:ext cx="335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589" name="Google Shape;589;p50"/>
          <p:cNvSpPr txBox="1">
            <a:spLocks noGrp="1"/>
          </p:cNvSpPr>
          <p:nvPr>
            <p:ph type="subTitle" idx="17"/>
          </p:nvPr>
        </p:nvSpPr>
        <p:spPr>
          <a:xfrm>
            <a:off x="4339033" y="5289063"/>
            <a:ext cx="33528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90" name="Google Shape;590;p50"/>
          <p:cNvSpPr txBox="1">
            <a:spLocks noGrp="1"/>
          </p:cNvSpPr>
          <p:nvPr>
            <p:ph type="subTitle" idx="18"/>
          </p:nvPr>
        </p:nvSpPr>
        <p:spPr>
          <a:xfrm>
            <a:off x="8047233" y="4995827"/>
            <a:ext cx="33528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591" name="Google Shape;591;p50"/>
          <p:cNvSpPr txBox="1">
            <a:spLocks noGrp="1"/>
          </p:cNvSpPr>
          <p:nvPr>
            <p:ph type="subTitle" idx="19"/>
          </p:nvPr>
        </p:nvSpPr>
        <p:spPr>
          <a:xfrm>
            <a:off x="8047241" y="5289063"/>
            <a:ext cx="33528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592" name="Google Shape;592;p50"/>
          <p:cNvSpPr/>
          <p:nvPr/>
        </p:nvSpPr>
        <p:spPr>
          <a:xfrm>
            <a:off x="5638663" y="4081444"/>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593" name="Google Shape;593;p50"/>
          <p:cNvSpPr>
            <a:spLocks noGrp="1"/>
          </p:cNvSpPr>
          <p:nvPr>
            <p:ph type="pic" idx="20"/>
          </p:nvPr>
        </p:nvSpPr>
        <p:spPr>
          <a:xfrm>
            <a:off x="5697975" y="4140704"/>
            <a:ext cx="592400" cy="592400"/>
          </a:xfrm>
          <a:prstGeom prst="ellipse">
            <a:avLst/>
          </a:prstGeom>
          <a:noFill/>
          <a:ln>
            <a:noFill/>
          </a:ln>
        </p:spPr>
      </p:sp>
      <p:sp>
        <p:nvSpPr>
          <p:cNvPr id="594" name="Google Shape;594;p50"/>
          <p:cNvSpPr/>
          <p:nvPr/>
        </p:nvSpPr>
        <p:spPr>
          <a:xfrm>
            <a:off x="9354263" y="4081444"/>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595" name="Google Shape;595;p50"/>
          <p:cNvSpPr>
            <a:spLocks noGrp="1"/>
          </p:cNvSpPr>
          <p:nvPr>
            <p:ph type="pic" idx="21"/>
          </p:nvPr>
        </p:nvSpPr>
        <p:spPr>
          <a:xfrm>
            <a:off x="9413575" y="4140704"/>
            <a:ext cx="592400" cy="592400"/>
          </a:xfrm>
          <a:prstGeom prst="ellipse">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lumns: 6 with glass frame">
  <p:cSld name="Columns: 6 with glass frame">
    <p:spTree>
      <p:nvGrpSpPr>
        <p:cNvPr id="1" name="Shape 596"/>
        <p:cNvGrpSpPr/>
        <p:nvPr/>
      </p:nvGrpSpPr>
      <p:grpSpPr>
        <a:xfrm>
          <a:off x="0" y="0"/>
          <a:ext cx="0" cy="0"/>
          <a:chOff x="0" y="0"/>
          <a:chExt cx="0" cy="0"/>
        </a:xfrm>
      </p:grpSpPr>
      <p:sp>
        <p:nvSpPr>
          <p:cNvPr id="597" name="Google Shape;597;p51"/>
          <p:cNvSpPr/>
          <p:nvPr/>
        </p:nvSpPr>
        <p:spPr>
          <a:xfrm>
            <a:off x="600967" y="1561400"/>
            <a:ext cx="3484400" cy="202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598" name="Google Shape;598;p51"/>
          <p:cNvSpPr/>
          <p:nvPr/>
        </p:nvSpPr>
        <p:spPr>
          <a:xfrm>
            <a:off x="600967" y="3843817"/>
            <a:ext cx="3484400" cy="202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599" name="Google Shape;599;p51"/>
          <p:cNvSpPr/>
          <p:nvPr/>
        </p:nvSpPr>
        <p:spPr>
          <a:xfrm>
            <a:off x="4374967" y="3843817"/>
            <a:ext cx="3484400" cy="202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600" name="Google Shape;600;p51"/>
          <p:cNvSpPr/>
          <p:nvPr/>
        </p:nvSpPr>
        <p:spPr>
          <a:xfrm>
            <a:off x="8106633" y="3843817"/>
            <a:ext cx="3484400" cy="202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601" name="Google Shape;601;p51"/>
          <p:cNvSpPr/>
          <p:nvPr/>
        </p:nvSpPr>
        <p:spPr>
          <a:xfrm>
            <a:off x="4374967" y="1561400"/>
            <a:ext cx="3484400" cy="202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602" name="Google Shape;602;p51"/>
          <p:cNvSpPr/>
          <p:nvPr/>
        </p:nvSpPr>
        <p:spPr>
          <a:xfrm>
            <a:off x="8106633" y="1561400"/>
            <a:ext cx="3484400" cy="202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603" name="Google Shape;603;p51"/>
          <p:cNvSpPr/>
          <p:nvPr/>
        </p:nvSpPr>
        <p:spPr>
          <a:xfrm>
            <a:off x="1987567" y="1806283"/>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604" name="Google Shape;604;p51"/>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5" name="Google Shape;605;p51"/>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606" name="Google Shape;606;p51"/>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607" name="Google Shape;607;p51"/>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608" name="Google Shape;608;p51"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609" name="Google Shape;609;p51"/>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610" name="Google Shape;610;p51"/>
          <p:cNvSpPr txBox="1">
            <a:spLocks noGrp="1"/>
          </p:cNvSpPr>
          <p:nvPr>
            <p:ph type="subTitle" idx="1"/>
          </p:nvPr>
        </p:nvSpPr>
        <p:spPr>
          <a:xfrm>
            <a:off x="819167" y="2720697"/>
            <a:ext cx="304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11" name="Google Shape;611;p51"/>
          <p:cNvSpPr txBox="1">
            <a:spLocks noGrp="1"/>
          </p:cNvSpPr>
          <p:nvPr>
            <p:ph type="subTitle" idx="2"/>
          </p:nvPr>
        </p:nvSpPr>
        <p:spPr>
          <a:xfrm>
            <a:off x="819167" y="3013929"/>
            <a:ext cx="30480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12" name="Google Shape;612;p51"/>
          <p:cNvSpPr>
            <a:spLocks noGrp="1"/>
          </p:cNvSpPr>
          <p:nvPr>
            <p:ph type="pic" idx="3"/>
          </p:nvPr>
        </p:nvSpPr>
        <p:spPr>
          <a:xfrm>
            <a:off x="2046967" y="1865543"/>
            <a:ext cx="592400" cy="592400"/>
          </a:xfrm>
          <a:prstGeom prst="ellipse">
            <a:avLst/>
          </a:prstGeom>
          <a:noFill/>
          <a:ln>
            <a:noFill/>
          </a:ln>
        </p:spPr>
      </p:sp>
      <p:sp>
        <p:nvSpPr>
          <p:cNvPr id="613" name="Google Shape;613;p51"/>
          <p:cNvSpPr txBox="1">
            <a:spLocks noGrp="1"/>
          </p:cNvSpPr>
          <p:nvPr>
            <p:ph type="subTitle" idx="4"/>
          </p:nvPr>
        </p:nvSpPr>
        <p:spPr>
          <a:xfrm>
            <a:off x="4593167" y="2720667"/>
            <a:ext cx="304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14" name="Google Shape;614;p51"/>
          <p:cNvSpPr txBox="1">
            <a:spLocks noGrp="1"/>
          </p:cNvSpPr>
          <p:nvPr>
            <p:ph type="subTitle" idx="5"/>
          </p:nvPr>
        </p:nvSpPr>
        <p:spPr>
          <a:xfrm>
            <a:off x="4593167" y="3013901"/>
            <a:ext cx="30480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15" name="Google Shape;615;p51"/>
          <p:cNvSpPr txBox="1">
            <a:spLocks noGrp="1"/>
          </p:cNvSpPr>
          <p:nvPr>
            <p:ph type="subTitle" idx="6"/>
          </p:nvPr>
        </p:nvSpPr>
        <p:spPr>
          <a:xfrm>
            <a:off x="8324833" y="2720667"/>
            <a:ext cx="304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16" name="Google Shape;616;p51"/>
          <p:cNvSpPr txBox="1">
            <a:spLocks noGrp="1"/>
          </p:cNvSpPr>
          <p:nvPr>
            <p:ph type="subTitle" idx="7"/>
          </p:nvPr>
        </p:nvSpPr>
        <p:spPr>
          <a:xfrm>
            <a:off x="8324833" y="3013901"/>
            <a:ext cx="30480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17" name="Google Shape;617;p51"/>
          <p:cNvSpPr/>
          <p:nvPr/>
        </p:nvSpPr>
        <p:spPr>
          <a:xfrm>
            <a:off x="5761567" y="1806283"/>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618" name="Google Shape;618;p51"/>
          <p:cNvSpPr>
            <a:spLocks noGrp="1"/>
          </p:cNvSpPr>
          <p:nvPr>
            <p:ph type="pic" idx="8"/>
          </p:nvPr>
        </p:nvSpPr>
        <p:spPr>
          <a:xfrm>
            <a:off x="5820967" y="1865543"/>
            <a:ext cx="592400" cy="592400"/>
          </a:xfrm>
          <a:prstGeom prst="ellipse">
            <a:avLst/>
          </a:prstGeom>
          <a:noFill/>
          <a:ln>
            <a:noFill/>
          </a:ln>
        </p:spPr>
      </p:sp>
      <p:sp>
        <p:nvSpPr>
          <p:cNvPr id="619" name="Google Shape;619;p51"/>
          <p:cNvSpPr/>
          <p:nvPr/>
        </p:nvSpPr>
        <p:spPr>
          <a:xfrm>
            <a:off x="9493233" y="1806283"/>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620" name="Google Shape;620;p51"/>
          <p:cNvSpPr>
            <a:spLocks noGrp="1"/>
          </p:cNvSpPr>
          <p:nvPr>
            <p:ph type="pic" idx="9"/>
          </p:nvPr>
        </p:nvSpPr>
        <p:spPr>
          <a:xfrm>
            <a:off x="9552633" y="1865543"/>
            <a:ext cx="592400" cy="592400"/>
          </a:xfrm>
          <a:prstGeom prst="ellipse">
            <a:avLst/>
          </a:prstGeom>
          <a:noFill/>
          <a:ln>
            <a:noFill/>
          </a:ln>
        </p:spPr>
      </p:sp>
      <p:sp>
        <p:nvSpPr>
          <p:cNvPr id="621" name="Google Shape;621;p51"/>
          <p:cNvSpPr/>
          <p:nvPr/>
        </p:nvSpPr>
        <p:spPr>
          <a:xfrm>
            <a:off x="1987567" y="4081444"/>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622" name="Google Shape;622;p51"/>
          <p:cNvSpPr txBox="1">
            <a:spLocks noGrp="1"/>
          </p:cNvSpPr>
          <p:nvPr>
            <p:ph type="subTitle" idx="13"/>
          </p:nvPr>
        </p:nvSpPr>
        <p:spPr>
          <a:xfrm>
            <a:off x="819167" y="4995824"/>
            <a:ext cx="304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23" name="Google Shape;623;p51"/>
          <p:cNvSpPr txBox="1">
            <a:spLocks noGrp="1"/>
          </p:cNvSpPr>
          <p:nvPr>
            <p:ph type="subTitle" idx="14"/>
          </p:nvPr>
        </p:nvSpPr>
        <p:spPr>
          <a:xfrm>
            <a:off x="819167" y="5289056"/>
            <a:ext cx="30480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24" name="Google Shape;624;p51"/>
          <p:cNvSpPr>
            <a:spLocks noGrp="1"/>
          </p:cNvSpPr>
          <p:nvPr>
            <p:ph type="pic" idx="15"/>
          </p:nvPr>
        </p:nvSpPr>
        <p:spPr>
          <a:xfrm>
            <a:off x="2046967" y="4140704"/>
            <a:ext cx="592400" cy="592400"/>
          </a:xfrm>
          <a:prstGeom prst="ellipse">
            <a:avLst/>
          </a:prstGeom>
          <a:noFill/>
          <a:ln>
            <a:noFill/>
          </a:ln>
        </p:spPr>
      </p:sp>
      <p:sp>
        <p:nvSpPr>
          <p:cNvPr id="625" name="Google Shape;625;p51"/>
          <p:cNvSpPr txBox="1">
            <a:spLocks noGrp="1"/>
          </p:cNvSpPr>
          <p:nvPr>
            <p:ph type="subTitle" idx="16"/>
          </p:nvPr>
        </p:nvSpPr>
        <p:spPr>
          <a:xfrm>
            <a:off x="4593167" y="4995827"/>
            <a:ext cx="304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26" name="Google Shape;626;p51"/>
          <p:cNvSpPr txBox="1">
            <a:spLocks noGrp="1"/>
          </p:cNvSpPr>
          <p:nvPr>
            <p:ph type="subTitle" idx="17"/>
          </p:nvPr>
        </p:nvSpPr>
        <p:spPr>
          <a:xfrm>
            <a:off x="4593167" y="5289063"/>
            <a:ext cx="30480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27" name="Google Shape;627;p51"/>
          <p:cNvSpPr txBox="1">
            <a:spLocks noGrp="1"/>
          </p:cNvSpPr>
          <p:nvPr>
            <p:ph type="subTitle" idx="18"/>
          </p:nvPr>
        </p:nvSpPr>
        <p:spPr>
          <a:xfrm>
            <a:off x="8324833" y="4995827"/>
            <a:ext cx="304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28" name="Google Shape;628;p51"/>
          <p:cNvSpPr txBox="1">
            <a:spLocks noGrp="1"/>
          </p:cNvSpPr>
          <p:nvPr>
            <p:ph type="subTitle" idx="19"/>
          </p:nvPr>
        </p:nvSpPr>
        <p:spPr>
          <a:xfrm>
            <a:off x="8324833" y="5289063"/>
            <a:ext cx="3048000" cy="487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29" name="Google Shape;629;p51"/>
          <p:cNvSpPr/>
          <p:nvPr/>
        </p:nvSpPr>
        <p:spPr>
          <a:xfrm>
            <a:off x="5761567" y="4081444"/>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630" name="Google Shape;630;p51"/>
          <p:cNvSpPr>
            <a:spLocks noGrp="1"/>
          </p:cNvSpPr>
          <p:nvPr>
            <p:ph type="pic" idx="20"/>
          </p:nvPr>
        </p:nvSpPr>
        <p:spPr>
          <a:xfrm>
            <a:off x="5820967" y="4140704"/>
            <a:ext cx="592400" cy="592400"/>
          </a:xfrm>
          <a:prstGeom prst="ellipse">
            <a:avLst/>
          </a:prstGeom>
          <a:noFill/>
          <a:ln>
            <a:noFill/>
          </a:ln>
        </p:spPr>
      </p:sp>
      <p:sp>
        <p:nvSpPr>
          <p:cNvPr id="631" name="Google Shape;631;p51"/>
          <p:cNvSpPr/>
          <p:nvPr/>
        </p:nvSpPr>
        <p:spPr>
          <a:xfrm>
            <a:off x="9493233" y="4081444"/>
            <a:ext cx="711200" cy="711200"/>
          </a:xfrm>
          <a:prstGeom prst="ellipse">
            <a:avLst/>
          </a:prstGeom>
          <a:gradFill>
            <a:gsLst>
              <a:gs pos="0">
                <a:schemeClr val="accent1"/>
              </a:gs>
              <a:gs pos="100000">
                <a:schemeClr val="accent5"/>
              </a:gs>
            </a:gsLst>
            <a:lin ang="2700006" scaled="0"/>
          </a:gradFill>
          <a:ln>
            <a:noFill/>
          </a:ln>
        </p:spPr>
        <p:txBody>
          <a:bodyPr spcFirstLastPara="1" wrap="square" lIns="47400" tIns="47400" rIns="47400" bIns="47400" anchor="ctr" anchorCtr="0">
            <a:noAutofit/>
          </a:bodyPr>
          <a:lstStyle/>
          <a:p>
            <a:pPr marL="0" marR="0" lvl="0" indent="0" algn="ctr" rtl="0">
              <a:lnSpc>
                <a:spcPct val="100000"/>
              </a:lnSpc>
              <a:spcBef>
                <a:spcPts val="0"/>
              </a:spcBef>
              <a:spcAft>
                <a:spcPts val="0"/>
              </a:spcAft>
              <a:buClr>
                <a:schemeClr val="dk1"/>
              </a:buClr>
              <a:buSzPts val="725"/>
              <a:buFont typeface="Arial"/>
              <a:buNone/>
            </a:pPr>
            <a:endParaRPr sz="725" b="0" i="0" u="none" strike="noStrike" cap="none">
              <a:solidFill>
                <a:schemeClr val="dk1"/>
              </a:solidFill>
              <a:latin typeface="Sora"/>
              <a:ea typeface="Sora"/>
              <a:cs typeface="Sora"/>
              <a:sym typeface="Sora"/>
            </a:endParaRPr>
          </a:p>
        </p:txBody>
      </p:sp>
      <p:sp>
        <p:nvSpPr>
          <p:cNvPr id="632" name="Google Shape;632;p51"/>
          <p:cNvSpPr>
            <a:spLocks noGrp="1"/>
          </p:cNvSpPr>
          <p:nvPr>
            <p:ph type="pic" idx="21"/>
          </p:nvPr>
        </p:nvSpPr>
        <p:spPr>
          <a:xfrm>
            <a:off x="9552633" y="4140704"/>
            <a:ext cx="592400" cy="592400"/>
          </a:xfrm>
          <a:prstGeom prst="ellipse">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lumns: 3 with glass frames + images (Vapor)">
  <p:cSld name="Columns: 3 with glass frames + images (Vapor)">
    <p:spTree>
      <p:nvGrpSpPr>
        <p:cNvPr id="1" name="Shape 633"/>
        <p:cNvGrpSpPr/>
        <p:nvPr/>
      </p:nvGrpSpPr>
      <p:grpSpPr>
        <a:xfrm>
          <a:off x="0" y="0"/>
          <a:ext cx="0" cy="0"/>
          <a:chOff x="0" y="0"/>
          <a:chExt cx="0" cy="0"/>
        </a:xfrm>
      </p:grpSpPr>
      <p:sp>
        <p:nvSpPr>
          <p:cNvPr id="634" name="Google Shape;634;p52"/>
          <p:cNvSpPr/>
          <p:nvPr/>
        </p:nvSpPr>
        <p:spPr>
          <a:xfrm>
            <a:off x="600967" y="1561400"/>
            <a:ext cx="3484400" cy="202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635" name="Google Shape;635;p52"/>
          <p:cNvSpPr/>
          <p:nvPr/>
        </p:nvSpPr>
        <p:spPr>
          <a:xfrm>
            <a:off x="4374967" y="3843817"/>
            <a:ext cx="3484400" cy="202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636" name="Google Shape;636;p52"/>
          <p:cNvSpPr/>
          <p:nvPr/>
        </p:nvSpPr>
        <p:spPr>
          <a:xfrm>
            <a:off x="8106633" y="1561400"/>
            <a:ext cx="3484400" cy="20236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637" name="Google Shape;637;p52"/>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8" name="Google Shape;638;p52"/>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639" name="Google Shape;639;p52"/>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640" name="Google Shape;640;p52"/>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641" name="Google Shape;641;p52"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642" name="Google Shape;642;p52"/>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643" name="Google Shape;643;p52"/>
          <p:cNvSpPr txBox="1">
            <a:spLocks noGrp="1"/>
          </p:cNvSpPr>
          <p:nvPr>
            <p:ph type="subTitle" idx="1"/>
          </p:nvPr>
        </p:nvSpPr>
        <p:spPr>
          <a:xfrm>
            <a:off x="1835500" y="1961675"/>
            <a:ext cx="20652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44" name="Google Shape;644;p52"/>
          <p:cNvSpPr txBox="1">
            <a:spLocks noGrp="1"/>
          </p:cNvSpPr>
          <p:nvPr>
            <p:ph type="subTitle" idx="2"/>
          </p:nvPr>
        </p:nvSpPr>
        <p:spPr>
          <a:xfrm>
            <a:off x="1835500" y="2531960"/>
            <a:ext cx="2065200" cy="926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800"/>
              <a:buNone/>
              <a:defRPr sz="1067"/>
            </a:lvl2pPr>
            <a:lvl3pPr lvl="2" algn="l">
              <a:lnSpc>
                <a:spcPct val="115000"/>
              </a:lnSpc>
              <a:spcBef>
                <a:spcPts val="0"/>
              </a:spcBef>
              <a:spcAft>
                <a:spcPts val="0"/>
              </a:spcAft>
              <a:buSzPts val="800"/>
              <a:buNone/>
              <a:defRPr sz="1067"/>
            </a:lvl3pPr>
            <a:lvl4pPr lvl="3" algn="l">
              <a:lnSpc>
                <a:spcPct val="115000"/>
              </a:lnSpc>
              <a:spcBef>
                <a:spcPts val="0"/>
              </a:spcBef>
              <a:spcAft>
                <a:spcPts val="0"/>
              </a:spcAft>
              <a:buSzPts val="800"/>
              <a:buNone/>
              <a:defRPr sz="1067"/>
            </a:lvl4pPr>
            <a:lvl5pPr lvl="4" algn="l">
              <a:lnSpc>
                <a:spcPct val="115000"/>
              </a:lnSpc>
              <a:spcBef>
                <a:spcPts val="0"/>
              </a:spcBef>
              <a:spcAft>
                <a:spcPts val="0"/>
              </a:spcAft>
              <a:buSzPts val="800"/>
              <a:buNone/>
              <a:defRPr sz="1067"/>
            </a:lvl5pPr>
            <a:lvl6pPr lvl="5" algn="l">
              <a:lnSpc>
                <a:spcPct val="115000"/>
              </a:lnSpc>
              <a:spcBef>
                <a:spcPts val="0"/>
              </a:spcBef>
              <a:spcAft>
                <a:spcPts val="0"/>
              </a:spcAft>
              <a:buSzPts val="800"/>
              <a:buNone/>
              <a:defRPr sz="1067"/>
            </a:lvl6pPr>
            <a:lvl7pPr lvl="6" algn="l">
              <a:lnSpc>
                <a:spcPct val="115000"/>
              </a:lnSpc>
              <a:spcBef>
                <a:spcPts val="0"/>
              </a:spcBef>
              <a:spcAft>
                <a:spcPts val="0"/>
              </a:spcAft>
              <a:buSzPts val="800"/>
              <a:buNone/>
              <a:defRPr sz="1067"/>
            </a:lvl7pPr>
            <a:lvl8pPr lvl="7" algn="l">
              <a:lnSpc>
                <a:spcPct val="115000"/>
              </a:lnSpc>
              <a:spcBef>
                <a:spcPts val="0"/>
              </a:spcBef>
              <a:spcAft>
                <a:spcPts val="0"/>
              </a:spcAft>
              <a:buSzPts val="800"/>
              <a:buNone/>
              <a:defRPr sz="1067"/>
            </a:lvl8pPr>
            <a:lvl9pPr lvl="8" algn="l">
              <a:lnSpc>
                <a:spcPct val="115000"/>
              </a:lnSpc>
              <a:spcBef>
                <a:spcPts val="0"/>
              </a:spcBef>
              <a:spcAft>
                <a:spcPts val="0"/>
              </a:spcAft>
              <a:buSzPts val="800"/>
              <a:buNone/>
              <a:defRPr sz="1067"/>
            </a:lvl9pPr>
          </a:lstStyle>
          <a:p>
            <a:endParaRPr/>
          </a:p>
        </p:txBody>
      </p:sp>
      <p:sp>
        <p:nvSpPr>
          <p:cNvPr id="645" name="Google Shape;645;p52"/>
          <p:cNvSpPr>
            <a:spLocks noGrp="1"/>
          </p:cNvSpPr>
          <p:nvPr>
            <p:ph type="pic" idx="3"/>
          </p:nvPr>
        </p:nvSpPr>
        <p:spPr>
          <a:xfrm>
            <a:off x="4372567" y="1561000"/>
            <a:ext cx="3486800" cy="2024000"/>
          </a:xfrm>
          <a:prstGeom prst="roundRect">
            <a:avLst>
              <a:gd name="adj" fmla="val 3047"/>
            </a:avLst>
          </a:prstGeom>
          <a:gradFill>
            <a:gsLst>
              <a:gs pos="0">
                <a:srgbClr val="FCFBFB">
                  <a:alpha val="50196"/>
                </a:srgbClr>
              </a:gs>
              <a:gs pos="100000">
                <a:srgbClr val="FCFBFB">
                  <a:alpha val="50196"/>
                </a:srgbClr>
              </a:gs>
            </a:gsLst>
            <a:lin ang="2700006" scaled="0"/>
          </a:gradFill>
          <a:ln>
            <a:noFill/>
          </a:ln>
        </p:spPr>
      </p:sp>
      <p:sp>
        <p:nvSpPr>
          <p:cNvPr id="646" name="Google Shape;646;p52"/>
          <p:cNvSpPr>
            <a:spLocks noGrp="1"/>
          </p:cNvSpPr>
          <p:nvPr>
            <p:ph type="pic" idx="4"/>
          </p:nvPr>
        </p:nvSpPr>
        <p:spPr>
          <a:xfrm>
            <a:off x="600967" y="3843417"/>
            <a:ext cx="3486800" cy="2024000"/>
          </a:xfrm>
          <a:prstGeom prst="roundRect">
            <a:avLst>
              <a:gd name="adj" fmla="val 3047"/>
            </a:avLst>
          </a:prstGeom>
          <a:gradFill>
            <a:gsLst>
              <a:gs pos="0">
                <a:srgbClr val="FCFBFB">
                  <a:alpha val="50196"/>
                </a:srgbClr>
              </a:gs>
              <a:gs pos="100000">
                <a:srgbClr val="FCFBFB">
                  <a:alpha val="50196"/>
                </a:srgbClr>
              </a:gs>
            </a:gsLst>
            <a:lin ang="2700006" scaled="0"/>
          </a:gradFill>
          <a:ln>
            <a:noFill/>
          </a:ln>
        </p:spPr>
      </p:sp>
      <p:sp>
        <p:nvSpPr>
          <p:cNvPr id="647" name="Google Shape;647;p52"/>
          <p:cNvSpPr>
            <a:spLocks noGrp="1"/>
          </p:cNvSpPr>
          <p:nvPr>
            <p:ph type="pic" idx="5"/>
          </p:nvPr>
        </p:nvSpPr>
        <p:spPr>
          <a:xfrm>
            <a:off x="8104233" y="3843417"/>
            <a:ext cx="3486800" cy="2024000"/>
          </a:xfrm>
          <a:prstGeom prst="roundRect">
            <a:avLst>
              <a:gd name="adj" fmla="val 3047"/>
            </a:avLst>
          </a:prstGeom>
          <a:gradFill>
            <a:gsLst>
              <a:gs pos="0">
                <a:srgbClr val="FCFBFB">
                  <a:alpha val="50196"/>
                </a:srgbClr>
              </a:gs>
              <a:gs pos="100000">
                <a:srgbClr val="FCFBFB">
                  <a:alpha val="50196"/>
                </a:srgbClr>
              </a:gs>
            </a:gsLst>
            <a:lin ang="2700006" scaled="0"/>
          </a:gradFill>
          <a:ln>
            <a:noFill/>
          </a:ln>
        </p:spPr>
      </p:sp>
      <p:sp>
        <p:nvSpPr>
          <p:cNvPr id="648" name="Google Shape;648;p52"/>
          <p:cNvSpPr txBox="1"/>
          <p:nvPr/>
        </p:nvSpPr>
        <p:spPr>
          <a:xfrm>
            <a:off x="788017" y="1764595"/>
            <a:ext cx="1017600" cy="926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lt2"/>
              </a:buClr>
              <a:buSzPts val="3733"/>
              <a:buFont typeface="Sora Light"/>
              <a:buNone/>
            </a:pPr>
            <a:r>
              <a:rPr lang="en-US" sz="3733" b="0" i="0" u="none" strike="noStrike" cap="none">
                <a:solidFill>
                  <a:schemeClr val="lt2"/>
                </a:solidFill>
                <a:latin typeface="Sora Light"/>
                <a:ea typeface="Sora Light"/>
                <a:cs typeface="Sora Light"/>
                <a:sym typeface="Sora Light"/>
              </a:rPr>
              <a:t>01.</a:t>
            </a:r>
            <a:endParaRPr sz="3733" b="0" i="0" u="none" strike="noStrike" cap="none">
              <a:solidFill>
                <a:schemeClr val="lt2"/>
              </a:solidFill>
              <a:latin typeface="Sora Light"/>
              <a:ea typeface="Sora Light"/>
              <a:cs typeface="Sora Light"/>
              <a:sym typeface="Sora Light"/>
            </a:endParaRPr>
          </a:p>
        </p:txBody>
      </p:sp>
      <p:sp>
        <p:nvSpPr>
          <p:cNvPr id="649" name="Google Shape;649;p52"/>
          <p:cNvSpPr txBox="1">
            <a:spLocks noGrp="1"/>
          </p:cNvSpPr>
          <p:nvPr>
            <p:ph type="subTitle" idx="6"/>
          </p:nvPr>
        </p:nvSpPr>
        <p:spPr>
          <a:xfrm>
            <a:off x="5608300" y="4244124"/>
            <a:ext cx="20652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50" name="Google Shape;650;p52"/>
          <p:cNvSpPr txBox="1">
            <a:spLocks noGrp="1"/>
          </p:cNvSpPr>
          <p:nvPr>
            <p:ph type="subTitle" idx="7"/>
          </p:nvPr>
        </p:nvSpPr>
        <p:spPr>
          <a:xfrm>
            <a:off x="5608300" y="4814411"/>
            <a:ext cx="2065200" cy="926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800"/>
              <a:buNone/>
              <a:defRPr sz="1067"/>
            </a:lvl2pPr>
            <a:lvl3pPr lvl="2" algn="l">
              <a:lnSpc>
                <a:spcPct val="115000"/>
              </a:lnSpc>
              <a:spcBef>
                <a:spcPts val="0"/>
              </a:spcBef>
              <a:spcAft>
                <a:spcPts val="0"/>
              </a:spcAft>
              <a:buSzPts val="800"/>
              <a:buNone/>
              <a:defRPr sz="1067"/>
            </a:lvl3pPr>
            <a:lvl4pPr lvl="3" algn="l">
              <a:lnSpc>
                <a:spcPct val="115000"/>
              </a:lnSpc>
              <a:spcBef>
                <a:spcPts val="0"/>
              </a:spcBef>
              <a:spcAft>
                <a:spcPts val="0"/>
              </a:spcAft>
              <a:buSzPts val="800"/>
              <a:buNone/>
              <a:defRPr sz="1067"/>
            </a:lvl4pPr>
            <a:lvl5pPr lvl="4" algn="l">
              <a:lnSpc>
                <a:spcPct val="115000"/>
              </a:lnSpc>
              <a:spcBef>
                <a:spcPts val="0"/>
              </a:spcBef>
              <a:spcAft>
                <a:spcPts val="0"/>
              </a:spcAft>
              <a:buSzPts val="800"/>
              <a:buNone/>
              <a:defRPr sz="1067"/>
            </a:lvl5pPr>
            <a:lvl6pPr lvl="5" algn="l">
              <a:lnSpc>
                <a:spcPct val="115000"/>
              </a:lnSpc>
              <a:spcBef>
                <a:spcPts val="0"/>
              </a:spcBef>
              <a:spcAft>
                <a:spcPts val="0"/>
              </a:spcAft>
              <a:buSzPts val="800"/>
              <a:buNone/>
              <a:defRPr sz="1067"/>
            </a:lvl6pPr>
            <a:lvl7pPr lvl="6" algn="l">
              <a:lnSpc>
                <a:spcPct val="115000"/>
              </a:lnSpc>
              <a:spcBef>
                <a:spcPts val="0"/>
              </a:spcBef>
              <a:spcAft>
                <a:spcPts val="0"/>
              </a:spcAft>
              <a:buSzPts val="800"/>
              <a:buNone/>
              <a:defRPr sz="1067"/>
            </a:lvl7pPr>
            <a:lvl8pPr lvl="7" algn="l">
              <a:lnSpc>
                <a:spcPct val="115000"/>
              </a:lnSpc>
              <a:spcBef>
                <a:spcPts val="0"/>
              </a:spcBef>
              <a:spcAft>
                <a:spcPts val="0"/>
              </a:spcAft>
              <a:buSzPts val="800"/>
              <a:buNone/>
              <a:defRPr sz="1067"/>
            </a:lvl8pPr>
            <a:lvl9pPr lvl="8" algn="l">
              <a:lnSpc>
                <a:spcPct val="115000"/>
              </a:lnSpc>
              <a:spcBef>
                <a:spcPts val="0"/>
              </a:spcBef>
              <a:spcAft>
                <a:spcPts val="0"/>
              </a:spcAft>
              <a:buSzPts val="800"/>
              <a:buNone/>
              <a:defRPr sz="1067"/>
            </a:lvl9pPr>
          </a:lstStyle>
          <a:p>
            <a:endParaRPr/>
          </a:p>
        </p:txBody>
      </p:sp>
      <p:sp>
        <p:nvSpPr>
          <p:cNvPr id="651" name="Google Shape;651;p52"/>
          <p:cNvSpPr txBox="1"/>
          <p:nvPr/>
        </p:nvSpPr>
        <p:spPr>
          <a:xfrm>
            <a:off x="4560817" y="4047044"/>
            <a:ext cx="1017600" cy="926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lt2"/>
              </a:buClr>
              <a:buSzPts val="3733"/>
              <a:buFont typeface="Sora Light"/>
              <a:buNone/>
            </a:pPr>
            <a:r>
              <a:rPr lang="en-US" sz="3733" b="0" i="0" u="none" strike="noStrike" cap="none">
                <a:solidFill>
                  <a:schemeClr val="lt2"/>
                </a:solidFill>
                <a:latin typeface="Sora Light"/>
                <a:ea typeface="Sora Light"/>
                <a:cs typeface="Sora Light"/>
                <a:sym typeface="Sora Light"/>
              </a:rPr>
              <a:t>02.</a:t>
            </a:r>
            <a:endParaRPr sz="3733" b="0" i="0" u="none" strike="noStrike" cap="none">
              <a:solidFill>
                <a:schemeClr val="lt2"/>
              </a:solidFill>
              <a:latin typeface="Sora Light"/>
              <a:ea typeface="Sora Light"/>
              <a:cs typeface="Sora Light"/>
              <a:sym typeface="Sora Light"/>
            </a:endParaRPr>
          </a:p>
        </p:txBody>
      </p:sp>
      <p:sp>
        <p:nvSpPr>
          <p:cNvPr id="652" name="Google Shape;652;p52"/>
          <p:cNvSpPr txBox="1">
            <a:spLocks noGrp="1"/>
          </p:cNvSpPr>
          <p:nvPr>
            <p:ph type="subTitle" idx="8"/>
          </p:nvPr>
        </p:nvSpPr>
        <p:spPr>
          <a:xfrm>
            <a:off x="9338767" y="1961675"/>
            <a:ext cx="20652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53" name="Google Shape;653;p52"/>
          <p:cNvSpPr txBox="1">
            <a:spLocks noGrp="1"/>
          </p:cNvSpPr>
          <p:nvPr>
            <p:ph type="subTitle" idx="9"/>
          </p:nvPr>
        </p:nvSpPr>
        <p:spPr>
          <a:xfrm>
            <a:off x="9338767" y="2531960"/>
            <a:ext cx="2065200" cy="926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800"/>
              <a:buNone/>
              <a:defRPr sz="1067"/>
            </a:lvl2pPr>
            <a:lvl3pPr lvl="2" algn="l">
              <a:lnSpc>
                <a:spcPct val="115000"/>
              </a:lnSpc>
              <a:spcBef>
                <a:spcPts val="0"/>
              </a:spcBef>
              <a:spcAft>
                <a:spcPts val="0"/>
              </a:spcAft>
              <a:buSzPts val="800"/>
              <a:buNone/>
              <a:defRPr sz="1067"/>
            </a:lvl3pPr>
            <a:lvl4pPr lvl="3" algn="l">
              <a:lnSpc>
                <a:spcPct val="115000"/>
              </a:lnSpc>
              <a:spcBef>
                <a:spcPts val="0"/>
              </a:spcBef>
              <a:spcAft>
                <a:spcPts val="0"/>
              </a:spcAft>
              <a:buSzPts val="800"/>
              <a:buNone/>
              <a:defRPr sz="1067"/>
            </a:lvl4pPr>
            <a:lvl5pPr lvl="4" algn="l">
              <a:lnSpc>
                <a:spcPct val="115000"/>
              </a:lnSpc>
              <a:spcBef>
                <a:spcPts val="0"/>
              </a:spcBef>
              <a:spcAft>
                <a:spcPts val="0"/>
              </a:spcAft>
              <a:buSzPts val="800"/>
              <a:buNone/>
              <a:defRPr sz="1067"/>
            </a:lvl5pPr>
            <a:lvl6pPr lvl="5" algn="l">
              <a:lnSpc>
                <a:spcPct val="115000"/>
              </a:lnSpc>
              <a:spcBef>
                <a:spcPts val="0"/>
              </a:spcBef>
              <a:spcAft>
                <a:spcPts val="0"/>
              </a:spcAft>
              <a:buSzPts val="800"/>
              <a:buNone/>
              <a:defRPr sz="1067"/>
            </a:lvl6pPr>
            <a:lvl7pPr lvl="6" algn="l">
              <a:lnSpc>
                <a:spcPct val="115000"/>
              </a:lnSpc>
              <a:spcBef>
                <a:spcPts val="0"/>
              </a:spcBef>
              <a:spcAft>
                <a:spcPts val="0"/>
              </a:spcAft>
              <a:buSzPts val="800"/>
              <a:buNone/>
              <a:defRPr sz="1067"/>
            </a:lvl7pPr>
            <a:lvl8pPr lvl="7" algn="l">
              <a:lnSpc>
                <a:spcPct val="115000"/>
              </a:lnSpc>
              <a:spcBef>
                <a:spcPts val="0"/>
              </a:spcBef>
              <a:spcAft>
                <a:spcPts val="0"/>
              </a:spcAft>
              <a:buSzPts val="800"/>
              <a:buNone/>
              <a:defRPr sz="1067"/>
            </a:lvl8pPr>
            <a:lvl9pPr lvl="8" algn="l">
              <a:lnSpc>
                <a:spcPct val="115000"/>
              </a:lnSpc>
              <a:spcBef>
                <a:spcPts val="0"/>
              </a:spcBef>
              <a:spcAft>
                <a:spcPts val="0"/>
              </a:spcAft>
              <a:buSzPts val="800"/>
              <a:buNone/>
              <a:defRPr sz="1067"/>
            </a:lvl9pPr>
          </a:lstStyle>
          <a:p>
            <a:endParaRPr/>
          </a:p>
        </p:txBody>
      </p:sp>
      <p:sp>
        <p:nvSpPr>
          <p:cNvPr id="654" name="Google Shape;654;p52"/>
          <p:cNvSpPr txBox="1"/>
          <p:nvPr/>
        </p:nvSpPr>
        <p:spPr>
          <a:xfrm>
            <a:off x="8291284" y="1764595"/>
            <a:ext cx="1017600" cy="926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lt2"/>
              </a:buClr>
              <a:buSzPts val="3733"/>
              <a:buFont typeface="Sora Light"/>
              <a:buNone/>
            </a:pPr>
            <a:r>
              <a:rPr lang="en-US" sz="3733" b="0" i="0" u="none" strike="noStrike" cap="none">
                <a:solidFill>
                  <a:schemeClr val="lt2"/>
                </a:solidFill>
                <a:latin typeface="Sora Light"/>
                <a:ea typeface="Sora Light"/>
                <a:cs typeface="Sora Light"/>
                <a:sym typeface="Sora Light"/>
              </a:rPr>
              <a:t>03.</a:t>
            </a:r>
            <a:endParaRPr sz="3733" b="0" i="0" u="none" strike="noStrike" cap="none">
              <a:solidFill>
                <a:schemeClr val="lt2"/>
              </a:solidFill>
              <a:latin typeface="Sora Light"/>
              <a:ea typeface="Sora Light"/>
              <a:cs typeface="Sora Light"/>
              <a:sym typeface="Sora Light"/>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50/50 Layouts: Body + 3 icons">
  <p:cSld name="50/50 Layouts: Body + 3 icons">
    <p:spTree>
      <p:nvGrpSpPr>
        <p:cNvPr id="1" name="Shape 655"/>
        <p:cNvGrpSpPr/>
        <p:nvPr/>
      </p:nvGrpSpPr>
      <p:grpSpPr>
        <a:xfrm>
          <a:off x="0" y="0"/>
          <a:ext cx="0" cy="0"/>
          <a:chOff x="0" y="0"/>
          <a:chExt cx="0" cy="0"/>
        </a:xfrm>
      </p:grpSpPr>
      <p:sp>
        <p:nvSpPr>
          <p:cNvPr id="656" name="Google Shape;656;p53"/>
          <p:cNvSpPr/>
          <p:nvPr/>
        </p:nvSpPr>
        <p:spPr>
          <a:xfrm>
            <a:off x="6041067" y="593367"/>
            <a:ext cx="5774800" cy="5402000"/>
          </a:xfrm>
          <a:prstGeom prst="roundRect">
            <a:avLst>
              <a:gd name="adj" fmla="val 4297"/>
            </a:avLst>
          </a:prstGeom>
          <a:gradFill>
            <a:gsLst>
              <a:gs pos="0">
                <a:srgbClr val="FCFBFB">
                  <a:alpha val="50196"/>
                </a:srgbClr>
              </a:gs>
              <a:gs pos="100000">
                <a:srgbClr val="FCFBFB">
                  <a:alpha val="50196"/>
                </a:srgbClr>
              </a:gs>
            </a:gsLst>
            <a:lin ang="2700006"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657" name="Google Shape;657;p53"/>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658" name="Google Shape;658;p53"/>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659" name="Google Shape;659;p53"/>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660" name="Google Shape;660;p53"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661" name="Google Shape;661;p53"/>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662" name="Google Shape;662;p53"/>
          <p:cNvSpPr/>
          <p:nvPr/>
        </p:nvSpPr>
        <p:spPr>
          <a:xfrm>
            <a:off x="6522137" y="1261036"/>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663" name="Google Shape;663;p53"/>
          <p:cNvSpPr txBox="1">
            <a:spLocks noGrp="1"/>
          </p:cNvSpPr>
          <p:nvPr>
            <p:ph type="subTitle" idx="1"/>
          </p:nvPr>
        </p:nvSpPr>
        <p:spPr>
          <a:xfrm>
            <a:off x="7439604" y="1289208"/>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664" name="Google Shape;664;p53"/>
          <p:cNvSpPr txBox="1">
            <a:spLocks noGrp="1"/>
          </p:cNvSpPr>
          <p:nvPr>
            <p:ph type="subTitle" idx="2"/>
          </p:nvPr>
        </p:nvSpPr>
        <p:spPr>
          <a:xfrm>
            <a:off x="7439604" y="1700695"/>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65" name="Google Shape;665;p53"/>
          <p:cNvSpPr txBox="1">
            <a:spLocks noGrp="1"/>
          </p:cNvSpPr>
          <p:nvPr>
            <p:ph type="title"/>
          </p:nvPr>
        </p:nvSpPr>
        <p:spPr>
          <a:xfrm>
            <a:off x="463296" y="1108525"/>
            <a:ext cx="5120800" cy="49244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666" name="Google Shape;666;p53"/>
          <p:cNvSpPr txBox="1">
            <a:spLocks noGrp="1"/>
          </p:cNvSpPr>
          <p:nvPr>
            <p:ph type="body" idx="3"/>
          </p:nvPr>
        </p:nvSpPr>
        <p:spPr>
          <a:xfrm>
            <a:off x="463296" y="1806967"/>
            <a:ext cx="5120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667" name="Google Shape;667;p53"/>
          <p:cNvSpPr txBox="1">
            <a:spLocks noGrp="1"/>
          </p:cNvSpPr>
          <p:nvPr>
            <p:ph type="subTitle" idx="4"/>
          </p:nvPr>
        </p:nvSpPr>
        <p:spPr>
          <a:xfrm>
            <a:off x="7439604" y="2794675"/>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668" name="Google Shape;668;p53"/>
          <p:cNvSpPr txBox="1">
            <a:spLocks noGrp="1"/>
          </p:cNvSpPr>
          <p:nvPr>
            <p:ph type="subTitle" idx="5"/>
          </p:nvPr>
        </p:nvSpPr>
        <p:spPr>
          <a:xfrm>
            <a:off x="7439604" y="3206160"/>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69" name="Google Shape;669;p53"/>
          <p:cNvSpPr txBox="1">
            <a:spLocks noGrp="1"/>
          </p:cNvSpPr>
          <p:nvPr>
            <p:ph type="subTitle" idx="6"/>
          </p:nvPr>
        </p:nvSpPr>
        <p:spPr>
          <a:xfrm>
            <a:off x="7439604" y="4246461"/>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670" name="Google Shape;670;p53"/>
          <p:cNvSpPr txBox="1">
            <a:spLocks noGrp="1"/>
          </p:cNvSpPr>
          <p:nvPr>
            <p:ph type="subTitle" idx="7"/>
          </p:nvPr>
        </p:nvSpPr>
        <p:spPr>
          <a:xfrm>
            <a:off x="7439604" y="4657948"/>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71" name="Google Shape;671;p53"/>
          <p:cNvSpPr/>
          <p:nvPr/>
        </p:nvSpPr>
        <p:spPr>
          <a:xfrm>
            <a:off x="6522137" y="2741756"/>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672" name="Google Shape;672;p53"/>
          <p:cNvSpPr/>
          <p:nvPr/>
        </p:nvSpPr>
        <p:spPr>
          <a:xfrm>
            <a:off x="6522137" y="4215271"/>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673" name="Google Shape;673;p53"/>
          <p:cNvSpPr>
            <a:spLocks noGrp="1"/>
          </p:cNvSpPr>
          <p:nvPr>
            <p:ph type="pic" idx="8"/>
          </p:nvPr>
        </p:nvSpPr>
        <p:spPr>
          <a:xfrm>
            <a:off x="6582951" y="4276031"/>
            <a:ext cx="607600" cy="607600"/>
          </a:xfrm>
          <a:prstGeom prst="ellipse">
            <a:avLst/>
          </a:prstGeom>
          <a:noFill/>
          <a:ln>
            <a:noFill/>
          </a:ln>
        </p:spPr>
      </p:sp>
      <p:sp>
        <p:nvSpPr>
          <p:cNvPr id="674" name="Google Shape;674;p53"/>
          <p:cNvSpPr>
            <a:spLocks noGrp="1"/>
          </p:cNvSpPr>
          <p:nvPr>
            <p:ph type="pic" idx="9"/>
          </p:nvPr>
        </p:nvSpPr>
        <p:spPr>
          <a:xfrm>
            <a:off x="6582951" y="2802516"/>
            <a:ext cx="607600" cy="607600"/>
          </a:xfrm>
          <a:prstGeom prst="ellipse">
            <a:avLst/>
          </a:prstGeom>
          <a:noFill/>
          <a:ln>
            <a:noFill/>
          </a:ln>
        </p:spPr>
      </p:sp>
      <p:sp>
        <p:nvSpPr>
          <p:cNvPr id="675" name="Google Shape;675;p53"/>
          <p:cNvSpPr>
            <a:spLocks noGrp="1"/>
          </p:cNvSpPr>
          <p:nvPr>
            <p:ph type="pic" idx="13"/>
          </p:nvPr>
        </p:nvSpPr>
        <p:spPr>
          <a:xfrm>
            <a:off x="6582951" y="1321795"/>
            <a:ext cx="607600" cy="607600"/>
          </a:xfrm>
          <a:prstGeom prst="ellipse">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0/50 Layouts: 3 icons + photo">
  <p:cSld name="50/50 Layouts: 3 icons + photo">
    <p:spTree>
      <p:nvGrpSpPr>
        <p:cNvPr id="1" name="Shape 676"/>
        <p:cNvGrpSpPr/>
        <p:nvPr/>
      </p:nvGrpSpPr>
      <p:grpSpPr>
        <a:xfrm>
          <a:off x="0" y="0"/>
          <a:ext cx="0" cy="0"/>
          <a:chOff x="0" y="0"/>
          <a:chExt cx="0" cy="0"/>
        </a:xfrm>
      </p:grpSpPr>
      <p:sp>
        <p:nvSpPr>
          <p:cNvPr id="677" name="Google Shape;677;p54"/>
          <p:cNvSpPr txBox="1">
            <a:spLocks noGrp="1"/>
          </p:cNvSpPr>
          <p:nvPr>
            <p:ph type="body" idx="1"/>
          </p:nvPr>
        </p:nvSpPr>
        <p:spPr>
          <a:xfrm>
            <a:off x="463296" y="1806967"/>
            <a:ext cx="5120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678" name="Google Shape;678;p54"/>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679" name="Google Shape;679;p54"/>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680" name="Google Shape;680;p54"/>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681" name="Google Shape;681;p54"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682" name="Google Shape;682;p54"/>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683" name="Google Shape;683;p54"/>
          <p:cNvSpPr txBox="1">
            <a:spLocks noGrp="1"/>
          </p:cNvSpPr>
          <p:nvPr>
            <p:ph type="subTitle" idx="2"/>
          </p:nvPr>
        </p:nvSpPr>
        <p:spPr>
          <a:xfrm>
            <a:off x="1221668" y="3058404"/>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84" name="Google Shape;684;p54"/>
          <p:cNvSpPr txBox="1">
            <a:spLocks noGrp="1"/>
          </p:cNvSpPr>
          <p:nvPr>
            <p:ph type="subTitle" idx="3"/>
          </p:nvPr>
        </p:nvSpPr>
        <p:spPr>
          <a:xfrm>
            <a:off x="1221668" y="3469891"/>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85" name="Google Shape;685;p54"/>
          <p:cNvSpPr txBox="1">
            <a:spLocks noGrp="1"/>
          </p:cNvSpPr>
          <p:nvPr>
            <p:ph type="title"/>
          </p:nvPr>
        </p:nvSpPr>
        <p:spPr>
          <a:xfrm>
            <a:off x="463296" y="1108525"/>
            <a:ext cx="5120800" cy="49244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686" name="Google Shape;686;p54"/>
          <p:cNvSpPr/>
          <p:nvPr/>
        </p:nvSpPr>
        <p:spPr>
          <a:xfrm>
            <a:off x="437892" y="3124216"/>
            <a:ext cx="609600" cy="6096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687" name="Google Shape;687;p54"/>
          <p:cNvSpPr>
            <a:spLocks noGrp="1"/>
          </p:cNvSpPr>
          <p:nvPr>
            <p:ph type="pic" idx="4"/>
          </p:nvPr>
        </p:nvSpPr>
        <p:spPr>
          <a:xfrm>
            <a:off x="498892" y="3185216"/>
            <a:ext cx="487600" cy="487600"/>
          </a:xfrm>
          <a:prstGeom prst="ellipse">
            <a:avLst/>
          </a:prstGeom>
          <a:noFill/>
          <a:ln>
            <a:noFill/>
          </a:ln>
        </p:spPr>
      </p:sp>
      <p:sp>
        <p:nvSpPr>
          <p:cNvPr id="688" name="Google Shape;688;p54"/>
          <p:cNvSpPr txBox="1">
            <a:spLocks noGrp="1"/>
          </p:cNvSpPr>
          <p:nvPr>
            <p:ph type="subTitle" idx="5"/>
          </p:nvPr>
        </p:nvSpPr>
        <p:spPr>
          <a:xfrm>
            <a:off x="1221668" y="4032371"/>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89" name="Google Shape;689;p54"/>
          <p:cNvSpPr txBox="1">
            <a:spLocks noGrp="1"/>
          </p:cNvSpPr>
          <p:nvPr>
            <p:ph type="subTitle" idx="6"/>
          </p:nvPr>
        </p:nvSpPr>
        <p:spPr>
          <a:xfrm>
            <a:off x="1221668" y="4443857"/>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90" name="Google Shape;690;p54"/>
          <p:cNvSpPr/>
          <p:nvPr/>
        </p:nvSpPr>
        <p:spPr>
          <a:xfrm>
            <a:off x="437892" y="4098183"/>
            <a:ext cx="609600" cy="6096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691" name="Google Shape;691;p54"/>
          <p:cNvSpPr>
            <a:spLocks noGrp="1"/>
          </p:cNvSpPr>
          <p:nvPr>
            <p:ph type="pic" idx="7"/>
          </p:nvPr>
        </p:nvSpPr>
        <p:spPr>
          <a:xfrm>
            <a:off x="498892" y="4159183"/>
            <a:ext cx="487600" cy="487600"/>
          </a:xfrm>
          <a:prstGeom prst="ellipse">
            <a:avLst/>
          </a:prstGeom>
          <a:noFill/>
          <a:ln>
            <a:noFill/>
          </a:ln>
        </p:spPr>
      </p:sp>
      <p:sp>
        <p:nvSpPr>
          <p:cNvPr id="692" name="Google Shape;692;p54"/>
          <p:cNvSpPr txBox="1">
            <a:spLocks noGrp="1"/>
          </p:cNvSpPr>
          <p:nvPr>
            <p:ph type="subTitle" idx="8"/>
          </p:nvPr>
        </p:nvSpPr>
        <p:spPr>
          <a:xfrm>
            <a:off x="1221668" y="5006337"/>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693" name="Google Shape;693;p54"/>
          <p:cNvSpPr txBox="1">
            <a:spLocks noGrp="1"/>
          </p:cNvSpPr>
          <p:nvPr>
            <p:ph type="subTitle" idx="9"/>
          </p:nvPr>
        </p:nvSpPr>
        <p:spPr>
          <a:xfrm>
            <a:off x="1221668" y="5417824"/>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694" name="Google Shape;694;p54"/>
          <p:cNvSpPr/>
          <p:nvPr/>
        </p:nvSpPr>
        <p:spPr>
          <a:xfrm>
            <a:off x="437892" y="5072149"/>
            <a:ext cx="609600" cy="6096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695" name="Google Shape;695;p54"/>
          <p:cNvSpPr>
            <a:spLocks noGrp="1"/>
          </p:cNvSpPr>
          <p:nvPr>
            <p:ph type="pic" idx="13"/>
          </p:nvPr>
        </p:nvSpPr>
        <p:spPr>
          <a:xfrm>
            <a:off x="498892" y="5133149"/>
            <a:ext cx="487600" cy="487600"/>
          </a:xfrm>
          <a:prstGeom prst="ellipse">
            <a:avLst/>
          </a:prstGeom>
          <a:noFill/>
          <a:ln>
            <a:noFill/>
          </a:ln>
        </p:spPr>
      </p:sp>
      <p:sp>
        <p:nvSpPr>
          <p:cNvPr id="696" name="Google Shape;696;p54"/>
          <p:cNvSpPr>
            <a:spLocks noGrp="1"/>
          </p:cNvSpPr>
          <p:nvPr>
            <p:ph type="pic" idx="14"/>
          </p:nvPr>
        </p:nvSpPr>
        <p:spPr>
          <a:xfrm>
            <a:off x="6081900" y="0"/>
            <a:ext cx="6110400" cy="68580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0/50 Layouts: 4 icons + photo">
  <p:cSld name="50/50 Layouts: 4 icons + photo">
    <p:spTree>
      <p:nvGrpSpPr>
        <p:cNvPr id="1" name="Shape 697"/>
        <p:cNvGrpSpPr/>
        <p:nvPr/>
      </p:nvGrpSpPr>
      <p:grpSpPr>
        <a:xfrm>
          <a:off x="0" y="0"/>
          <a:ext cx="0" cy="0"/>
          <a:chOff x="0" y="0"/>
          <a:chExt cx="0" cy="0"/>
        </a:xfrm>
      </p:grpSpPr>
      <p:sp>
        <p:nvSpPr>
          <p:cNvPr id="698" name="Google Shape;698;p55"/>
          <p:cNvSpPr txBox="1">
            <a:spLocks noGrp="1"/>
          </p:cNvSpPr>
          <p:nvPr>
            <p:ph type="body" idx="1"/>
          </p:nvPr>
        </p:nvSpPr>
        <p:spPr>
          <a:xfrm>
            <a:off x="463296" y="1806967"/>
            <a:ext cx="5120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699" name="Google Shape;699;p55"/>
          <p:cNvSpPr txBox="1">
            <a:spLocks noGrp="1"/>
          </p:cNvSpPr>
          <p:nvPr>
            <p:ph type="subTitle" idx="2"/>
          </p:nvPr>
        </p:nvSpPr>
        <p:spPr>
          <a:xfrm>
            <a:off x="1132787" y="4567765"/>
            <a:ext cx="1706800" cy="6096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700" name="Google Shape;700;p55"/>
          <p:cNvSpPr txBox="1">
            <a:spLocks noGrp="1"/>
          </p:cNvSpPr>
          <p:nvPr>
            <p:ph type="subTitle" idx="3"/>
          </p:nvPr>
        </p:nvSpPr>
        <p:spPr>
          <a:xfrm>
            <a:off x="1132780" y="5284867"/>
            <a:ext cx="1706800" cy="429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01" name="Google Shape;701;p55"/>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702" name="Google Shape;702;p55"/>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703" name="Google Shape;703;p55"/>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704" name="Google Shape;704;p55"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705" name="Google Shape;705;p55"/>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706" name="Google Shape;706;p55"/>
          <p:cNvSpPr txBox="1">
            <a:spLocks noGrp="1"/>
          </p:cNvSpPr>
          <p:nvPr>
            <p:ph type="subTitle" idx="4"/>
          </p:nvPr>
        </p:nvSpPr>
        <p:spPr>
          <a:xfrm>
            <a:off x="1132787" y="2887700"/>
            <a:ext cx="1706800" cy="6096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707" name="Google Shape;707;p55"/>
          <p:cNvSpPr txBox="1">
            <a:spLocks noGrp="1"/>
          </p:cNvSpPr>
          <p:nvPr>
            <p:ph type="subTitle" idx="5"/>
          </p:nvPr>
        </p:nvSpPr>
        <p:spPr>
          <a:xfrm>
            <a:off x="1132780" y="3604801"/>
            <a:ext cx="1706800" cy="429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08" name="Google Shape;708;p55"/>
          <p:cNvSpPr txBox="1">
            <a:spLocks noGrp="1"/>
          </p:cNvSpPr>
          <p:nvPr>
            <p:ph type="title"/>
          </p:nvPr>
        </p:nvSpPr>
        <p:spPr>
          <a:xfrm>
            <a:off x="463296" y="1108525"/>
            <a:ext cx="5120800" cy="49244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709" name="Google Shape;709;p55"/>
          <p:cNvSpPr/>
          <p:nvPr/>
        </p:nvSpPr>
        <p:spPr>
          <a:xfrm>
            <a:off x="437883" y="3015603"/>
            <a:ext cx="487600" cy="487600"/>
          </a:xfrm>
          <a:prstGeom prst="ellipse">
            <a:avLst/>
          </a:prstGeom>
          <a:gradFill>
            <a:gsLst>
              <a:gs pos="0">
                <a:schemeClr val="accent1"/>
              </a:gs>
              <a:gs pos="100000">
                <a:schemeClr val="accent5"/>
              </a:gs>
            </a:gsLst>
            <a:lin ang="2700006" scaled="0"/>
          </a:gradFill>
          <a:ln>
            <a:noFill/>
          </a:ln>
        </p:spPr>
        <p:txBody>
          <a:bodyPr spcFirstLastPara="1" wrap="square" lIns="38850" tIns="38850" rIns="38850" bIns="38850" anchor="ctr" anchorCtr="0">
            <a:noAutofit/>
          </a:bodyPr>
          <a:lstStyle/>
          <a:p>
            <a:pPr marL="0" marR="0" lvl="0" indent="0" algn="ctr" rtl="0">
              <a:lnSpc>
                <a:spcPct val="100000"/>
              </a:lnSpc>
              <a:spcBef>
                <a:spcPts val="0"/>
              </a:spcBef>
              <a:spcAft>
                <a:spcPts val="0"/>
              </a:spcAft>
              <a:buClr>
                <a:schemeClr val="dk1"/>
              </a:buClr>
              <a:buSzPts val="595"/>
              <a:buFont typeface="Arial"/>
              <a:buNone/>
            </a:pPr>
            <a:endParaRPr sz="595" b="0" i="0" u="none" strike="noStrike" cap="none">
              <a:solidFill>
                <a:schemeClr val="dk1"/>
              </a:solidFill>
              <a:latin typeface="Sora"/>
              <a:ea typeface="Sora"/>
              <a:cs typeface="Sora"/>
              <a:sym typeface="Sora"/>
            </a:endParaRPr>
          </a:p>
        </p:txBody>
      </p:sp>
      <p:sp>
        <p:nvSpPr>
          <p:cNvPr id="710" name="Google Shape;710;p55"/>
          <p:cNvSpPr>
            <a:spLocks noGrp="1"/>
          </p:cNvSpPr>
          <p:nvPr>
            <p:ph type="pic" idx="6"/>
          </p:nvPr>
        </p:nvSpPr>
        <p:spPr>
          <a:xfrm>
            <a:off x="486675" y="3064395"/>
            <a:ext cx="390000" cy="390000"/>
          </a:xfrm>
          <a:prstGeom prst="ellipse">
            <a:avLst/>
          </a:prstGeom>
          <a:noFill/>
          <a:ln>
            <a:noFill/>
          </a:ln>
        </p:spPr>
      </p:sp>
      <p:sp>
        <p:nvSpPr>
          <p:cNvPr id="711" name="Google Shape;711;p55"/>
          <p:cNvSpPr txBox="1">
            <a:spLocks noGrp="1"/>
          </p:cNvSpPr>
          <p:nvPr>
            <p:ph type="subTitle" idx="7"/>
          </p:nvPr>
        </p:nvSpPr>
        <p:spPr>
          <a:xfrm>
            <a:off x="3965929" y="2887700"/>
            <a:ext cx="1706800" cy="6096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712" name="Google Shape;712;p55"/>
          <p:cNvSpPr txBox="1">
            <a:spLocks noGrp="1"/>
          </p:cNvSpPr>
          <p:nvPr>
            <p:ph type="subTitle" idx="8"/>
          </p:nvPr>
        </p:nvSpPr>
        <p:spPr>
          <a:xfrm>
            <a:off x="3965924" y="3604801"/>
            <a:ext cx="1706800" cy="429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13" name="Google Shape;713;p55"/>
          <p:cNvSpPr/>
          <p:nvPr/>
        </p:nvSpPr>
        <p:spPr>
          <a:xfrm>
            <a:off x="3271033" y="3015603"/>
            <a:ext cx="487600" cy="487600"/>
          </a:xfrm>
          <a:prstGeom prst="ellipse">
            <a:avLst/>
          </a:prstGeom>
          <a:gradFill>
            <a:gsLst>
              <a:gs pos="0">
                <a:schemeClr val="accent1"/>
              </a:gs>
              <a:gs pos="100000">
                <a:schemeClr val="accent5"/>
              </a:gs>
            </a:gsLst>
            <a:lin ang="2700006" scaled="0"/>
          </a:gradFill>
          <a:ln>
            <a:noFill/>
          </a:ln>
        </p:spPr>
        <p:txBody>
          <a:bodyPr spcFirstLastPara="1" wrap="square" lIns="38850" tIns="38850" rIns="38850" bIns="38850" anchor="ctr" anchorCtr="0">
            <a:noAutofit/>
          </a:bodyPr>
          <a:lstStyle/>
          <a:p>
            <a:pPr marL="0" marR="0" lvl="0" indent="0" algn="ctr" rtl="0">
              <a:lnSpc>
                <a:spcPct val="100000"/>
              </a:lnSpc>
              <a:spcBef>
                <a:spcPts val="0"/>
              </a:spcBef>
              <a:spcAft>
                <a:spcPts val="0"/>
              </a:spcAft>
              <a:buClr>
                <a:schemeClr val="dk1"/>
              </a:buClr>
              <a:buSzPts val="595"/>
              <a:buFont typeface="Arial"/>
              <a:buNone/>
            </a:pPr>
            <a:endParaRPr sz="595" b="0" i="0" u="none" strike="noStrike" cap="none">
              <a:solidFill>
                <a:schemeClr val="dk1"/>
              </a:solidFill>
              <a:latin typeface="Sora"/>
              <a:ea typeface="Sora"/>
              <a:cs typeface="Sora"/>
              <a:sym typeface="Sora"/>
            </a:endParaRPr>
          </a:p>
        </p:txBody>
      </p:sp>
      <p:sp>
        <p:nvSpPr>
          <p:cNvPr id="714" name="Google Shape;714;p55"/>
          <p:cNvSpPr>
            <a:spLocks noGrp="1"/>
          </p:cNvSpPr>
          <p:nvPr>
            <p:ph type="pic" idx="9"/>
          </p:nvPr>
        </p:nvSpPr>
        <p:spPr>
          <a:xfrm>
            <a:off x="3319825" y="3064395"/>
            <a:ext cx="390000" cy="390000"/>
          </a:xfrm>
          <a:prstGeom prst="ellipse">
            <a:avLst/>
          </a:prstGeom>
          <a:noFill/>
          <a:ln>
            <a:noFill/>
          </a:ln>
        </p:spPr>
      </p:sp>
      <p:sp>
        <p:nvSpPr>
          <p:cNvPr id="715" name="Google Shape;715;p55"/>
          <p:cNvSpPr/>
          <p:nvPr/>
        </p:nvSpPr>
        <p:spPr>
          <a:xfrm>
            <a:off x="437883" y="4695669"/>
            <a:ext cx="487600" cy="487600"/>
          </a:xfrm>
          <a:prstGeom prst="ellipse">
            <a:avLst/>
          </a:prstGeom>
          <a:gradFill>
            <a:gsLst>
              <a:gs pos="0">
                <a:schemeClr val="accent1"/>
              </a:gs>
              <a:gs pos="100000">
                <a:schemeClr val="accent5"/>
              </a:gs>
            </a:gsLst>
            <a:lin ang="2700006" scaled="0"/>
          </a:gradFill>
          <a:ln>
            <a:noFill/>
          </a:ln>
        </p:spPr>
        <p:txBody>
          <a:bodyPr spcFirstLastPara="1" wrap="square" lIns="38850" tIns="38850" rIns="38850" bIns="38850" anchor="ctr" anchorCtr="0">
            <a:noAutofit/>
          </a:bodyPr>
          <a:lstStyle/>
          <a:p>
            <a:pPr marL="0" marR="0" lvl="0" indent="0" algn="ctr" rtl="0">
              <a:lnSpc>
                <a:spcPct val="100000"/>
              </a:lnSpc>
              <a:spcBef>
                <a:spcPts val="0"/>
              </a:spcBef>
              <a:spcAft>
                <a:spcPts val="0"/>
              </a:spcAft>
              <a:buClr>
                <a:schemeClr val="dk1"/>
              </a:buClr>
              <a:buSzPts val="595"/>
              <a:buFont typeface="Arial"/>
              <a:buNone/>
            </a:pPr>
            <a:endParaRPr sz="595" b="0" i="0" u="none" strike="noStrike" cap="none">
              <a:solidFill>
                <a:schemeClr val="dk1"/>
              </a:solidFill>
              <a:latin typeface="Sora"/>
              <a:ea typeface="Sora"/>
              <a:cs typeface="Sora"/>
              <a:sym typeface="Sora"/>
            </a:endParaRPr>
          </a:p>
        </p:txBody>
      </p:sp>
      <p:sp>
        <p:nvSpPr>
          <p:cNvPr id="716" name="Google Shape;716;p55"/>
          <p:cNvSpPr>
            <a:spLocks noGrp="1"/>
          </p:cNvSpPr>
          <p:nvPr>
            <p:ph type="pic" idx="13"/>
          </p:nvPr>
        </p:nvSpPr>
        <p:spPr>
          <a:xfrm>
            <a:off x="486675" y="4744461"/>
            <a:ext cx="390000" cy="390000"/>
          </a:xfrm>
          <a:prstGeom prst="ellipse">
            <a:avLst/>
          </a:prstGeom>
          <a:noFill/>
          <a:ln>
            <a:noFill/>
          </a:ln>
        </p:spPr>
      </p:sp>
      <p:sp>
        <p:nvSpPr>
          <p:cNvPr id="717" name="Google Shape;717;p55"/>
          <p:cNvSpPr txBox="1">
            <a:spLocks noGrp="1"/>
          </p:cNvSpPr>
          <p:nvPr>
            <p:ph type="subTitle" idx="14"/>
          </p:nvPr>
        </p:nvSpPr>
        <p:spPr>
          <a:xfrm>
            <a:off x="3965929" y="4567767"/>
            <a:ext cx="1706800" cy="6096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718" name="Google Shape;718;p55"/>
          <p:cNvSpPr txBox="1">
            <a:spLocks noGrp="1"/>
          </p:cNvSpPr>
          <p:nvPr>
            <p:ph type="subTitle" idx="15"/>
          </p:nvPr>
        </p:nvSpPr>
        <p:spPr>
          <a:xfrm>
            <a:off x="3965924" y="5284868"/>
            <a:ext cx="1706800" cy="429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800"/>
              <a:buNone/>
              <a:defRPr sz="1067"/>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19" name="Google Shape;719;p55"/>
          <p:cNvSpPr/>
          <p:nvPr/>
        </p:nvSpPr>
        <p:spPr>
          <a:xfrm>
            <a:off x="3271033" y="4695669"/>
            <a:ext cx="487600" cy="487600"/>
          </a:xfrm>
          <a:prstGeom prst="ellipse">
            <a:avLst/>
          </a:prstGeom>
          <a:gradFill>
            <a:gsLst>
              <a:gs pos="0">
                <a:schemeClr val="accent1"/>
              </a:gs>
              <a:gs pos="100000">
                <a:schemeClr val="accent5"/>
              </a:gs>
            </a:gsLst>
            <a:lin ang="2700006" scaled="0"/>
          </a:gradFill>
          <a:ln>
            <a:noFill/>
          </a:ln>
        </p:spPr>
        <p:txBody>
          <a:bodyPr spcFirstLastPara="1" wrap="square" lIns="38850" tIns="38850" rIns="38850" bIns="38850" anchor="ctr" anchorCtr="0">
            <a:noAutofit/>
          </a:bodyPr>
          <a:lstStyle/>
          <a:p>
            <a:pPr marL="0" marR="0" lvl="0" indent="0" algn="ctr" rtl="0">
              <a:lnSpc>
                <a:spcPct val="100000"/>
              </a:lnSpc>
              <a:spcBef>
                <a:spcPts val="0"/>
              </a:spcBef>
              <a:spcAft>
                <a:spcPts val="0"/>
              </a:spcAft>
              <a:buClr>
                <a:schemeClr val="dk1"/>
              </a:buClr>
              <a:buSzPts val="595"/>
              <a:buFont typeface="Arial"/>
              <a:buNone/>
            </a:pPr>
            <a:endParaRPr sz="595" b="0" i="0" u="none" strike="noStrike" cap="none">
              <a:solidFill>
                <a:schemeClr val="dk1"/>
              </a:solidFill>
              <a:latin typeface="Sora"/>
              <a:ea typeface="Sora"/>
              <a:cs typeface="Sora"/>
              <a:sym typeface="Sora"/>
            </a:endParaRPr>
          </a:p>
        </p:txBody>
      </p:sp>
      <p:sp>
        <p:nvSpPr>
          <p:cNvPr id="720" name="Google Shape;720;p55"/>
          <p:cNvSpPr>
            <a:spLocks noGrp="1"/>
          </p:cNvSpPr>
          <p:nvPr>
            <p:ph type="pic" idx="16"/>
          </p:nvPr>
        </p:nvSpPr>
        <p:spPr>
          <a:xfrm>
            <a:off x="3319825" y="4744461"/>
            <a:ext cx="390000" cy="390000"/>
          </a:xfrm>
          <a:prstGeom prst="ellipse">
            <a:avLst/>
          </a:prstGeom>
          <a:noFill/>
          <a:ln>
            <a:noFill/>
          </a:ln>
        </p:spPr>
      </p:sp>
      <p:sp>
        <p:nvSpPr>
          <p:cNvPr id="721" name="Google Shape;721;p55"/>
          <p:cNvSpPr>
            <a:spLocks noGrp="1"/>
          </p:cNvSpPr>
          <p:nvPr>
            <p:ph type="pic" idx="17"/>
          </p:nvPr>
        </p:nvSpPr>
        <p:spPr>
          <a:xfrm>
            <a:off x="6081900" y="0"/>
            <a:ext cx="6110400" cy="68580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0/50 Layouts: Body + 4 icons">
  <p:cSld name="50/50 Layouts: Body + 4 icons">
    <p:spTree>
      <p:nvGrpSpPr>
        <p:cNvPr id="1" name="Shape 722"/>
        <p:cNvGrpSpPr/>
        <p:nvPr/>
      </p:nvGrpSpPr>
      <p:grpSpPr>
        <a:xfrm>
          <a:off x="0" y="0"/>
          <a:ext cx="0" cy="0"/>
          <a:chOff x="0" y="0"/>
          <a:chExt cx="0" cy="0"/>
        </a:xfrm>
      </p:grpSpPr>
      <p:sp>
        <p:nvSpPr>
          <p:cNvPr id="723" name="Google Shape;723;p56"/>
          <p:cNvSpPr/>
          <p:nvPr/>
        </p:nvSpPr>
        <p:spPr>
          <a:xfrm>
            <a:off x="6041067" y="593367"/>
            <a:ext cx="5774800" cy="5402000"/>
          </a:xfrm>
          <a:prstGeom prst="roundRect">
            <a:avLst>
              <a:gd name="adj" fmla="val 4297"/>
            </a:avLst>
          </a:prstGeom>
          <a:gradFill>
            <a:gsLst>
              <a:gs pos="0">
                <a:srgbClr val="FCFBFB">
                  <a:alpha val="50196"/>
                </a:srgbClr>
              </a:gs>
              <a:gs pos="100000">
                <a:srgbClr val="FCFBFB">
                  <a:alpha val="50196"/>
                </a:srgbClr>
              </a:gs>
            </a:gsLst>
            <a:lin ang="2700006"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724" name="Google Shape;724;p56"/>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725" name="Google Shape;725;p56"/>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726" name="Google Shape;726;p56"/>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727" name="Google Shape;727;p56"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728" name="Google Shape;728;p56"/>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729" name="Google Shape;729;p56"/>
          <p:cNvSpPr/>
          <p:nvPr/>
        </p:nvSpPr>
        <p:spPr>
          <a:xfrm>
            <a:off x="6522137" y="1023199"/>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pic>
        <p:nvPicPr>
          <p:cNvPr id="730" name="Google Shape;730;p56" title="vector-dots-white-gradient-transparency-pattern-03.png"/>
          <p:cNvPicPr preferRelativeResize="0"/>
          <p:nvPr/>
        </p:nvPicPr>
        <p:blipFill rotWithShape="1">
          <a:blip r:embed="rId3">
            <a:alphaModFix/>
          </a:blip>
          <a:srcRect/>
          <a:stretch/>
        </p:blipFill>
        <p:spPr>
          <a:xfrm>
            <a:off x="6522137" y="1023199"/>
            <a:ext cx="728800" cy="728800"/>
          </a:xfrm>
          <a:prstGeom prst="ellipse">
            <a:avLst/>
          </a:prstGeom>
          <a:noFill/>
          <a:ln>
            <a:noFill/>
          </a:ln>
        </p:spPr>
      </p:pic>
      <p:sp>
        <p:nvSpPr>
          <p:cNvPr id="731" name="Google Shape;731;p56"/>
          <p:cNvSpPr>
            <a:spLocks noGrp="1"/>
          </p:cNvSpPr>
          <p:nvPr>
            <p:ph type="pic" idx="2"/>
          </p:nvPr>
        </p:nvSpPr>
        <p:spPr>
          <a:xfrm>
            <a:off x="6582951" y="1083959"/>
            <a:ext cx="607600" cy="607600"/>
          </a:xfrm>
          <a:prstGeom prst="ellipse">
            <a:avLst/>
          </a:prstGeom>
          <a:noFill/>
          <a:ln>
            <a:noFill/>
          </a:ln>
        </p:spPr>
      </p:sp>
      <p:sp>
        <p:nvSpPr>
          <p:cNvPr id="732" name="Google Shape;732;p56"/>
          <p:cNvSpPr txBox="1">
            <a:spLocks noGrp="1"/>
          </p:cNvSpPr>
          <p:nvPr>
            <p:ph type="subTitle" idx="1"/>
          </p:nvPr>
        </p:nvSpPr>
        <p:spPr>
          <a:xfrm>
            <a:off x="7439604" y="1051372"/>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33" name="Google Shape;733;p56"/>
          <p:cNvSpPr txBox="1">
            <a:spLocks noGrp="1"/>
          </p:cNvSpPr>
          <p:nvPr>
            <p:ph type="subTitle" idx="3"/>
          </p:nvPr>
        </p:nvSpPr>
        <p:spPr>
          <a:xfrm>
            <a:off x="7439604" y="1462859"/>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34" name="Google Shape;734;p56"/>
          <p:cNvSpPr txBox="1">
            <a:spLocks noGrp="1"/>
          </p:cNvSpPr>
          <p:nvPr>
            <p:ph type="title"/>
          </p:nvPr>
        </p:nvSpPr>
        <p:spPr>
          <a:xfrm>
            <a:off x="463296" y="1108525"/>
            <a:ext cx="5120800" cy="49244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735" name="Google Shape;735;p56"/>
          <p:cNvSpPr txBox="1">
            <a:spLocks noGrp="1"/>
          </p:cNvSpPr>
          <p:nvPr>
            <p:ph type="body" idx="4"/>
          </p:nvPr>
        </p:nvSpPr>
        <p:spPr>
          <a:xfrm>
            <a:off x="463296" y="1806967"/>
            <a:ext cx="5120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736" name="Google Shape;736;p56"/>
          <p:cNvSpPr txBox="1">
            <a:spLocks noGrp="1"/>
          </p:cNvSpPr>
          <p:nvPr>
            <p:ph type="subTitle" idx="5"/>
          </p:nvPr>
        </p:nvSpPr>
        <p:spPr>
          <a:xfrm>
            <a:off x="7439604" y="2353639"/>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37" name="Google Shape;737;p56"/>
          <p:cNvSpPr txBox="1">
            <a:spLocks noGrp="1"/>
          </p:cNvSpPr>
          <p:nvPr>
            <p:ph type="subTitle" idx="6"/>
          </p:nvPr>
        </p:nvSpPr>
        <p:spPr>
          <a:xfrm>
            <a:off x="7439604" y="2765124"/>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38" name="Google Shape;738;p56"/>
          <p:cNvSpPr txBox="1">
            <a:spLocks noGrp="1"/>
          </p:cNvSpPr>
          <p:nvPr>
            <p:ph type="subTitle" idx="7"/>
          </p:nvPr>
        </p:nvSpPr>
        <p:spPr>
          <a:xfrm>
            <a:off x="7439604" y="3602225"/>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39" name="Google Shape;739;p56"/>
          <p:cNvSpPr txBox="1">
            <a:spLocks noGrp="1"/>
          </p:cNvSpPr>
          <p:nvPr>
            <p:ph type="subTitle" idx="8"/>
          </p:nvPr>
        </p:nvSpPr>
        <p:spPr>
          <a:xfrm>
            <a:off x="7439604" y="4013712"/>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40" name="Google Shape;740;p56"/>
          <p:cNvSpPr txBox="1">
            <a:spLocks noGrp="1"/>
          </p:cNvSpPr>
          <p:nvPr>
            <p:ph type="subTitle" idx="9"/>
          </p:nvPr>
        </p:nvSpPr>
        <p:spPr>
          <a:xfrm>
            <a:off x="7439604" y="4853867"/>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41" name="Google Shape;741;p56"/>
          <p:cNvSpPr txBox="1">
            <a:spLocks noGrp="1"/>
          </p:cNvSpPr>
          <p:nvPr>
            <p:ph type="subTitle" idx="13"/>
          </p:nvPr>
        </p:nvSpPr>
        <p:spPr>
          <a:xfrm>
            <a:off x="7439604" y="5265353"/>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42" name="Google Shape;742;p56"/>
          <p:cNvSpPr/>
          <p:nvPr/>
        </p:nvSpPr>
        <p:spPr>
          <a:xfrm>
            <a:off x="6522137" y="2300720"/>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pic>
        <p:nvPicPr>
          <p:cNvPr id="743" name="Google Shape;743;p56" title="vector-dots-white-gradient-transparency-pattern-03.png"/>
          <p:cNvPicPr preferRelativeResize="0"/>
          <p:nvPr/>
        </p:nvPicPr>
        <p:blipFill rotWithShape="1">
          <a:blip r:embed="rId3">
            <a:alphaModFix/>
          </a:blip>
          <a:srcRect/>
          <a:stretch/>
        </p:blipFill>
        <p:spPr>
          <a:xfrm>
            <a:off x="6522137" y="2300720"/>
            <a:ext cx="728800" cy="728800"/>
          </a:xfrm>
          <a:prstGeom prst="ellipse">
            <a:avLst/>
          </a:prstGeom>
          <a:noFill/>
          <a:ln>
            <a:noFill/>
          </a:ln>
        </p:spPr>
      </p:pic>
      <p:sp>
        <p:nvSpPr>
          <p:cNvPr id="744" name="Google Shape;744;p56"/>
          <p:cNvSpPr>
            <a:spLocks noGrp="1"/>
          </p:cNvSpPr>
          <p:nvPr>
            <p:ph type="pic" idx="14"/>
          </p:nvPr>
        </p:nvSpPr>
        <p:spPr>
          <a:xfrm>
            <a:off x="6582951" y="2361480"/>
            <a:ext cx="607600" cy="607600"/>
          </a:xfrm>
          <a:prstGeom prst="ellipse">
            <a:avLst/>
          </a:prstGeom>
          <a:noFill/>
          <a:ln>
            <a:noFill/>
          </a:ln>
        </p:spPr>
      </p:sp>
      <p:sp>
        <p:nvSpPr>
          <p:cNvPr id="745" name="Google Shape;745;p56"/>
          <p:cNvSpPr/>
          <p:nvPr/>
        </p:nvSpPr>
        <p:spPr>
          <a:xfrm>
            <a:off x="6522137" y="3571035"/>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pic>
        <p:nvPicPr>
          <p:cNvPr id="746" name="Google Shape;746;p56" title="vector-dots-white-gradient-transparency-pattern-03.png"/>
          <p:cNvPicPr preferRelativeResize="0"/>
          <p:nvPr/>
        </p:nvPicPr>
        <p:blipFill rotWithShape="1">
          <a:blip r:embed="rId3">
            <a:alphaModFix/>
          </a:blip>
          <a:srcRect/>
          <a:stretch/>
        </p:blipFill>
        <p:spPr>
          <a:xfrm>
            <a:off x="6522137" y="3571035"/>
            <a:ext cx="728800" cy="728800"/>
          </a:xfrm>
          <a:prstGeom prst="ellipse">
            <a:avLst/>
          </a:prstGeom>
          <a:noFill/>
          <a:ln>
            <a:noFill/>
          </a:ln>
        </p:spPr>
      </p:pic>
      <p:sp>
        <p:nvSpPr>
          <p:cNvPr id="747" name="Google Shape;747;p56"/>
          <p:cNvSpPr>
            <a:spLocks noGrp="1"/>
          </p:cNvSpPr>
          <p:nvPr>
            <p:ph type="pic" idx="15"/>
          </p:nvPr>
        </p:nvSpPr>
        <p:spPr>
          <a:xfrm>
            <a:off x="6582951" y="3631795"/>
            <a:ext cx="607600" cy="607600"/>
          </a:xfrm>
          <a:prstGeom prst="ellipse">
            <a:avLst/>
          </a:prstGeom>
          <a:noFill/>
          <a:ln>
            <a:noFill/>
          </a:ln>
        </p:spPr>
      </p:sp>
      <p:sp>
        <p:nvSpPr>
          <p:cNvPr id="748" name="Google Shape;748;p56"/>
          <p:cNvSpPr/>
          <p:nvPr/>
        </p:nvSpPr>
        <p:spPr>
          <a:xfrm>
            <a:off x="6522137" y="4834009"/>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pic>
        <p:nvPicPr>
          <p:cNvPr id="749" name="Google Shape;749;p56" title="vector-dots-white-gradient-transparency-pattern-03.png"/>
          <p:cNvPicPr preferRelativeResize="0"/>
          <p:nvPr/>
        </p:nvPicPr>
        <p:blipFill rotWithShape="1">
          <a:blip r:embed="rId3">
            <a:alphaModFix/>
          </a:blip>
          <a:srcRect/>
          <a:stretch/>
        </p:blipFill>
        <p:spPr>
          <a:xfrm>
            <a:off x="6522137" y="4834009"/>
            <a:ext cx="728800" cy="728800"/>
          </a:xfrm>
          <a:prstGeom prst="ellipse">
            <a:avLst/>
          </a:prstGeom>
          <a:noFill/>
          <a:ln>
            <a:noFill/>
          </a:ln>
        </p:spPr>
      </p:pic>
      <p:sp>
        <p:nvSpPr>
          <p:cNvPr id="750" name="Google Shape;750;p56"/>
          <p:cNvSpPr>
            <a:spLocks noGrp="1"/>
          </p:cNvSpPr>
          <p:nvPr>
            <p:ph type="pic" idx="16"/>
          </p:nvPr>
        </p:nvSpPr>
        <p:spPr>
          <a:xfrm>
            <a:off x="6582951" y="4894769"/>
            <a:ext cx="607600" cy="607600"/>
          </a:xfrm>
          <a:prstGeom prst="ellipse">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0/50 Layouts: Body + 5 icons">
  <p:cSld name="50/50 Layouts: Body + 5 icons">
    <p:spTree>
      <p:nvGrpSpPr>
        <p:cNvPr id="1" name="Shape 751"/>
        <p:cNvGrpSpPr/>
        <p:nvPr/>
      </p:nvGrpSpPr>
      <p:grpSpPr>
        <a:xfrm>
          <a:off x="0" y="0"/>
          <a:ext cx="0" cy="0"/>
          <a:chOff x="0" y="0"/>
          <a:chExt cx="0" cy="0"/>
        </a:xfrm>
      </p:grpSpPr>
      <p:sp>
        <p:nvSpPr>
          <p:cNvPr id="752" name="Google Shape;752;p57"/>
          <p:cNvSpPr/>
          <p:nvPr/>
        </p:nvSpPr>
        <p:spPr>
          <a:xfrm>
            <a:off x="6041067" y="593367"/>
            <a:ext cx="5774800" cy="5402000"/>
          </a:xfrm>
          <a:prstGeom prst="roundRect">
            <a:avLst>
              <a:gd name="adj" fmla="val 4297"/>
            </a:avLst>
          </a:prstGeom>
          <a:gradFill>
            <a:gsLst>
              <a:gs pos="0">
                <a:srgbClr val="FCFBFB">
                  <a:alpha val="50196"/>
                </a:srgbClr>
              </a:gs>
              <a:gs pos="100000">
                <a:srgbClr val="FCFBFB">
                  <a:alpha val="50196"/>
                </a:srgbClr>
              </a:gs>
            </a:gsLst>
            <a:lin ang="2700006"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753" name="Google Shape;753;p57"/>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754" name="Google Shape;754;p57"/>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755" name="Google Shape;755;p57"/>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756" name="Google Shape;756;p57"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757" name="Google Shape;757;p57"/>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758" name="Google Shape;758;p57"/>
          <p:cNvSpPr/>
          <p:nvPr/>
        </p:nvSpPr>
        <p:spPr>
          <a:xfrm>
            <a:off x="6502311" y="887983"/>
            <a:ext cx="609600" cy="6096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759" name="Google Shape;759;p57"/>
          <p:cNvSpPr>
            <a:spLocks noGrp="1"/>
          </p:cNvSpPr>
          <p:nvPr>
            <p:ph type="pic" idx="2"/>
          </p:nvPr>
        </p:nvSpPr>
        <p:spPr>
          <a:xfrm>
            <a:off x="6563311" y="948983"/>
            <a:ext cx="487600" cy="487600"/>
          </a:xfrm>
          <a:prstGeom prst="ellipse">
            <a:avLst/>
          </a:prstGeom>
          <a:noFill/>
          <a:ln>
            <a:noFill/>
          </a:ln>
        </p:spPr>
      </p:sp>
      <p:sp>
        <p:nvSpPr>
          <p:cNvPr id="760" name="Google Shape;760;p57"/>
          <p:cNvSpPr txBox="1">
            <a:spLocks noGrp="1"/>
          </p:cNvSpPr>
          <p:nvPr>
            <p:ph type="subTitle" idx="1"/>
          </p:nvPr>
        </p:nvSpPr>
        <p:spPr>
          <a:xfrm>
            <a:off x="7360177" y="850489"/>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61" name="Google Shape;761;p57"/>
          <p:cNvSpPr txBox="1">
            <a:spLocks noGrp="1"/>
          </p:cNvSpPr>
          <p:nvPr>
            <p:ph type="subTitle" idx="3"/>
          </p:nvPr>
        </p:nvSpPr>
        <p:spPr>
          <a:xfrm>
            <a:off x="7360177" y="1261975"/>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62" name="Google Shape;762;p57"/>
          <p:cNvSpPr txBox="1">
            <a:spLocks noGrp="1"/>
          </p:cNvSpPr>
          <p:nvPr>
            <p:ph type="title"/>
          </p:nvPr>
        </p:nvSpPr>
        <p:spPr>
          <a:xfrm>
            <a:off x="463296" y="1108525"/>
            <a:ext cx="5120800" cy="49244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763" name="Google Shape;763;p57"/>
          <p:cNvSpPr txBox="1">
            <a:spLocks noGrp="1"/>
          </p:cNvSpPr>
          <p:nvPr>
            <p:ph type="body" idx="4"/>
          </p:nvPr>
        </p:nvSpPr>
        <p:spPr>
          <a:xfrm>
            <a:off x="463296" y="1806967"/>
            <a:ext cx="5120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764" name="Google Shape;764;p57"/>
          <p:cNvSpPr txBox="1">
            <a:spLocks noGrp="1"/>
          </p:cNvSpPr>
          <p:nvPr>
            <p:ph type="subTitle" idx="5"/>
          </p:nvPr>
        </p:nvSpPr>
        <p:spPr>
          <a:xfrm>
            <a:off x="7360177" y="1949555"/>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65" name="Google Shape;765;p57"/>
          <p:cNvSpPr txBox="1">
            <a:spLocks noGrp="1"/>
          </p:cNvSpPr>
          <p:nvPr>
            <p:ph type="subTitle" idx="6"/>
          </p:nvPr>
        </p:nvSpPr>
        <p:spPr>
          <a:xfrm>
            <a:off x="7360177" y="2361041"/>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66" name="Google Shape;766;p57"/>
          <p:cNvSpPr txBox="1">
            <a:spLocks noGrp="1"/>
          </p:cNvSpPr>
          <p:nvPr>
            <p:ph type="subTitle" idx="7"/>
          </p:nvPr>
        </p:nvSpPr>
        <p:spPr>
          <a:xfrm>
            <a:off x="7360177" y="2994941"/>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67" name="Google Shape;767;p57"/>
          <p:cNvSpPr txBox="1">
            <a:spLocks noGrp="1"/>
          </p:cNvSpPr>
          <p:nvPr>
            <p:ph type="subTitle" idx="8"/>
          </p:nvPr>
        </p:nvSpPr>
        <p:spPr>
          <a:xfrm>
            <a:off x="7360177" y="3406428"/>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68" name="Google Shape;768;p57"/>
          <p:cNvSpPr txBox="1">
            <a:spLocks noGrp="1"/>
          </p:cNvSpPr>
          <p:nvPr>
            <p:ph type="subTitle" idx="9"/>
          </p:nvPr>
        </p:nvSpPr>
        <p:spPr>
          <a:xfrm>
            <a:off x="7360177" y="4043383"/>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69" name="Google Shape;769;p57"/>
          <p:cNvSpPr txBox="1">
            <a:spLocks noGrp="1"/>
          </p:cNvSpPr>
          <p:nvPr>
            <p:ph type="subTitle" idx="13"/>
          </p:nvPr>
        </p:nvSpPr>
        <p:spPr>
          <a:xfrm>
            <a:off x="7360177" y="4454869"/>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70" name="Google Shape;770;p57"/>
          <p:cNvSpPr txBox="1">
            <a:spLocks noGrp="1"/>
          </p:cNvSpPr>
          <p:nvPr>
            <p:ph type="subTitle" idx="14"/>
          </p:nvPr>
        </p:nvSpPr>
        <p:spPr>
          <a:xfrm>
            <a:off x="7360177" y="5036049"/>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71" name="Google Shape;771;p57"/>
          <p:cNvSpPr txBox="1">
            <a:spLocks noGrp="1"/>
          </p:cNvSpPr>
          <p:nvPr>
            <p:ph type="subTitle" idx="15"/>
          </p:nvPr>
        </p:nvSpPr>
        <p:spPr>
          <a:xfrm>
            <a:off x="7360177" y="5447536"/>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72" name="Google Shape;772;p57"/>
          <p:cNvSpPr/>
          <p:nvPr/>
        </p:nvSpPr>
        <p:spPr>
          <a:xfrm>
            <a:off x="6502311" y="1973849"/>
            <a:ext cx="609600" cy="6096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773" name="Google Shape;773;p57"/>
          <p:cNvSpPr>
            <a:spLocks noGrp="1"/>
          </p:cNvSpPr>
          <p:nvPr>
            <p:ph type="pic" idx="16"/>
          </p:nvPr>
        </p:nvSpPr>
        <p:spPr>
          <a:xfrm>
            <a:off x="6563311" y="2034849"/>
            <a:ext cx="487600" cy="487600"/>
          </a:xfrm>
          <a:prstGeom prst="ellipse">
            <a:avLst/>
          </a:prstGeom>
          <a:noFill/>
          <a:ln>
            <a:noFill/>
          </a:ln>
        </p:spPr>
      </p:sp>
      <p:sp>
        <p:nvSpPr>
          <p:cNvPr id="774" name="Google Shape;774;p57"/>
          <p:cNvSpPr/>
          <p:nvPr/>
        </p:nvSpPr>
        <p:spPr>
          <a:xfrm>
            <a:off x="6502311" y="3027949"/>
            <a:ext cx="609600" cy="6096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775" name="Google Shape;775;p57"/>
          <p:cNvSpPr>
            <a:spLocks noGrp="1"/>
          </p:cNvSpPr>
          <p:nvPr>
            <p:ph type="pic" idx="17"/>
          </p:nvPr>
        </p:nvSpPr>
        <p:spPr>
          <a:xfrm>
            <a:off x="6563311" y="3088949"/>
            <a:ext cx="487600" cy="487600"/>
          </a:xfrm>
          <a:prstGeom prst="ellipse">
            <a:avLst/>
          </a:prstGeom>
          <a:noFill/>
          <a:ln>
            <a:noFill/>
          </a:ln>
        </p:spPr>
      </p:sp>
      <p:sp>
        <p:nvSpPr>
          <p:cNvPr id="776" name="Google Shape;776;p57"/>
          <p:cNvSpPr/>
          <p:nvPr/>
        </p:nvSpPr>
        <p:spPr>
          <a:xfrm>
            <a:off x="6502311" y="4075699"/>
            <a:ext cx="609600" cy="6096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777" name="Google Shape;777;p57"/>
          <p:cNvSpPr>
            <a:spLocks noGrp="1"/>
          </p:cNvSpPr>
          <p:nvPr>
            <p:ph type="pic" idx="18"/>
          </p:nvPr>
        </p:nvSpPr>
        <p:spPr>
          <a:xfrm>
            <a:off x="6563311" y="4136699"/>
            <a:ext cx="487600" cy="487600"/>
          </a:xfrm>
          <a:prstGeom prst="ellipse">
            <a:avLst/>
          </a:prstGeom>
          <a:noFill/>
          <a:ln>
            <a:noFill/>
          </a:ln>
        </p:spPr>
      </p:sp>
      <p:sp>
        <p:nvSpPr>
          <p:cNvPr id="778" name="Google Shape;778;p57"/>
          <p:cNvSpPr/>
          <p:nvPr/>
        </p:nvSpPr>
        <p:spPr>
          <a:xfrm>
            <a:off x="6502311" y="5042283"/>
            <a:ext cx="609600" cy="6096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779" name="Google Shape;779;p57"/>
          <p:cNvSpPr>
            <a:spLocks noGrp="1"/>
          </p:cNvSpPr>
          <p:nvPr>
            <p:ph type="pic" idx="19"/>
          </p:nvPr>
        </p:nvSpPr>
        <p:spPr>
          <a:xfrm>
            <a:off x="6563311" y="5103283"/>
            <a:ext cx="487600" cy="487600"/>
          </a:xfrm>
          <a:prstGeom prst="ellipse">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Vapor)">
  <p:cSld name="Divider (Vapor)">
    <p:spTree>
      <p:nvGrpSpPr>
        <p:cNvPr id="1" name="Shape 32"/>
        <p:cNvGrpSpPr/>
        <p:nvPr/>
      </p:nvGrpSpPr>
      <p:grpSpPr>
        <a:xfrm>
          <a:off x="0" y="0"/>
          <a:ext cx="0" cy="0"/>
          <a:chOff x="0" y="0"/>
          <a:chExt cx="0" cy="0"/>
        </a:xfrm>
      </p:grpSpPr>
      <p:sp>
        <p:nvSpPr>
          <p:cNvPr id="33" name="Google Shape;33;p23"/>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34" name="Google Shape;34;p23"/>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35" name="Google Shape;35;p23"/>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36" name="Google Shape;36;p23"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37" name="Google Shape;37;p23"/>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38" name="Google Shape;38;p23"/>
          <p:cNvSpPr txBox="1">
            <a:spLocks noGrp="1"/>
          </p:cNvSpPr>
          <p:nvPr>
            <p:ph type="title"/>
          </p:nvPr>
        </p:nvSpPr>
        <p:spPr>
          <a:xfrm>
            <a:off x="463296" y="2543600"/>
            <a:ext cx="112776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5"/>
              </a:buClr>
              <a:buSzPts val="3600"/>
              <a:buNone/>
              <a:defRPr sz="4800">
                <a:solidFill>
                  <a:schemeClr val="accent5"/>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lumns: 4 with icons (alt)">
  <p:cSld name="Columns: 4 with icons (alt)">
    <p:spTree>
      <p:nvGrpSpPr>
        <p:cNvPr id="1" name="Shape 780"/>
        <p:cNvGrpSpPr/>
        <p:nvPr/>
      </p:nvGrpSpPr>
      <p:grpSpPr>
        <a:xfrm>
          <a:off x="0" y="0"/>
          <a:ext cx="0" cy="0"/>
          <a:chOff x="0" y="0"/>
          <a:chExt cx="0" cy="0"/>
        </a:xfrm>
      </p:grpSpPr>
      <p:sp>
        <p:nvSpPr>
          <p:cNvPr id="781" name="Google Shape;781;p58"/>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782" name="Google Shape;782;p58"/>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783" name="Google Shape;783;p58"/>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784" name="Google Shape;784;p58"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785" name="Google Shape;785;p58"/>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786" name="Google Shape;786;p58"/>
          <p:cNvSpPr/>
          <p:nvPr/>
        </p:nvSpPr>
        <p:spPr>
          <a:xfrm>
            <a:off x="527036" y="3167665"/>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pic>
        <p:nvPicPr>
          <p:cNvPr id="787" name="Google Shape;787;p58" title="vector-dots-white-gradient-transparency-pattern-03.png"/>
          <p:cNvPicPr preferRelativeResize="0"/>
          <p:nvPr/>
        </p:nvPicPr>
        <p:blipFill rotWithShape="1">
          <a:blip r:embed="rId3">
            <a:alphaModFix/>
          </a:blip>
          <a:srcRect/>
          <a:stretch/>
        </p:blipFill>
        <p:spPr>
          <a:xfrm>
            <a:off x="527036" y="3167665"/>
            <a:ext cx="728800" cy="728800"/>
          </a:xfrm>
          <a:prstGeom prst="ellipse">
            <a:avLst/>
          </a:prstGeom>
          <a:noFill/>
          <a:ln>
            <a:noFill/>
          </a:ln>
        </p:spPr>
      </p:pic>
      <p:sp>
        <p:nvSpPr>
          <p:cNvPr id="788" name="Google Shape;788;p58"/>
          <p:cNvSpPr>
            <a:spLocks noGrp="1"/>
          </p:cNvSpPr>
          <p:nvPr>
            <p:ph type="pic" idx="2"/>
          </p:nvPr>
        </p:nvSpPr>
        <p:spPr>
          <a:xfrm>
            <a:off x="587849" y="3228425"/>
            <a:ext cx="607600" cy="607600"/>
          </a:xfrm>
          <a:prstGeom prst="ellipse">
            <a:avLst/>
          </a:prstGeom>
          <a:noFill/>
          <a:ln>
            <a:noFill/>
          </a:ln>
        </p:spPr>
      </p:sp>
      <p:sp>
        <p:nvSpPr>
          <p:cNvPr id="789" name="Google Shape;789;p58"/>
          <p:cNvSpPr txBox="1">
            <a:spLocks noGrp="1"/>
          </p:cNvSpPr>
          <p:nvPr>
            <p:ph type="subTitle" idx="1"/>
          </p:nvPr>
        </p:nvSpPr>
        <p:spPr>
          <a:xfrm>
            <a:off x="1458853" y="3165128"/>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90" name="Google Shape;790;p58"/>
          <p:cNvSpPr txBox="1">
            <a:spLocks noGrp="1"/>
          </p:cNvSpPr>
          <p:nvPr>
            <p:ph type="subTitle" idx="3"/>
          </p:nvPr>
        </p:nvSpPr>
        <p:spPr>
          <a:xfrm>
            <a:off x="1458853" y="3616327"/>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91" name="Google Shape;791;p58"/>
          <p:cNvSpPr txBox="1">
            <a:spLocks noGrp="1"/>
          </p:cNvSpPr>
          <p:nvPr>
            <p:ph type="title"/>
          </p:nvPr>
        </p:nvSpPr>
        <p:spPr>
          <a:xfrm>
            <a:off x="470696" y="1108525"/>
            <a:ext cx="6399200" cy="49244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792" name="Google Shape;792;p58"/>
          <p:cNvSpPr txBox="1">
            <a:spLocks noGrp="1"/>
          </p:cNvSpPr>
          <p:nvPr>
            <p:ph type="subTitle" idx="4"/>
          </p:nvPr>
        </p:nvSpPr>
        <p:spPr>
          <a:xfrm>
            <a:off x="1458853" y="4355197"/>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93" name="Google Shape;793;p58"/>
          <p:cNvSpPr txBox="1">
            <a:spLocks noGrp="1"/>
          </p:cNvSpPr>
          <p:nvPr>
            <p:ph type="subTitle" idx="5"/>
          </p:nvPr>
        </p:nvSpPr>
        <p:spPr>
          <a:xfrm>
            <a:off x="1458853" y="4806397"/>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94" name="Google Shape;794;p58"/>
          <p:cNvSpPr txBox="1">
            <a:spLocks noGrp="1"/>
          </p:cNvSpPr>
          <p:nvPr>
            <p:ph type="subTitle" idx="6"/>
          </p:nvPr>
        </p:nvSpPr>
        <p:spPr>
          <a:xfrm>
            <a:off x="7589053" y="3179001"/>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795" name="Google Shape;795;p58"/>
          <p:cNvSpPr txBox="1">
            <a:spLocks noGrp="1"/>
          </p:cNvSpPr>
          <p:nvPr>
            <p:ph type="subTitle" idx="7"/>
          </p:nvPr>
        </p:nvSpPr>
        <p:spPr>
          <a:xfrm>
            <a:off x="7589053" y="3630201"/>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796" name="Google Shape;796;p58"/>
          <p:cNvSpPr/>
          <p:nvPr/>
        </p:nvSpPr>
        <p:spPr>
          <a:xfrm>
            <a:off x="526836" y="4322136"/>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pic>
        <p:nvPicPr>
          <p:cNvPr id="797" name="Google Shape;797;p58" title="vector-dots-white-gradient-transparency-pattern-03.png"/>
          <p:cNvPicPr preferRelativeResize="0"/>
          <p:nvPr/>
        </p:nvPicPr>
        <p:blipFill rotWithShape="1">
          <a:blip r:embed="rId3">
            <a:alphaModFix/>
          </a:blip>
          <a:srcRect/>
          <a:stretch/>
        </p:blipFill>
        <p:spPr>
          <a:xfrm>
            <a:off x="526836" y="4322136"/>
            <a:ext cx="728800" cy="728800"/>
          </a:xfrm>
          <a:prstGeom prst="ellipse">
            <a:avLst/>
          </a:prstGeom>
          <a:noFill/>
          <a:ln>
            <a:noFill/>
          </a:ln>
        </p:spPr>
      </p:pic>
      <p:sp>
        <p:nvSpPr>
          <p:cNvPr id="798" name="Google Shape;798;p58"/>
          <p:cNvSpPr>
            <a:spLocks noGrp="1"/>
          </p:cNvSpPr>
          <p:nvPr>
            <p:ph type="pic" idx="8"/>
          </p:nvPr>
        </p:nvSpPr>
        <p:spPr>
          <a:xfrm>
            <a:off x="587649" y="4382896"/>
            <a:ext cx="607600" cy="607600"/>
          </a:xfrm>
          <a:prstGeom prst="ellipse">
            <a:avLst/>
          </a:prstGeom>
          <a:noFill/>
          <a:ln>
            <a:noFill/>
          </a:ln>
        </p:spPr>
      </p:sp>
      <p:sp>
        <p:nvSpPr>
          <p:cNvPr id="799" name="Google Shape;799;p58"/>
          <p:cNvSpPr/>
          <p:nvPr/>
        </p:nvSpPr>
        <p:spPr>
          <a:xfrm>
            <a:off x="6657053" y="3167667"/>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pic>
        <p:nvPicPr>
          <p:cNvPr id="800" name="Google Shape;800;p58" title="vector-dots-white-gradient-transparency-pattern-03.png"/>
          <p:cNvPicPr preferRelativeResize="0"/>
          <p:nvPr/>
        </p:nvPicPr>
        <p:blipFill rotWithShape="1">
          <a:blip r:embed="rId3">
            <a:alphaModFix/>
          </a:blip>
          <a:srcRect/>
          <a:stretch/>
        </p:blipFill>
        <p:spPr>
          <a:xfrm>
            <a:off x="6657053" y="3167667"/>
            <a:ext cx="728800" cy="728800"/>
          </a:xfrm>
          <a:prstGeom prst="ellipse">
            <a:avLst/>
          </a:prstGeom>
          <a:noFill/>
          <a:ln>
            <a:noFill/>
          </a:ln>
        </p:spPr>
      </p:pic>
      <p:sp>
        <p:nvSpPr>
          <p:cNvPr id="801" name="Google Shape;801;p58"/>
          <p:cNvSpPr>
            <a:spLocks noGrp="1"/>
          </p:cNvSpPr>
          <p:nvPr>
            <p:ph type="pic" idx="9"/>
          </p:nvPr>
        </p:nvSpPr>
        <p:spPr>
          <a:xfrm>
            <a:off x="6717865" y="3228427"/>
            <a:ext cx="607600" cy="607600"/>
          </a:xfrm>
          <a:prstGeom prst="ellipse">
            <a:avLst/>
          </a:prstGeom>
          <a:noFill/>
          <a:ln>
            <a:noFill/>
          </a:ln>
        </p:spPr>
      </p:sp>
      <p:sp>
        <p:nvSpPr>
          <p:cNvPr id="802" name="Google Shape;802;p58"/>
          <p:cNvSpPr txBox="1">
            <a:spLocks noGrp="1"/>
          </p:cNvSpPr>
          <p:nvPr>
            <p:ph type="subTitle" idx="13"/>
          </p:nvPr>
        </p:nvSpPr>
        <p:spPr>
          <a:xfrm>
            <a:off x="463301" y="1757600"/>
            <a:ext cx="5994000" cy="318549"/>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803" name="Google Shape;803;p58"/>
          <p:cNvSpPr txBox="1">
            <a:spLocks noGrp="1"/>
          </p:cNvSpPr>
          <p:nvPr>
            <p:ph type="subTitle" idx="14"/>
          </p:nvPr>
        </p:nvSpPr>
        <p:spPr>
          <a:xfrm>
            <a:off x="7589053" y="4355197"/>
            <a:ext cx="4062000" cy="3040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2pPr>
            <a:lvl3pPr lvl="2"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3pPr>
            <a:lvl4pPr lvl="3"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4pPr>
            <a:lvl5pPr lvl="4"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5pPr>
            <a:lvl6pPr lvl="5"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6pPr>
            <a:lvl7pPr lvl="6"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7pPr>
            <a:lvl8pPr lvl="7"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8pPr>
            <a:lvl9pPr lvl="8"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9pPr>
          </a:lstStyle>
          <a:p>
            <a:endParaRPr/>
          </a:p>
        </p:txBody>
      </p:sp>
      <p:sp>
        <p:nvSpPr>
          <p:cNvPr id="804" name="Google Shape;804;p58"/>
          <p:cNvSpPr txBox="1">
            <a:spLocks noGrp="1"/>
          </p:cNvSpPr>
          <p:nvPr>
            <p:ph type="subTitle" idx="15"/>
          </p:nvPr>
        </p:nvSpPr>
        <p:spPr>
          <a:xfrm>
            <a:off x="7589053" y="4806397"/>
            <a:ext cx="4062000" cy="34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805" name="Google Shape;805;p58"/>
          <p:cNvSpPr/>
          <p:nvPr/>
        </p:nvSpPr>
        <p:spPr>
          <a:xfrm>
            <a:off x="6657036" y="4322136"/>
            <a:ext cx="728800" cy="728800"/>
          </a:xfrm>
          <a:prstGeom prst="ellipse">
            <a:avLst/>
          </a:prstGeom>
          <a:gradFill>
            <a:gsLst>
              <a:gs pos="0">
                <a:schemeClr val="accent1"/>
              </a:gs>
              <a:gs pos="100000">
                <a:schemeClr val="accent5"/>
              </a:gs>
            </a:gsLst>
            <a:lin ang="2700006" scaled="0"/>
          </a:gradFill>
          <a:ln>
            <a:noFill/>
          </a:ln>
        </p:spPr>
        <p:txBody>
          <a:bodyPr spcFirstLastPara="1" wrap="square" lIns="48600" tIns="48600" rIns="48600" bIns="48600"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pic>
        <p:nvPicPr>
          <p:cNvPr id="806" name="Google Shape;806;p58" title="vector-dots-white-gradient-transparency-pattern-03.png"/>
          <p:cNvPicPr preferRelativeResize="0"/>
          <p:nvPr/>
        </p:nvPicPr>
        <p:blipFill rotWithShape="1">
          <a:blip r:embed="rId3">
            <a:alphaModFix/>
          </a:blip>
          <a:srcRect/>
          <a:stretch/>
        </p:blipFill>
        <p:spPr>
          <a:xfrm>
            <a:off x="6657036" y="4322136"/>
            <a:ext cx="728800" cy="728800"/>
          </a:xfrm>
          <a:prstGeom prst="ellipse">
            <a:avLst/>
          </a:prstGeom>
          <a:noFill/>
          <a:ln>
            <a:noFill/>
          </a:ln>
        </p:spPr>
      </p:pic>
      <p:sp>
        <p:nvSpPr>
          <p:cNvPr id="807" name="Google Shape;807;p58"/>
          <p:cNvSpPr>
            <a:spLocks noGrp="1"/>
          </p:cNvSpPr>
          <p:nvPr>
            <p:ph type="pic" idx="16"/>
          </p:nvPr>
        </p:nvSpPr>
        <p:spPr>
          <a:xfrm>
            <a:off x="6717849" y="4382896"/>
            <a:ext cx="607600" cy="607600"/>
          </a:xfrm>
          <a:prstGeom prst="ellipse">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am - 5 People">
  <p:cSld name="Team - 5 People">
    <p:spTree>
      <p:nvGrpSpPr>
        <p:cNvPr id="1" name="Shape 808"/>
        <p:cNvGrpSpPr/>
        <p:nvPr/>
      </p:nvGrpSpPr>
      <p:grpSpPr>
        <a:xfrm>
          <a:off x="0" y="0"/>
          <a:ext cx="0" cy="0"/>
          <a:chOff x="0" y="0"/>
          <a:chExt cx="0" cy="0"/>
        </a:xfrm>
      </p:grpSpPr>
      <p:sp>
        <p:nvSpPr>
          <p:cNvPr id="809" name="Google Shape;809;p59"/>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0" name="Google Shape;810;p59"/>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11" name="Google Shape;811;p59"/>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812" name="Google Shape;812;p59"/>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813" name="Google Shape;813;p59"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814" name="Google Shape;814;p59"/>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815" name="Google Shape;815;p59"/>
          <p:cNvSpPr/>
          <p:nvPr/>
        </p:nvSpPr>
        <p:spPr>
          <a:xfrm>
            <a:off x="678300" y="1860000"/>
            <a:ext cx="1524000" cy="15240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16" name="Google Shape;816;p59"/>
          <p:cNvSpPr>
            <a:spLocks noGrp="1"/>
          </p:cNvSpPr>
          <p:nvPr>
            <p:ph type="pic" idx="2"/>
          </p:nvPr>
        </p:nvSpPr>
        <p:spPr>
          <a:xfrm>
            <a:off x="830700" y="2012400"/>
            <a:ext cx="1219200" cy="1219200"/>
          </a:xfrm>
          <a:prstGeom prst="ellipse">
            <a:avLst/>
          </a:prstGeom>
          <a:noFill/>
          <a:ln>
            <a:noFill/>
          </a:ln>
        </p:spPr>
      </p:sp>
      <p:sp>
        <p:nvSpPr>
          <p:cNvPr id="817" name="Google Shape;817;p59"/>
          <p:cNvSpPr txBox="1">
            <a:spLocks noGrp="1"/>
          </p:cNvSpPr>
          <p:nvPr>
            <p:ph type="subTitle" idx="1"/>
          </p:nvPr>
        </p:nvSpPr>
        <p:spPr>
          <a:xfrm>
            <a:off x="346300" y="3830000"/>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818" name="Google Shape;818;p59"/>
          <p:cNvSpPr txBox="1">
            <a:spLocks noGrp="1"/>
          </p:cNvSpPr>
          <p:nvPr>
            <p:ph type="subTitle" idx="3"/>
          </p:nvPr>
        </p:nvSpPr>
        <p:spPr>
          <a:xfrm>
            <a:off x="346300" y="4191833"/>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a:endParaRPr/>
          </a:p>
        </p:txBody>
      </p:sp>
      <p:sp>
        <p:nvSpPr>
          <p:cNvPr id="819" name="Google Shape;819;p59"/>
          <p:cNvSpPr/>
          <p:nvPr/>
        </p:nvSpPr>
        <p:spPr>
          <a:xfrm>
            <a:off x="2990100" y="1860000"/>
            <a:ext cx="1524000" cy="15240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20" name="Google Shape;820;p59"/>
          <p:cNvSpPr>
            <a:spLocks noGrp="1"/>
          </p:cNvSpPr>
          <p:nvPr>
            <p:ph type="pic" idx="4"/>
          </p:nvPr>
        </p:nvSpPr>
        <p:spPr>
          <a:xfrm>
            <a:off x="3142500" y="2012400"/>
            <a:ext cx="1219200" cy="1219200"/>
          </a:xfrm>
          <a:prstGeom prst="ellipse">
            <a:avLst/>
          </a:prstGeom>
          <a:noFill/>
          <a:ln>
            <a:noFill/>
          </a:ln>
        </p:spPr>
      </p:sp>
      <p:sp>
        <p:nvSpPr>
          <p:cNvPr id="821" name="Google Shape;821;p59"/>
          <p:cNvSpPr txBox="1">
            <a:spLocks noGrp="1"/>
          </p:cNvSpPr>
          <p:nvPr>
            <p:ph type="subTitle" idx="5"/>
          </p:nvPr>
        </p:nvSpPr>
        <p:spPr>
          <a:xfrm>
            <a:off x="2658100" y="3830000"/>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822" name="Google Shape;822;p59"/>
          <p:cNvSpPr txBox="1">
            <a:spLocks noGrp="1"/>
          </p:cNvSpPr>
          <p:nvPr>
            <p:ph type="subTitle" idx="6"/>
          </p:nvPr>
        </p:nvSpPr>
        <p:spPr>
          <a:xfrm>
            <a:off x="2658100" y="4191833"/>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a:endParaRPr/>
          </a:p>
        </p:txBody>
      </p:sp>
      <p:sp>
        <p:nvSpPr>
          <p:cNvPr id="823" name="Google Shape;823;p59"/>
          <p:cNvSpPr/>
          <p:nvPr/>
        </p:nvSpPr>
        <p:spPr>
          <a:xfrm>
            <a:off x="5296100" y="1860000"/>
            <a:ext cx="1524000" cy="15240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24" name="Google Shape;824;p59"/>
          <p:cNvSpPr>
            <a:spLocks noGrp="1"/>
          </p:cNvSpPr>
          <p:nvPr>
            <p:ph type="pic" idx="7"/>
          </p:nvPr>
        </p:nvSpPr>
        <p:spPr>
          <a:xfrm>
            <a:off x="5448500" y="2012400"/>
            <a:ext cx="1219200" cy="1219200"/>
          </a:xfrm>
          <a:prstGeom prst="ellipse">
            <a:avLst/>
          </a:prstGeom>
          <a:noFill/>
          <a:ln>
            <a:noFill/>
          </a:ln>
        </p:spPr>
      </p:sp>
      <p:sp>
        <p:nvSpPr>
          <p:cNvPr id="825" name="Google Shape;825;p59"/>
          <p:cNvSpPr txBox="1">
            <a:spLocks noGrp="1"/>
          </p:cNvSpPr>
          <p:nvPr>
            <p:ph type="subTitle" idx="8"/>
          </p:nvPr>
        </p:nvSpPr>
        <p:spPr>
          <a:xfrm>
            <a:off x="4964100" y="3830000"/>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826" name="Google Shape;826;p59"/>
          <p:cNvSpPr txBox="1">
            <a:spLocks noGrp="1"/>
          </p:cNvSpPr>
          <p:nvPr>
            <p:ph type="subTitle" idx="9"/>
          </p:nvPr>
        </p:nvSpPr>
        <p:spPr>
          <a:xfrm>
            <a:off x="4964100" y="4191833"/>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a:endParaRPr/>
          </a:p>
        </p:txBody>
      </p:sp>
      <p:sp>
        <p:nvSpPr>
          <p:cNvPr id="827" name="Google Shape;827;p59"/>
          <p:cNvSpPr/>
          <p:nvPr/>
        </p:nvSpPr>
        <p:spPr>
          <a:xfrm>
            <a:off x="7677900" y="1860000"/>
            <a:ext cx="1524000" cy="15240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28" name="Google Shape;828;p59"/>
          <p:cNvSpPr>
            <a:spLocks noGrp="1"/>
          </p:cNvSpPr>
          <p:nvPr>
            <p:ph type="pic" idx="13"/>
          </p:nvPr>
        </p:nvSpPr>
        <p:spPr>
          <a:xfrm>
            <a:off x="7830300" y="2012400"/>
            <a:ext cx="1219200" cy="1219200"/>
          </a:xfrm>
          <a:prstGeom prst="ellipse">
            <a:avLst/>
          </a:prstGeom>
          <a:noFill/>
          <a:ln>
            <a:noFill/>
          </a:ln>
        </p:spPr>
      </p:sp>
      <p:sp>
        <p:nvSpPr>
          <p:cNvPr id="829" name="Google Shape;829;p59"/>
          <p:cNvSpPr txBox="1">
            <a:spLocks noGrp="1"/>
          </p:cNvSpPr>
          <p:nvPr>
            <p:ph type="subTitle" idx="14"/>
          </p:nvPr>
        </p:nvSpPr>
        <p:spPr>
          <a:xfrm>
            <a:off x="7345900" y="3830000"/>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830" name="Google Shape;830;p59"/>
          <p:cNvSpPr txBox="1">
            <a:spLocks noGrp="1"/>
          </p:cNvSpPr>
          <p:nvPr>
            <p:ph type="subTitle" idx="15"/>
          </p:nvPr>
        </p:nvSpPr>
        <p:spPr>
          <a:xfrm>
            <a:off x="7345900" y="4191833"/>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a:endParaRPr/>
          </a:p>
        </p:txBody>
      </p:sp>
      <p:sp>
        <p:nvSpPr>
          <p:cNvPr id="831" name="Google Shape;831;p59"/>
          <p:cNvSpPr/>
          <p:nvPr/>
        </p:nvSpPr>
        <p:spPr>
          <a:xfrm>
            <a:off x="9989700" y="1860000"/>
            <a:ext cx="1524000" cy="15240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32" name="Google Shape;832;p59"/>
          <p:cNvSpPr>
            <a:spLocks noGrp="1"/>
          </p:cNvSpPr>
          <p:nvPr>
            <p:ph type="pic" idx="16"/>
          </p:nvPr>
        </p:nvSpPr>
        <p:spPr>
          <a:xfrm>
            <a:off x="10142100" y="2012400"/>
            <a:ext cx="1219200" cy="1219200"/>
          </a:xfrm>
          <a:prstGeom prst="ellipse">
            <a:avLst/>
          </a:prstGeom>
          <a:noFill/>
          <a:ln>
            <a:noFill/>
          </a:ln>
        </p:spPr>
      </p:sp>
      <p:sp>
        <p:nvSpPr>
          <p:cNvPr id="833" name="Google Shape;833;p59"/>
          <p:cNvSpPr txBox="1">
            <a:spLocks noGrp="1"/>
          </p:cNvSpPr>
          <p:nvPr>
            <p:ph type="subTitle" idx="17"/>
          </p:nvPr>
        </p:nvSpPr>
        <p:spPr>
          <a:xfrm>
            <a:off x="9657700" y="3830000"/>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834" name="Google Shape;834;p59"/>
          <p:cNvSpPr txBox="1">
            <a:spLocks noGrp="1"/>
          </p:cNvSpPr>
          <p:nvPr>
            <p:ph type="subTitle" idx="18"/>
          </p:nvPr>
        </p:nvSpPr>
        <p:spPr>
          <a:xfrm>
            <a:off x="9657700" y="4191833"/>
            <a:ext cx="2188000" cy="4400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dk1"/>
              </a:buClr>
              <a:buSzPts val="1200"/>
              <a:buNone/>
              <a:defRPr sz="1600"/>
            </a:lvl1pPr>
            <a:lvl2pPr lvl="1" algn="l">
              <a:lnSpc>
                <a:spcPct val="115000"/>
              </a:lnSpc>
              <a:spcBef>
                <a:spcPts val="0"/>
              </a:spcBef>
              <a:spcAft>
                <a:spcPts val="0"/>
              </a:spcAft>
              <a:buSzPts val="1200"/>
              <a:buNone/>
              <a:defRPr sz="1600"/>
            </a:lvl2pPr>
            <a:lvl3pPr lvl="2" algn="l">
              <a:lnSpc>
                <a:spcPct val="115000"/>
              </a:lnSpc>
              <a:spcBef>
                <a:spcPts val="0"/>
              </a:spcBef>
              <a:spcAft>
                <a:spcPts val="0"/>
              </a:spcAft>
              <a:buSzPts val="1200"/>
              <a:buNone/>
              <a:defRPr sz="1600"/>
            </a:lvl3pPr>
            <a:lvl4pPr lvl="3" algn="l">
              <a:lnSpc>
                <a:spcPct val="115000"/>
              </a:lnSpc>
              <a:spcBef>
                <a:spcPts val="0"/>
              </a:spcBef>
              <a:spcAft>
                <a:spcPts val="0"/>
              </a:spcAft>
              <a:buSzPts val="1200"/>
              <a:buNone/>
              <a:defRPr sz="1600"/>
            </a:lvl4pPr>
            <a:lvl5pPr lvl="4" algn="l">
              <a:lnSpc>
                <a:spcPct val="115000"/>
              </a:lnSpc>
              <a:spcBef>
                <a:spcPts val="0"/>
              </a:spcBef>
              <a:spcAft>
                <a:spcPts val="0"/>
              </a:spcAft>
              <a:buSzPts val="1200"/>
              <a:buNone/>
              <a:defRPr sz="1600"/>
            </a:lvl5pPr>
            <a:lvl6pPr lvl="5" algn="l">
              <a:lnSpc>
                <a:spcPct val="115000"/>
              </a:lnSpc>
              <a:spcBef>
                <a:spcPts val="0"/>
              </a:spcBef>
              <a:spcAft>
                <a:spcPts val="0"/>
              </a:spcAft>
              <a:buSzPts val="1200"/>
              <a:buNone/>
              <a:defRPr sz="1600"/>
            </a:lvl6pPr>
            <a:lvl7pPr lvl="6" algn="l">
              <a:lnSpc>
                <a:spcPct val="115000"/>
              </a:lnSpc>
              <a:spcBef>
                <a:spcPts val="0"/>
              </a:spcBef>
              <a:spcAft>
                <a:spcPts val="0"/>
              </a:spcAft>
              <a:buSzPts val="1200"/>
              <a:buNone/>
              <a:defRPr sz="1600"/>
            </a:lvl7pPr>
            <a:lvl8pPr lvl="7" algn="l">
              <a:lnSpc>
                <a:spcPct val="115000"/>
              </a:lnSpc>
              <a:spcBef>
                <a:spcPts val="0"/>
              </a:spcBef>
              <a:spcAft>
                <a:spcPts val="0"/>
              </a:spcAft>
              <a:buSzPts val="1200"/>
              <a:buNone/>
              <a:defRPr sz="1600"/>
            </a:lvl8pPr>
            <a:lvl9pPr lvl="8" algn="l">
              <a:lnSpc>
                <a:spcPct val="115000"/>
              </a:lnSpc>
              <a:spcBef>
                <a:spcPts val="0"/>
              </a:spcBef>
              <a:spcAft>
                <a:spcPts val="0"/>
              </a:spcAft>
              <a:buSzPts val="1200"/>
              <a:buNone/>
              <a:defRPr sz="1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am: 6 People">
  <p:cSld name="Team: 6 People">
    <p:spTree>
      <p:nvGrpSpPr>
        <p:cNvPr id="1" name="Shape 835"/>
        <p:cNvGrpSpPr/>
        <p:nvPr/>
      </p:nvGrpSpPr>
      <p:grpSpPr>
        <a:xfrm>
          <a:off x="0" y="0"/>
          <a:ext cx="0" cy="0"/>
          <a:chOff x="0" y="0"/>
          <a:chExt cx="0" cy="0"/>
        </a:xfrm>
      </p:grpSpPr>
      <p:sp>
        <p:nvSpPr>
          <p:cNvPr id="836" name="Google Shape;836;p60"/>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7" name="Google Shape;837;p60"/>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38" name="Google Shape;838;p60"/>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839" name="Google Shape;839;p60"/>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840" name="Google Shape;840;p60"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841" name="Google Shape;841;p60"/>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842" name="Google Shape;842;p60"/>
          <p:cNvSpPr/>
          <p:nvPr/>
        </p:nvSpPr>
        <p:spPr>
          <a:xfrm>
            <a:off x="4346000" y="2288629"/>
            <a:ext cx="3500000" cy="1050400"/>
          </a:xfrm>
          <a:prstGeom prst="roundRect">
            <a:avLst>
              <a:gd name="adj" fmla="val 50000"/>
            </a:avLst>
          </a:prstGeom>
          <a:solidFill>
            <a:schemeClr val="accent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43" name="Google Shape;843;p60"/>
          <p:cNvSpPr/>
          <p:nvPr/>
        </p:nvSpPr>
        <p:spPr>
          <a:xfrm>
            <a:off x="4433513" y="2376124"/>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44" name="Google Shape;844;p60"/>
          <p:cNvSpPr>
            <a:spLocks noGrp="1"/>
          </p:cNvSpPr>
          <p:nvPr>
            <p:ph type="pic" idx="2"/>
          </p:nvPr>
        </p:nvSpPr>
        <p:spPr>
          <a:xfrm>
            <a:off x="4468525" y="2411145"/>
            <a:ext cx="804800" cy="804800"/>
          </a:xfrm>
          <a:prstGeom prst="ellipse">
            <a:avLst/>
          </a:prstGeom>
          <a:noFill/>
          <a:ln>
            <a:noFill/>
          </a:ln>
        </p:spPr>
      </p:sp>
      <p:sp>
        <p:nvSpPr>
          <p:cNvPr id="845" name="Google Shape;845;p60"/>
          <p:cNvSpPr/>
          <p:nvPr/>
        </p:nvSpPr>
        <p:spPr>
          <a:xfrm>
            <a:off x="8082688" y="2288629"/>
            <a:ext cx="3500000" cy="1050400"/>
          </a:xfrm>
          <a:prstGeom prst="roundRect">
            <a:avLst>
              <a:gd name="adj" fmla="val 50000"/>
            </a:avLst>
          </a:prstGeom>
          <a:solidFill>
            <a:schemeClr val="accent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46" name="Google Shape;846;p60"/>
          <p:cNvSpPr/>
          <p:nvPr/>
        </p:nvSpPr>
        <p:spPr>
          <a:xfrm>
            <a:off x="8170201" y="2376124"/>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47" name="Google Shape;847;p60"/>
          <p:cNvSpPr>
            <a:spLocks noGrp="1"/>
          </p:cNvSpPr>
          <p:nvPr>
            <p:ph type="pic" idx="3"/>
          </p:nvPr>
        </p:nvSpPr>
        <p:spPr>
          <a:xfrm>
            <a:off x="8205212" y="2411145"/>
            <a:ext cx="804800" cy="804800"/>
          </a:xfrm>
          <a:prstGeom prst="ellipse">
            <a:avLst/>
          </a:prstGeom>
          <a:noFill/>
          <a:ln>
            <a:noFill/>
          </a:ln>
        </p:spPr>
      </p:sp>
      <p:sp>
        <p:nvSpPr>
          <p:cNvPr id="848" name="Google Shape;848;p60"/>
          <p:cNvSpPr/>
          <p:nvPr/>
        </p:nvSpPr>
        <p:spPr>
          <a:xfrm>
            <a:off x="609312" y="2288629"/>
            <a:ext cx="3500000" cy="1050400"/>
          </a:xfrm>
          <a:prstGeom prst="roundRect">
            <a:avLst>
              <a:gd name="adj" fmla="val 50000"/>
            </a:avLst>
          </a:prstGeom>
          <a:solidFill>
            <a:schemeClr val="accent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49" name="Google Shape;849;p60"/>
          <p:cNvSpPr/>
          <p:nvPr/>
        </p:nvSpPr>
        <p:spPr>
          <a:xfrm>
            <a:off x="696827" y="2376124"/>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50" name="Google Shape;850;p60"/>
          <p:cNvSpPr>
            <a:spLocks noGrp="1"/>
          </p:cNvSpPr>
          <p:nvPr>
            <p:ph type="pic" idx="4"/>
          </p:nvPr>
        </p:nvSpPr>
        <p:spPr>
          <a:xfrm>
            <a:off x="731837" y="2411145"/>
            <a:ext cx="804800" cy="804800"/>
          </a:xfrm>
          <a:prstGeom prst="ellipse">
            <a:avLst/>
          </a:prstGeom>
          <a:noFill/>
          <a:ln>
            <a:noFill/>
          </a:ln>
        </p:spPr>
      </p:sp>
      <p:sp>
        <p:nvSpPr>
          <p:cNvPr id="851" name="Google Shape;851;p60"/>
          <p:cNvSpPr txBox="1">
            <a:spLocks noGrp="1"/>
          </p:cNvSpPr>
          <p:nvPr>
            <p:ph type="subTitle" idx="1"/>
          </p:nvPr>
        </p:nvSpPr>
        <p:spPr>
          <a:xfrm>
            <a:off x="1876429" y="2508253"/>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852" name="Google Shape;852;p60"/>
          <p:cNvSpPr txBox="1">
            <a:spLocks noGrp="1"/>
          </p:cNvSpPr>
          <p:nvPr>
            <p:ph type="subTitle" idx="5"/>
          </p:nvPr>
        </p:nvSpPr>
        <p:spPr>
          <a:xfrm>
            <a:off x="1876429" y="2835117"/>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53" name="Google Shape;853;p60"/>
          <p:cNvSpPr txBox="1">
            <a:spLocks noGrp="1"/>
          </p:cNvSpPr>
          <p:nvPr>
            <p:ph type="subTitle" idx="6"/>
          </p:nvPr>
        </p:nvSpPr>
        <p:spPr>
          <a:xfrm>
            <a:off x="5571163" y="2508253"/>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854" name="Google Shape;854;p60"/>
          <p:cNvSpPr txBox="1">
            <a:spLocks noGrp="1"/>
          </p:cNvSpPr>
          <p:nvPr>
            <p:ph type="subTitle" idx="7"/>
          </p:nvPr>
        </p:nvSpPr>
        <p:spPr>
          <a:xfrm>
            <a:off x="5571163" y="2835117"/>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55" name="Google Shape;855;p60"/>
          <p:cNvSpPr txBox="1">
            <a:spLocks noGrp="1"/>
          </p:cNvSpPr>
          <p:nvPr>
            <p:ph type="subTitle" idx="8"/>
          </p:nvPr>
        </p:nvSpPr>
        <p:spPr>
          <a:xfrm>
            <a:off x="9265896" y="2508253"/>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856" name="Google Shape;856;p60"/>
          <p:cNvSpPr txBox="1">
            <a:spLocks noGrp="1"/>
          </p:cNvSpPr>
          <p:nvPr>
            <p:ph type="subTitle" idx="9"/>
          </p:nvPr>
        </p:nvSpPr>
        <p:spPr>
          <a:xfrm>
            <a:off x="9265896" y="2835117"/>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57" name="Google Shape;857;p60"/>
          <p:cNvSpPr/>
          <p:nvPr/>
        </p:nvSpPr>
        <p:spPr>
          <a:xfrm>
            <a:off x="4346000" y="3518963"/>
            <a:ext cx="3500000" cy="1050400"/>
          </a:xfrm>
          <a:prstGeom prst="roundRect">
            <a:avLst>
              <a:gd name="adj" fmla="val 50000"/>
            </a:avLst>
          </a:prstGeom>
          <a:solidFill>
            <a:schemeClr val="accent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58" name="Google Shape;858;p60"/>
          <p:cNvSpPr/>
          <p:nvPr/>
        </p:nvSpPr>
        <p:spPr>
          <a:xfrm>
            <a:off x="4433513" y="3606457"/>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59" name="Google Shape;859;p60"/>
          <p:cNvSpPr>
            <a:spLocks noGrp="1"/>
          </p:cNvSpPr>
          <p:nvPr>
            <p:ph type="pic" idx="13"/>
          </p:nvPr>
        </p:nvSpPr>
        <p:spPr>
          <a:xfrm>
            <a:off x="4468525" y="3641479"/>
            <a:ext cx="804800" cy="804800"/>
          </a:xfrm>
          <a:prstGeom prst="ellipse">
            <a:avLst/>
          </a:prstGeom>
          <a:noFill/>
          <a:ln>
            <a:noFill/>
          </a:ln>
        </p:spPr>
      </p:sp>
      <p:sp>
        <p:nvSpPr>
          <p:cNvPr id="860" name="Google Shape;860;p60"/>
          <p:cNvSpPr/>
          <p:nvPr/>
        </p:nvSpPr>
        <p:spPr>
          <a:xfrm>
            <a:off x="8082688" y="3518963"/>
            <a:ext cx="3500000" cy="1050400"/>
          </a:xfrm>
          <a:prstGeom prst="roundRect">
            <a:avLst>
              <a:gd name="adj" fmla="val 50000"/>
            </a:avLst>
          </a:prstGeom>
          <a:solidFill>
            <a:schemeClr val="accent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61" name="Google Shape;861;p60"/>
          <p:cNvSpPr/>
          <p:nvPr/>
        </p:nvSpPr>
        <p:spPr>
          <a:xfrm>
            <a:off x="8170201" y="3606457"/>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62" name="Google Shape;862;p60"/>
          <p:cNvSpPr>
            <a:spLocks noGrp="1"/>
          </p:cNvSpPr>
          <p:nvPr>
            <p:ph type="pic" idx="14"/>
          </p:nvPr>
        </p:nvSpPr>
        <p:spPr>
          <a:xfrm>
            <a:off x="8205212" y="3641479"/>
            <a:ext cx="804800" cy="804800"/>
          </a:xfrm>
          <a:prstGeom prst="ellipse">
            <a:avLst/>
          </a:prstGeom>
          <a:noFill/>
          <a:ln>
            <a:noFill/>
          </a:ln>
        </p:spPr>
      </p:sp>
      <p:sp>
        <p:nvSpPr>
          <p:cNvPr id="863" name="Google Shape;863;p60"/>
          <p:cNvSpPr/>
          <p:nvPr/>
        </p:nvSpPr>
        <p:spPr>
          <a:xfrm>
            <a:off x="609312" y="3518963"/>
            <a:ext cx="3500000" cy="1050400"/>
          </a:xfrm>
          <a:prstGeom prst="roundRect">
            <a:avLst>
              <a:gd name="adj" fmla="val 50000"/>
            </a:avLst>
          </a:prstGeom>
          <a:solidFill>
            <a:schemeClr val="accent1"/>
          </a:solidFill>
          <a:ln>
            <a:noFill/>
          </a:ln>
        </p:spPr>
        <p:txBody>
          <a:bodyPr spcFirstLastPara="1" wrap="square" lIns="69950" tIns="69950" rIns="69950" bIns="69950" anchor="ctr" anchorCtr="0">
            <a:noAutofit/>
          </a:bodyPr>
          <a:lstStyle/>
          <a:p>
            <a:pPr marL="0" marR="0" lvl="0" indent="0" algn="ctr"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64" name="Google Shape;864;p60"/>
          <p:cNvSpPr/>
          <p:nvPr/>
        </p:nvSpPr>
        <p:spPr>
          <a:xfrm>
            <a:off x="696827" y="3606457"/>
            <a:ext cx="874800" cy="874800"/>
          </a:xfrm>
          <a:prstGeom prst="ellipse">
            <a:avLst/>
          </a:prstGeom>
          <a:solidFill>
            <a:srgbClr val="D5E3E5"/>
          </a:solidFill>
          <a:ln>
            <a:noFill/>
          </a:ln>
        </p:spPr>
        <p:txBody>
          <a:bodyPr spcFirstLastPara="1" wrap="square" lIns="69950" tIns="69950" rIns="69950" bIns="69950" anchor="ctr" anchorCtr="0">
            <a:noAutofit/>
          </a:bodyPr>
          <a:lstStyle/>
          <a:p>
            <a:pPr marL="0" marR="0" lvl="0" indent="0" algn="l" rtl="0">
              <a:lnSpc>
                <a:spcPct val="100000"/>
              </a:lnSpc>
              <a:spcBef>
                <a:spcPts val="0"/>
              </a:spcBef>
              <a:spcAft>
                <a:spcPts val="0"/>
              </a:spcAft>
              <a:buClr>
                <a:schemeClr val="dk1"/>
              </a:buClr>
              <a:buSzPts val="1071"/>
              <a:buFont typeface="Arial"/>
              <a:buNone/>
            </a:pPr>
            <a:endParaRPr sz="1071" b="0" i="0" u="none" strike="noStrike" cap="none">
              <a:solidFill>
                <a:schemeClr val="dk1"/>
              </a:solidFill>
              <a:latin typeface="Sora"/>
              <a:ea typeface="Sora"/>
              <a:cs typeface="Sora"/>
              <a:sym typeface="Sora"/>
            </a:endParaRPr>
          </a:p>
        </p:txBody>
      </p:sp>
      <p:sp>
        <p:nvSpPr>
          <p:cNvPr id="865" name="Google Shape;865;p60"/>
          <p:cNvSpPr>
            <a:spLocks noGrp="1"/>
          </p:cNvSpPr>
          <p:nvPr>
            <p:ph type="pic" idx="15"/>
          </p:nvPr>
        </p:nvSpPr>
        <p:spPr>
          <a:xfrm>
            <a:off x="731837" y="3641479"/>
            <a:ext cx="804800" cy="804800"/>
          </a:xfrm>
          <a:prstGeom prst="ellipse">
            <a:avLst/>
          </a:prstGeom>
          <a:noFill/>
          <a:ln>
            <a:noFill/>
          </a:ln>
        </p:spPr>
      </p:sp>
      <p:sp>
        <p:nvSpPr>
          <p:cNvPr id="866" name="Google Shape;866;p60"/>
          <p:cNvSpPr txBox="1">
            <a:spLocks noGrp="1"/>
          </p:cNvSpPr>
          <p:nvPr>
            <p:ph type="subTitle" idx="16"/>
          </p:nvPr>
        </p:nvSpPr>
        <p:spPr>
          <a:xfrm>
            <a:off x="1876429" y="3738586"/>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867" name="Google Shape;867;p60"/>
          <p:cNvSpPr txBox="1">
            <a:spLocks noGrp="1"/>
          </p:cNvSpPr>
          <p:nvPr>
            <p:ph type="subTitle" idx="17"/>
          </p:nvPr>
        </p:nvSpPr>
        <p:spPr>
          <a:xfrm>
            <a:off x="1876429" y="4065451"/>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68" name="Google Shape;868;p60"/>
          <p:cNvSpPr txBox="1">
            <a:spLocks noGrp="1"/>
          </p:cNvSpPr>
          <p:nvPr>
            <p:ph type="subTitle" idx="18"/>
          </p:nvPr>
        </p:nvSpPr>
        <p:spPr>
          <a:xfrm>
            <a:off x="5571163" y="3738586"/>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869" name="Google Shape;869;p60"/>
          <p:cNvSpPr txBox="1">
            <a:spLocks noGrp="1"/>
          </p:cNvSpPr>
          <p:nvPr>
            <p:ph type="subTitle" idx="19"/>
          </p:nvPr>
        </p:nvSpPr>
        <p:spPr>
          <a:xfrm>
            <a:off x="5571163" y="4065451"/>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70" name="Google Shape;870;p60"/>
          <p:cNvSpPr txBox="1">
            <a:spLocks noGrp="1"/>
          </p:cNvSpPr>
          <p:nvPr>
            <p:ph type="subTitle" idx="20"/>
          </p:nvPr>
        </p:nvSpPr>
        <p:spPr>
          <a:xfrm>
            <a:off x="9265896" y="3738586"/>
            <a:ext cx="1806800" cy="235898"/>
          </a:xfrm>
          <a:prstGeom prst="rect">
            <a:avLst/>
          </a:prstGeom>
          <a:noFill/>
          <a:ln>
            <a:noFill/>
          </a:ln>
        </p:spPr>
        <p:txBody>
          <a:bodyPr spcFirstLastPara="1" wrap="square" lIns="0" tIns="0" rIns="0" bIns="0" anchor="b" anchorCtr="0">
            <a:spAutoFit/>
          </a:bodyPr>
          <a:lstStyle>
            <a:lvl1pPr lvl="0" algn="l">
              <a:lnSpc>
                <a:spcPct val="115000"/>
              </a:lnSpc>
              <a:spcBef>
                <a:spcPts val="0"/>
              </a:spcBef>
              <a:spcAft>
                <a:spcPts val="0"/>
              </a:spcAft>
              <a:buClr>
                <a:schemeClr val="lt1"/>
              </a:buClr>
              <a:buSzPts val="1000"/>
              <a:buFont typeface="Sora SemiBold"/>
              <a:buNone/>
              <a:defRPr sz="1333" i="1">
                <a:solidFill>
                  <a:schemeClr val="lt1"/>
                </a:solidFill>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871" name="Google Shape;871;p60"/>
          <p:cNvSpPr txBox="1">
            <a:spLocks noGrp="1"/>
          </p:cNvSpPr>
          <p:nvPr>
            <p:ph type="subTitle" idx="21"/>
          </p:nvPr>
        </p:nvSpPr>
        <p:spPr>
          <a:xfrm>
            <a:off x="9265896" y="4065451"/>
            <a:ext cx="1806800" cy="216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000"/>
              <a:buNone/>
              <a:defRPr sz="1333">
                <a:solidFill>
                  <a:schemeClr val="lt1"/>
                </a:solidFill>
              </a:defRPr>
            </a:lvl1pPr>
            <a:lvl2pPr lvl="1" algn="l">
              <a:lnSpc>
                <a:spcPct val="115000"/>
              </a:lnSpc>
              <a:spcBef>
                <a:spcPts val="0"/>
              </a:spcBef>
              <a:spcAft>
                <a:spcPts val="0"/>
              </a:spcAft>
              <a:buClr>
                <a:schemeClr val="lt1"/>
              </a:buClr>
              <a:buSzPts val="1000"/>
              <a:buNone/>
              <a:defRPr sz="1333">
                <a:solidFill>
                  <a:schemeClr val="lt1"/>
                </a:solidFill>
              </a:defRPr>
            </a:lvl2pPr>
            <a:lvl3pPr lvl="2" algn="l">
              <a:lnSpc>
                <a:spcPct val="115000"/>
              </a:lnSpc>
              <a:spcBef>
                <a:spcPts val="0"/>
              </a:spcBef>
              <a:spcAft>
                <a:spcPts val="0"/>
              </a:spcAft>
              <a:buClr>
                <a:schemeClr val="lt1"/>
              </a:buClr>
              <a:buSzPts val="1000"/>
              <a:buNone/>
              <a:defRPr sz="1333">
                <a:solidFill>
                  <a:schemeClr val="lt1"/>
                </a:solidFill>
              </a:defRPr>
            </a:lvl3pPr>
            <a:lvl4pPr lvl="3" algn="l">
              <a:lnSpc>
                <a:spcPct val="115000"/>
              </a:lnSpc>
              <a:spcBef>
                <a:spcPts val="0"/>
              </a:spcBef>
              <a:spcAft>
                <a:spcPts val="0"/>
              </a:spcAft>
              <a:buClr>
                <a:schemeClr val="lt1"/>
              </a:buClr>
              <a:buSzPts val="1000"/>
              <a:buNone/>
              <a:defRPr sz="1333">
                <a:solidFill>
                  <a:schemeClr val="lt1"/>
                </a:solidFill>
              </a:defRPr>
            </a:lvl4pPr>
            <a:lvl5pPr lvl="4" algn="l">
              <a:lnSpc>
                <a:spcPct val="115000"/>
              </a:lnSpc>
              <a:spcBef>
                <a:spcPts val="0"/>
              </a:spcBef>
              <a:spcAft>
                <a:spcPts val="0"/>
              </a:spcAft>
              <a:buClr>
                <a:schemeClr val="lt1"/>
              </a:buClr>
              <a:buSzPts val="1000"/>
              <a:buNone/>
              <a:defRPr sz="1333">
                <a:solidFill>
                  <a:schemeClr val="lt1"/>
                </a:solidFill>
              </a:defRPr>
            </a:lvl5pPr>
            <a:lvl6pPr lvl="5" algn="l">
              <a:lnSpc>
                <a:spcPct val="115000"/>
              </a:lnSpc>
              <a:spcBef>
                <a:spcPts val="0"/>
              </a:spcBef>
              <a:spcAft>
                <a:spcPts val="0"/>
              </a:spcAft>
              <a:buClr>
                <a:schemeClr val="lt1"/>
              </a:buClr>
              <a:buSzPts val="1000"/>
              <a:buNone/>
              <a:defRPr sz="1333">
                <a:solidFill>
                  <a:schemeClr val="lt1"/>
                </a:solidFill>
              </a:defRPr>
            </a:lvl6pPr>
            <a:lvl7pPr lvl="6" algn="l">
              <a:lnSpc>
                <a:spcPct val="115000"/>
              </a:lnSpc>
              <a:spcBef>
                <a:spcPts val="0"/>
              </a:spcBef>
              <a:spcAft>
                <a:spcPts val="0"/>
              </a:spcAft>
              <a:buClr>
                <a:schemeClr val="lt1"/>
              </a:buClr>
              <a:buSzPts val="1000"/>
              <a:buNone/>
              <a:defRPr sz="1333">
                <a:solidFill>
                  <a:schemeClr val="lt1"/>
                </a:solidFill>
              </a:defRPr>
            </a:lvl7pPr>
            <a:lvl8pPr lvl="7" algn="l">
              <a:lnSpc>
                <a:spcPct val="115000"/>
              </a:lnSpc>
              <a:spcBef>
                <a:spcPts val="0"/>
              </a:spcBef>
              <a:spcAft>
                <a:spcPts val="0"/>
              </a:spcAft>
              <a:buClr>
                <a:schemeClr val="lt1"/>
              </a:buClr>
              <a:buSzPts val="1000"/>
              <a:buNone/>
              <a:defRPr sz="1333">
                <a:solidFill>
                  <a:schemeClr val="lt1"/>
                </a:solidFill>
              </a:defRPr>
            </a:lvl8pPr>
            <a:lvl9pPr lvl="8" algn="l">
              <a:lnSpc>
                <a:spcPct val="115000"/>
              </a:lnSpc>
              <a:spcBef>
                <a:spcPts val="0"/>
              </a:spcBef>
              <a:spcAft>
                <a:spcPts val="0"/>
              </a:spcAft>
              <a:buClr>
                <a:schemeClr val="lt1"/>
              </a:buClr>
              <a:buSzPts val="1000"/>
              <a:buNone/>
              <a:defRPr sz="1333">
                <a:solidFill>
                  <a:schemeClr val="lt1"/>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am: 4 People">
  <p:cSld name="Team: 4 People">
    <p:spTree>
      <p:nvGrpSpPr>
        <p:cNvPr id="1" name="Shape 872"/>
        <p:cNvGrpSpPr/>
        <p:nvPr/>
      </p:nvGrpSpPr>
      <p:grpSpPr>
        <a:xfrm>
          <a:off x="0" y="0"/>
          <a:ext cx="0" cy="0"/>
          <a:chOff x="0" y="0"/>
          <a:chExt cx="0" cy="0"/>
        </a:xfrm>
      </p:grpSpPr>
      <p:sp>
        <p:nvSpPr>
          <p:cNvPr id="873" name="Google Shape;873;p61"/>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4" name="Google Shape;874;p61"/>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75" name="Google Shape;875;p61"/>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876" name="Google Shape;876;p61"/>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877" name="Google Shape;877;p61"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878" name="Google Shape;878;p61"/>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879" name="Google Shape;879;p61"/>
          <p:cNvSpPr/>
          <p:nvPr/>
        </p:nvSpPr>
        <p:spPr>
          <a:xfrm>
            <a:off x="609400" y="1860000"/>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80" name="Google Shape;880;p61"/>
          <p:cNvSpPr>
            <a:spLocks noGrp="1"/>
          </p:cNvSpPr>
          <p:nvPr>
            <p:ph type="pic" idx="2"/>
          </p:nvPr>
        </p:nvSpPr>
        <p:spPr>
          <a:xfrm>
            <a:off x="761800" y="2012400"/>
            <a:ext cx="1524000" cy="1524000"/>
          </a:xfrm>
          <a:prstGeom prst="ellipse">
            <a:avLst/>
          </a:prstGeom>
          <a:noFill/>
          <a:ln>
            <a:noFill/>
          </a:ln>
        </p:spPr>
      </p:sp>
      <p:sp>
        <p:nvSpPr>
          <p:cNvPr id="881" name="Google Shape;881;p61"/>
          <p:cNvSpPr txBox="1">
            <a:spLocks noGrp="1"/>
          </p:cNvSpPr>
          <p:nvPr>
            <p:ph type="subTitle" idx="1"/>
          </p:nvPr>
        </p:nvSpPr>
        <p:spPr>
          <a:xfrm>
            <a:off x="2758300" y="2373484"/>
            <a:ext cx="31064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882" name="Google Shape;882;p61"/>
          <p:cNvSpPr txBox="1">
            <a:spLocks noGrp="1"/>
          </p:cNvSpPr>
          <p:nvPr>
            <p:ph type="subTitle" idx="3"/>
          </p:nvPr>
        </p:nvSpPr>
        <p:spPr>
          <a:xfrm>
            <a:off x="2758300" y="2735317"/>
            <a:ext cx="31064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883" name="Google Shape;883;p61"/>
          <p:cNvSpPr/>
          <p:nvPr/>
        </p:nvSpPr>
        <p:spPr>
          <a:xfrm>
            <a:off x="6327300" y="1860000"/>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84" name="Google Shape;884;p61"/>
          <p:cNvSpPr>
            <a:spLocks noGrp="1"/>
          </p:cNvSpPr>
          <p:nvPr>
            <p:ph type="pic" idx="4"/>
          </p:nvPr>
        </p:nvSpPr>
        <p:spPr>
          <a:xfrm>
            <a:off x="6479700" y="2012400"/>
            <a:ext cx="1524000" cy="1524000"/>
          </a:xfrm>
          <a:prstGeom prst="ellipse">
            <a:avLst/>
          </a:prstGeom>
          <a:noFill/>
          <a:ln>
            <a:noFill/>
          </a:ln>
        </p:spPr>
      </p:sp>
      <p:sp>
        <p:nvSpPr>
          <p:cNvPr id="885" name="Google Shape;885;p61"/>
          <p:cNvSpPr txBox="1">
            <a:spLocks noGrp="1"/>
          </p:cNvSpPr>
          <p:nvPr>
            <p:ph type="subTitle" idx="5"/>
          </p:nvPr>
        </p:nvSpPr>
        <p:spPr>
          <a:xfrm>
            <a:off x="8476200" y="2373484"/>
            <a:ext cx="31064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886" name="Google Shape;886;p61"/>
          <p:cNvSpPr txBox="1">
            <a:spLocks noGrp="1"/>
          </p:cNvSpPr>
          <p:nvPr>
            <p:ph type="subTitle" idx="6"/>
          </p:nvPr>
        </p:nvSpPr>
        <p:spPr>
          <a:xfrm>
            <a:off x="8476200" y="2735317"/>
            <a:ext cx="31064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887" name="Google Shape;887;p61"/>
          <p:cNvSpPr/>
          <p:nvPr/>
        </p:nvSpPr>
        <p:spPr>
          <a:xfrm>
            <a:off x="609400" y="3993200"/>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88" name="Google Shape;888;p61"/>
          <p:cNvSpPr>
            <a:spLocks noGrp="1"/>
          </p:cNvSpPr>
          <p:nvPr>
            <p:ph type="pic" idx="7"/>
          </p:nvPr>
        </p:nvSpPr>
        <p:spPr>
          <a:xfrm>
            <a:off x="761800" y="4145600"/>
            <a:ext cx="1524000" cy="1524000"/>
          </a:xfrm>
          <a:prstGeom prst="ellipse">
            <a:avLst/>
          </a:prstGeom>
          <a:noFill/>
          <a:ln>
            <a:noFill/>
          </a:ln>
        </p:spPr>
      </p:sp>
      <p:sp>
        <p:nvSpPr>
          <p:cNvPr id="889" name="Google Shape;889;p61"/>
          <p:cNvSpPr txBox="1">
            <a:spLocks noGrp="1"/>
          </p:cNvSpPr>
          <p:nvPr>
            <p:ph type="subTitle" idx="8"/>
          </p:nvPr>
        </p:nvSpPr>
        <p:spPr>
          <a:xfrm>
            <a:off x="2758300" y="4506684"/>
            <a:ext cx="31064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890" name="Google Shape;890;p61"/>
          <p:cNvSpPr txBox="1">
            <a:spLocks noGrp="1"/>
          </p:cNvSpPr>
          <p:nvPr>
            <p:ph type="subTitle" idx="9"/>
          </p:nvPr>
        </p:nvSpPr>
        <p:spPr>
          <a:xfrm>
            <a:off x="2758300" y="4868517"/>
            <a:ext cx="31064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891" name="Google Shape;891;p61"/>
          <p:cNvSpPr/>
          <p:nvPr/>
        </p:nvSpPr>
        <p:spPr>
          <a:xfrm>
            <a:off x="6327300" y="3993200"/>
            <a:ext cx="1828800" cy="1828800"/>
          </a:xfrm>
          <a:prstGeom prst="ellipse">
            <a:avLst/>
          </a:prstGeom>
          <a:gradFill>
            <a:gsLst>
              <a:gs pos="0">
                <a:schemeClr val="accent1"/>
              </a:gs>
              <a:gs pos="100000">
                <a:schemeClr val="accent5"/>
              </a:gs>
            </a:gsLst>
            <a:lin ang="2700006"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892" name="Google Shape;892;p61"/>
          <p:cNvSpPr>
            <a:spLocks noGrp="1"/>
          </p:cNvSpPr>
          <p:nvPr>
            <p:ph type="pic" idx="13"/>
          </p:nvPr>
        </p:nvSpPr>
        <p:spPr>
          <a:xfrm>
            <a:off x="6479700" y="4145600"/>
            <a:ext cx="1524000" cy="1524000"/>
          </a:xfrm>
          <a:prstGeom prst="ellipse">
            <a:avLst/>
          </a:prstGeom>
          <a:noFill/>
          <a:ln>
            <a:noFill/>
          </a:ln>
        </p:spPr>
      </p:sp>
      <p:sp>
        <p:nvSpPr>
          <p:cNvPr id="893" name="Google Shape;893;p61"/>
          <p:cNvSpPr txBox="1">
            <a:spLocks noGrp="1"/>
          </p:cNvSpPr>
          <p:nvPr>
            <p:ph type="subTitle" idx="14"/>
          </p:nvPr>
        </p:nvSpPr>
        <p:spPr>
          <a:xfrm>
            <a:off x="8476200" y="4506684"/>
            <a:ext cx="31064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600"/>
              <a:buFont typeface="Sora SemiBold"/>
              <a:buNone/>
              <a:defRPr sz="2133"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894" name="Google Shape;894;p61"/>
          <p:cNvSpPr txBox="1">
            <a:spLocks noGrp="1"/>
          </p:cNvSpPr>
          <p:nvPr>
            <p:ph type="subTitle" idx="15"/>
          </p:nvPr>
        </p:nvSpPr>
        <p:spPr>
          <a:xfrm>
            <a:off x="8476200" y="4868517"/>
            <a:ext cx="3106400" cy="440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400"/>
              <a:buNone/>
              <a:defRPr sz="1867"/>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hoto grid">
  <p:cSld name="Photo grid">
    <p:spTree>
      <p:nvGrpSpPr>
        <p:cNvPr id="1" name="Shape 895"/>
        <p:cNvGrpSpPr/>
        <p:nvPr/>
      </p:nvGrpSpPr>
      <p:grpSpPr>
        <a:xfrm>
          <a:off x="0" y="0"/>
          <a:ext cx="0" cy="0"/>
          <a:chOff x="0" y="0"/>
          <a:chExt cx="0" cy="0"/>
        </a:xfrm>
      </p:grpSpPr>
      <p:sp>
        <p:nvSpPr>
          <p:cNvPr id="896" name="Google Shape;896;p62"/>
          <p:cNvSpPr txBox="1">
            <a:spLocks noGrp="1"/>
          </p:cNvSpPr>
          <p:nvPr>
            <p:ph type="title"/>
          </p:nvPr>
        </p:nvSpPr>
        <p:spPr>
          <a:xfrm>
            <a:off x="463296" y="2433158"/>
            <a:ext cx="3657600" cy="492443"/>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897" name="Google Shape;897;p62"/>
          <p:cNvSpPr txBox="1">
            <a:spLocks noGrp="1"/>
          </p:cNvSpPr>
          <p:nvPr>
            <p:ph type="body" idx="1"/>
          </p:nvPr>
        </p:nvSpPr>
        <p:spPr>
          <a:xfrm>
            <a:off x="463296" y="3030000"/>
            <a:ext cx="36576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898" name="Google Shape;898;p62"/>
          <p:cNvSpPr>
            <a:spLocks noGrp="1"/>
          </p:cNvSpPr>
          <p:nvPr>
            <p:ph type="pic" idx="2"/>
          </p:nvPr>
        </p:nvSpPr>
        <p:spPr>
          <a:xfrm>
            <a:off x="4597200" y="889000"/>
            <a:ext cx="4876800" cy="2438400"/>
          </a:xfrm>
          <a:prstGeom prst="rect">
            <a:avLst/>
          </a:prstGeom>
          <a:noFill/>
          <a:ln>
            <a:noFill/>
          </a:ln>
        </p:spPr>
      </p:sp>
      <p:sp>
        <p:nvSpPr>
          <p:cNvPr id="899" name="Google Shape;899;p62"/>
          <p:cNvSpPr>
            <a:spLocks noGrp="1"/>
          </p:cNvSpPr>
          <p:nvPr>
            <p:ph type="pic" idx="3"/>
          </p:nvPr>
        </p:nvSpPr>
        <p:spPr>
          <a:xfrm>
            <a:off x="7112400" y="3530600"/>
            <a:ext cx="4876800" cy="2438400"/>
          </a:xfrm>
          <a:prstGeom prst="rect">
            <a:avLst/>
          </a:prstGeom>
          <a:noFill/>
          <a:ln>
            <a:noFill/>
          </a:ln>
        </p:spPr>
      </p:sp>
      <p:sp>
        <p:nvSpPr>
          <p:cNvPr id="900" name="Google Shape;900;p62"/>
          <p:cNvSpPr>
            <a:spLocks noGrp="1"/>
          </p:cNvSpPr>
          <p:nvPr>
            <p:ph type="pic" idx="4"/>
          </p:nvPr>
        </p:nvSpPr>
        <p:spPr>
          <a:xfrm>
            <a:off x="9677200" y="889000"/>
            <a:ext cx="2312000" cy="2438400"/>
          </a:xfrm>
          <a:prstGeom prst="rect">
            <a:avLst/>
          </a:prstGeom>
          <a:noFill/>
          <a:ln>
            <a:noFill/>
          </a:ln>
        </p:spPr>
      </p:sp>
      <p:sp>
        <p:nvSpPr>
          <p:cNvPr id="901" name="Google Shape;901;p62"/>
          <p:cNvSpPr>
            <a:spLocks noGrp="1"/>
          </p:cNvSpPr>
          <p:nvPr>
            <p:ph type="pic" idx="5"/>
          </p:nvPr>
        </p:nvSpPr>
        <p:spPr>
          <a:xfrm>
            <a:off x="4597200" y="3530600"/>
            <a:ext cx="2312000" cy="2438400"/>
          </a:xfrm>
          <a:prstGeom prst="rect">
            <a:avLst/>
          </a:prstGeom>
          <a:noFill/>
          <a:ln>
            <a:noFill/>
          </a:ln>
        </p:spPr>
      </p:sp>
      <p:sp>
        <p:nvSpPr>
          <p:cNvPr id="902" name="Google Shape;902;p62"/>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03" name="Google Shape;903;p62"/>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904" name="Google Shape;904;p62"/>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905" name="Google Shape;905;p62"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906" name="Google Shape;906;p62"/>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tats: 3 highlights with description (Vapor)">
  <p:cSld name="Stats: 3 highlights with description (Vapor)">
    <p:spTree>
      <p:nvGrpSpPr>
        <p:cNvPr id="1" name="Shape 907"/>
        <p:cNvGrpSpPr/>
        <p:nvPr/>
      </p:nvGrpSpPr>
      <p:grpSpPr>
        <a:xfrm>
          <a:off x="0" y="0"/>
          <a:ext cx="0" cy="0"/>
          <a:chOff x="0" y="0"/>
          <a:chExt cx="0" cy="0"/>
        </a:xfrm>
      </p:grpSpPr>
      <p:sp>
        <p:nvSpPr>
          <p:cNvPr id="908" name="Google Shape;908;p63"/>
          <p:cNvSpPr txBox="1">
            <a:spLocks noGrp="1"/>
          </p:cNvSpPr>
          <p:nvPr>
            <p:ph type="title"/>
          </p:nvPr>
        </p:nvSpPr>
        <p:spPr>
          <a:xfrm>
            <a:off x="463296" y="1918000"/>
            <a:ext cx="3962400" cy="1007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1"/>
              </a:buClr>
              <a:buSzPts val="2400"/>
              <a:buNone/>
              <a:defRPr sz="3200">
                <a:solidFill>
                  <a:schemeClr val="accent1"/>
                </a:solidFill>
              </a:defRPr>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909" name="Google Shape;909;p63"/>
          <p:cNvSpPr txBox="1">
            <a:spLocks noGrp="1"/>
          </p:cNvSpPr>
          <p:nvPr>
            <p:ph type="body" idx="1"/>
          </p:nvPr>
        </p:nvSpPr>
        <p:spPr>
          <a:xfrm>
            <a:off x="463296" y="3030000"/>
            <a:ext cx="39624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Clr>
                <a:schemeClr val="dk1"/>
              </a:buClr>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910" name="Google Shape;910;p63"/>
          <p:cNvSpPr/>
          <p:nvPr/>
        </p:nvSpPr>
        <p:spPr>
          <a:xfrm>
            <a:off x="5080000" y="253800"/>
            <a:ext cx="4876800" cy="1768000"/>
          </a:xfrm>
          <a:prstGeom prst="roundRect">
            <a:avLst>
              <a:gd name="adj" fmla="val 5618"/>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11" name="Google Shape;911;p63"/>
          <p:cNvSpPr/>
          <p:nvPr/>
        </p:nvSpPr>
        <p:spPr>
          <a:xfrm>
            <a:off x="10160000" y="253800"/>
            <a:ext cx="1768000" cy="1768000"/>
          </a:xfrm>
          <a:prstGeom prst="roundRect">
            <a:avLst>
              <a:gd name="adj" fmla="val 5618"/>
            </a:avLst>
          </a:prstGeom>
          <a:gradFill>
            <a:gsLst>
              <a:gs pos="0">
                <a:schemeClr val="lt1"/>
              </a:gs>
              <a:gs pos="100000">
                <a:schemeClr val="accent6"/>
              </a:gs>
            </a:gsLst>
            <a:lin ang="2698631"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12" name="Google Shape;912;p63"/>
          <p:cNvSpPr/>
          <p:nvPr/>
        </p:nvSpPr>
        <p:spPr>
          <a:xfrm>
            <a:off x="5080000" y="2225000"/>
            <a:ext cx="1768000" cy="1768000"/>
          </a:xfrm>
          <a:prstGeom prst="roundRect">
            <a:avLst>
              <a:gd name="adj" fmla="val 5618"/>
            </a:avLst>
          </a:prstGeom>
          <a:gradFill>
            <a:gsLst>
              <a:gs pos="0">
                <a:schemeClr val="lt1"/>
              </a:gs>
              <a:gs pos="100000">
                <a:schemeClr val="accent6"/>
              </a:gs>
            </a:gsLst>
            <a:lin ang="2698631"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13" name="Google Shape;913;p63"/>
          <p:cNvSpPr/>
          <p:nvPr/>
        </p:nvSpPr>
        <p:spPr>
          <a:xfrm>
            <a:off x="7112000" y="2225000"/>
            <a:ext cx="4876800" cy="1768000"/>
          </a:xfrm>
          <a:prstGeom prst="roundRect">
            <a:avLst>
              <a:gd name="adj" fmla="val 5618"/>
            </a:avLst>
          </a:prstGeom>
          <a:solidFill>
            <a:schemeClr val="accent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14" name="Google Shape;914;p63"/>
          <p:cNvSpPr/>
          <p:nvPr/>
        </p:nvSpPr>
        <p:spPr>
          <a:xfrm>
            <a:off x="5080000" y="4196200"/>
            <a:ext cx="4876800" cy="1768000"/>
          </a:xfrm>
          <a:prstGeom prst="roundRect">
            <a:avLst>
              <a:gd name="adj" fmla="val 5618"/>
            </a:avLst>
          </a:prstGeom>
          <a:solidFill>
            <a:schemeClr val="accent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15" name="Google Shape;915;p63"/>
          <p:cNvSpPr/>
          <p:nvPr/>
        </p:nvSpPr>
        <p:spPr>
          <a:xfrm>
            <a:off x="10160000" y="4196200"/>
            <a:ext cx="1768000" cy="1768000"/>
          </a:xfrm>
          <a:prstGeom prst="roundRect">
            <a:avLst>
              <a:gd name="adj" fmla="val 5618"/>
            </a:avLst>
          </a:prstGeom>
          <a:gradFill>
            <a:gsLst>
              <a:gs pos="0">
                <a:schemeClr val="lt1"/>
              </a:gs>
              <a:gs pos="100000">
                <a:schemeClr val="accent6"/>
              </a:gs>
            </a:gsLst>
            <a:lin ang="2698631"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16" name="Google Shape;916;p63"/>
          <p:cNvSpPr txBox="1">
            <a:spLocks noGrp="1"/>
          </p:cNvSpPr>
          <p:nvPr>
            <p:ph type="title" idx="2"/>
          </p:nvPr>
        </p:nvSpPr>
        <p:spPr>
          <a:xfrm>
            <a:off x="5412268" y="-162684"/>
            <a:ext cx="4267200" cy="147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6"/>
              </a:buClr>
              <a:buSzPts val="3600"/>
              <a:buNone/>
              <a:defRPr sz="4800">
                <a:solidFill>
                  <a:schemeClr val="accent6"/>
                </a:solidFill>
              </a:defRPr>
            </a:lvl1pPr>
            <a:lvl2pPr lvl="1"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2pPr>
            <a:lvl3pPr lvl="2"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3pPr>
            <a:lvl4pPr lvl="3"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4pPr>
            <a:lvl5pPr lvl="4"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5pPr>
            <a:lvl6pPr lvl="5"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6pPr>
            <a:lvl7pPr lvl="6"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7pPr>
            <a:lvl8pPr lvl="7"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8pPr>
            <a:lvl9pPr lvl="8"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9pPr>
          </a:lstStyle>
          <a:p>
            <a:endParaRPr/>
          </a:p>
        </p:txBody>
      </p:sp>
      <p:sp>
        <p:nvSpPr>
          <p:cNvPr id="917" name="Google Shape;917;p63"/>
          <p:cNvSpPr txBox="1">
            <a:spLocks noGrp="1"/>
          </p:cNvSpPr>
          <p:nvPr>
            <p:ph type="subTitle" idx="3"/>
          </p:nvPr>
        </p:nvSpPr>
        <p:spPr>
          <a:xfrm>
            <a:off x="5412268" y="1368593"/>
            <a:ext cx="4267200" cy="377476"/>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accent6"/>
              </a:buClr>
              <a:buSzPts val="1600"/>
              <a:buFont typeface="Sora SemiBold"/>
              <a:buNone/>
              <a:defRPr sz="2133" i="1">
                <a:solidFill>
                  <a:schemeClr val="accent6"/>
                </a:solidFill>
                <a:latin typeface="Sora SemiBold Italic"/>
                <a:ea typeface="Sora SemiBold Italic"/>
                <a:cs typeface="Sora SemiBold Italic"/>
                <a:sym typeface="Sora SemiBold"/>
              </a:defRPr>
            </a:lvl1pPr>
            <a:lvl2pPr lvl="1"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2pPr>
            <a:lvl3pPr lvl="2"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3pPr>
            <a:lvl4pPr lvl="3"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4pPr>
            <a:lvl5pPr lvl="4"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5pPr>
            <a:lvl6pPr lvl="5"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6pPr>
            <a:lvl7pPr lvl="6"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7pPr>
            <a:lvl8pPr lvl="7"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8pPr>
            <a:lvl9pPr lvl="8"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9pPr>
          </a:lstStyle>
          <a:p>
            <a:endParaRPr/>
          </a:p>
        </p:txBody>
      </p:sp>
      <p:sp>
        <p:nvSpPr>
          <p:cNvPr id="918" name="Google Shape;918;p63"/>
          <p:cNvSpPr txBox="1">
            <a:spLocks noGrp="1"/>
          </p:cNvSpPr>
          <p:nvPr>
            <p:ph type="title" idx="4"/>
          </p:nvPr>
        </p:nvSpPr>
        <p:spPr>
          <a:xfrm>
            <a:off x="7447417" y="1818417"/>
            <a:ext cx="4267200" cy="147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6"/>
              </a:buClr>
              <a:buSzPts val="3600"/>
              <a:buNone/>
              <a:defRPr sz="4800">
                <a:solidFill>
                  <a:schemeClr val="accent6"/>
                </a:solidFill>
              </a:defRPr>
            </a:lvl1pPr>
            <a:lvl2pPr lvl="1"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2pPr>
            <a:lvl3pPr lvl="2"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3pPr>
            <a:lvl4pPr lvl="3"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4pPr>
            <a:lvl5pPr lvl="4"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5pPr>
            <a:lvl6pPr lvl="5"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6pPr>
            <a:lvl7pPr lvl="6"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7pPr>
            <a:lvl8pPr lvl="7"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8pPr>
            <a:lvl9pPr lvl="8"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9pPr>
          </a:lstStyle>
          <a:p>
            <a:endParaRPr/>
          </a:p>
        </p:txBody>
      </p:sp>
      <p:sp>
        <p:nvSpPr>
          <p:cNvPr id="919" name="Google Shape;919;p63"/>
          <p:cNvSpPr txBox="1">
            <a:spLocks noGrp="1"/>
          </p:cNvSpPr>
          <p:nvPr>
            <p:ph type="subTitle" idx="5"/>
          </p:nvPr>
        </p:nvSpPr>
        <p:spPr>
          <a:xfrm>
            <a:off x="7447417" y="3349696"/>
            <a:ext cx="4267200" cy="377476"/>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accent6"/>
              </a:buClr>
              <a:buSzPts val="1600"/>
              <a:buFont typeface="Sora SemiBold"/>
              <a:buNone/>
              <a:defRPr sz="2133" i="1">
                <a:solidFill>
                  <a:schemeClr val="accent6"/>
                </a:solidFill>
                <a:latin typeface="Sora SemiBold Italic"/>
                <a:ea typeface="Sora SemiBold Italic"/>
                <a:cs typeface="Sora SemiBold Italic"/>
                <a:sym typeface="Sora SemiBold"/>
              </a:defRPr>
            </a:lvl1pPr>
            <a:lvl2pPr lvl="1"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2pPr>
            <a:lvl3pPr lvl="2"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3pPr>
            <a:lvl4pPr lvl="3"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4pPr>
            <a:lvl5pPr lvl="4"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5pPr>
            <a:lvl6pPr lvl="5"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6pPr>
            <a:lvl7pPr lvl="6"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7pPr>
            <a:lvl8pPr lvl="7"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8pPr>
            <a:lvl9pPr lvl="8"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9pPr>
          </a:lstStyle>
          <a:p>
            <a:endParaRPr/>
          </a:p>
        </p:txBody>
      </p:sp>
      <p:sp>
        <p:nvSpPr>
          <p:cNvPr id="920" name="Google Shape;920;p63"/>
          <p:cNvSpPr txBox="1">
            <a:spLocks noGrp="1"/>
          </p:cNvSpPr>
          <p:nvPr>
            <p:ph type="title" idx="6"/>
          </p:nvPr>
        </p:nvSpPr>
        <p:spPr>
          <a:xfrm>
            <a:off x="5412268" y="3780320"/>
            <a:ext cx="4267200" cy="147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6"/>
              </a:buClr>
              <a:buSzPts val="3600"/>
              <a:buNone/>
              <a:defRPr sz="4800">
                <a:solidFill>
                  <a:schemeClr val="accent6"/>
                </a:solidFill>
              </a:defRPr>
            </a:lvl1pPr>
            <a:lvl2pPr lvl="1"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2pPr>
            <a:lvl3pPr lvl="2"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3pPr>
            <a:lvl4pPr lvl="3"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4pPr>
            <a:lvl5pPr lvl="4"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5pPr>
            <a:lvl6pPr lvl="5"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6pPr>
            <a:lvl7pPr lvl="6"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7pPr>
            <a:lvl8pPr lvl="7"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8pPr>
            <a:lvl9pPr lvl="8" algn="l">
              <a:lnSpc>
                <a:spcPct val="100000"/>
              </a:lnSpc>
              <a:spcBef>
                <a:spcPts val="0"/>
              </a:spcBef>
              <a:spcAft>
                <a:spcPts val="0"/>
              </a:spcAft>
              <a:buClr>
                <a:schemeClr val="accent6"/>
              </a:buClr>
              <a:buSzPts val="3600"/>
              <a:buFont typeface="Sora SemiBold"/>
              <a:buNone/>
              <a:defRPr sz="4800" b="0" i="1">
                <a:solidFill>
                  <a:schemeClr val="accent6"/>
                </a:solidFill>
                <a:latin typeface="Sora SemiBold Italic"/>
                <a:ea typeface="Sora SemiBold Italic"/>
                <a:cs typeface="Sora SemiBold Italic"/>
                <a:sym typeface="Sora SemiBold"/>
              </a:defRPr>
            </a:lvl9pPr>
          </a:lstStyle>
          <a:p>
            <a:endParaRPr/>
          </a:p>
        </p:txBody>
      </p:sp>
      <p:sp>
        <p:nvSpPr>
          <p:cNvPr id="921" name="Google Shape;921;p63"/>
          <p:cNvSpPr txBox="1">
            <a:spLocks noGrp="1"/>
          </p:cNvSpPr>
          <p:nvPr>
            <p:ph type="subTitle" idx="7"/>
          </p:nvPr>
        </p:nvSpPr>
        <p:spPr>
          <a:xfrm>
            <a:off x="5412268" y="5311599"/>
            <a:ext cx="4267200" cy="377476"/>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accent6"/>
              </a:buClr>
              <a:buSzPts val="1600"/>
              <a:buFont typeface="Sora SemiBold"/>
              <a:buNone/>
              <a:defRPr sz="2133" i="1">
                <a:solidFill>
                  <a:schemeClr val="accent6"/>
                </a:solidFill>
                <a:latin typeface="Sora SemiBold Italic"/>
                <a:ea typeface="Sora SemiBold Italic"/>
                <a:cs typeface="Sora SemiBold Italic"/>
                <a:sym typeface="Sora SemiBold"/>
              </a:defRPr>
            </a:lvl1pPr>
            <a:lvl2pPr lvl="1"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2pPr>
            <a:lvl3pPr lvl="2"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3pPr>
            <a:lvl4pPr lvl="3"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4pPr>
            <a:lvl5pPr lvl="4"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5pPr>
            <a:lvl6pPr lvl="5"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6pPr>
            <a:lvl7pPr lvl="6"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7pPr>
            <a:lvl8pPr lvl="7"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8pPr>
            <a:lvl9pPr lvl="8"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9pPr>
          </a:lstStyle>
          <a:p>
            <a:endParaRPr/>
          </a:p>
        </p:txBody>
      </p:sp>
      <p:sp>
        <p:nvSpPr>
          <p:cNvPr id="922" name="Google Shape;922;p63"/>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23" name="Google Shape;923;p63"/>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924" name="Google Shape;924;p63"/>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925" name="Google Shape;925;p63"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926" name="Google Shape;926;p63"/>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0/50 Layout: Photo with gradient frame (Vapor)">
  <p:cSld name="50/50 Layout: Photo with gradient frame (Vapor)">
    <p:spTree>
      <p:nvGrpSpPr>
        <p:cNvPr id="1" name="Shape 927"/>
        <p:cNvGrpSpPr/>
        <p:nvPr/>
      </p:nvGrpSpPr>
      <p:grpSpPr>
        <a:xfrm>
          <a:off x="0" y="0"/>
          <a:ext cx="0" cy="0"/>
          <a:chOff x="0" y="0"/>
          <a:chExt cx="0" cy="0"/>
        </a:xfrm>
      </p:grpSpPr>
      <p:sp>
        <p:nvSpPr>
          <p:cNvPr id="928" name="Google Shape;928;p64"/>
          <p:cNvSpPr txBox="1">
            <a:spLocks noGrp="1"/>
          </p:cNvSpPr>
          <p:nvPr>
            <p:ph type="title"/>
          </p:nvPr>
        </p:nvSpPr>
        <p:spPr>
          <a:xfrm>
            <a:off x="463296" y="1918000"/>
            <a:ext cx="4876800" cy="1007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929" name="Google Shape;929;p64"/>
          <p:cNvSpPr txBox="1">
            <a:spLocks noGrp="1"/>
          </p:cNvSpPr>
          <p:nvPr>
            <p:ph type="body" idx="1"/>
          </p:nvPr>
        </p:nvSpPr>
        <p:spPr>
          <a:xfrm>
            <a:off x="463296" y="3030000"/>
            <a:ext cx="4876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Clr>
                <a:schemeClr val="dk1"/>
              </a:buClr>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930" name="Google Shape;930;p64"/>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31" name="Google Shape;931;p64"/>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932" name="Google Shape;932;p64"/>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933" name="Google Shape;933;p64"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934" name="Google Shape;934;p64"/>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pic>
        <p:nvPicPr>
          <p:cNvPr id="935" name="Google Shape;935;p64" title="knowbe4-corner-image-frame-gradient-alt.png"/>
          <p:cNvPicPr preferRelativeResize="0"/>
          <p:nvPr/>
        </p:nvPicPr>
        <p:blipFill rotWithShape="1">
          <a:blip r:embed="rId3">
            <a:alphaModFix/>
          </a:blip>
          <a:srcRect/>
          <a:stretch/>
        </p:blipFill>
        <p:spPr>
          <a:xfrm>
            <a:off x="5681901" y="1"/>
            <a:ext cx="6858001" cy="6858001"/>
          </a:xfrm>
          <a:prstGeom prst="rect">
            <a:avLst/>
          </a:prstGeom>
          <a:noFill/>
          <a:ln>
            <a:noFill/>
          </a:ln>
        </p:spPr>
      </p:pic>
      <p:sp>
        <p:nvSpPr>
          <p:cNvPr id="936" name="Google Shape;936;p64"/>
          <p:cNvSpPr>
            <a:spLocks noGrp="1"/>
          </p:cNvSpPr>
          <p:nvPr>
            <p:ph type="pic" idx="2"/>
          </p:nvPr>
        </p:nvSpPr>
        <p:spPr>
          <a:xfrm>
            <a:off x="7182567" y="-3186600"/>
            <a:ext cx="10806800" cy="10806800"/>
          </a:xfrm>
          <a:prstGeom prst="ellipse">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0/50 Layout: Copy with frame for charts">
  <p:cSld name="50/50 Layout: Copy with frame for charts">
    <p:spTree>
      <p:nvGrpSpPr>
        <p:cNvPr id="1" name="Shape 937"/>
        <p:cNvGrpSpPr/>
        <p:nvPr/>
      </p:nvGrpSpPr>
      <p:grpSpPr>
        <a:xfrm>
          <a:off x="0" y="0"/>
          <a:ext cx="0" cy="0"/>
          <a:chOff x="0" y="0"/>
          <a:chExt cx="0" cy="0"/>
        </a:xfrm>
      </p:grpSpPr>
      <p:sp>
        <p:nvSpPr>
          <p:cNvPr id="938" name="Google Shape;938;p65"/>
          <p:cNvSpPr txBox="1">
            <a:spLocks noGrp="1"/>
          </p:cNvSpPr>
          <p:nvPr>
            <p:ph type="title"/>
          </p:nvPr>
        </p:nvSpPr>
        <p:spPr>
          <a:xfrm>
            <a:off x="463296" y="1918000"/>
            <a:ext cx="4876800" cy="1007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939" name="Google Shape;939;p65"/>
          <p:cNvSpPr txBox="1">
            <a:spLocks noGrp="1"/>
          </p:cNvSpPr>
          <p:nvPr>
            <p:ph type="body" idx="1"/>
          </p:nvPr>
        </p:nvSpPr>
        <p:spPr>
          <a:xfrm>
            <a:off x="463296" y="3030000"/>
            <a:ext cx="4876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Clr>
                <a:schemeClr val="dk1"/>
              </a:buClr>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940" name="Google Shape;940;p65"/>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41" name="Google Shape;941;p65"/>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942" name="Google Shape;942;p65"/>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943" name="Google Shape;943;p65"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944" name="Google Shape;944;p65"/>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945" name="Google Shape;945;p65"/>
          <p:cNvSpPr/>
          <p:nvPr/>
        </p:nvSpPr>
        <p:spPr>
          <a:xfrm>
            <a:off x="5773933" y="593367"/>
            <a:ext cx="6042000" cy="5402000"/>
          </a:xfrm>
          <a:prstGeom prst="roundRect">
            <a:avLst>
              <a:gd name="adj" fmla="val 4297"/>
            </a:avLst>
          </a:prstGeom>
          <a:gradFill>
            <a:gsLst>
              <a:gs pos="0">
                <a:srgbClr val="FCFBFB">
                  <a:alpha val="50196"/>
                </a:srgbClr>
              </a:gs>
              <a:gs pos="100000">
                <a:srgbClr val="FCFBFB">
                  <a:alpha val="50196"/>
                </a:srgbClr>
              </a:gs>
            </a:gsLst>
            <a:lin ang="2700006"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0/50 Layout: Photo with indigo frame (Vapor)">
  <p:cSld name="50/50 Layout: Photo with indigo frame (Vapor)">
    <p:spTree>
      <p:nvGrpSpPr>
        <p:cNvPr id="1" name="Shape 946"/>
        <p:cNvGrpSpPr/>
        <p:nvPr/>
      </p:nvGrpSpPr>
      <p:grpSpPr>
        <a:xfrm>
          <a:off x="0" y="0"/>
          <a:ext cx="0" cy="0"/>
          <a:chOff x="0" y="0"/>
          <a:chExt cx="0" cy="0"/>
        </a:xfrm>
      </p:grpSpPr>
      <p:sp>
        <p:nvSpPr>
          <p:cNvPr id="947" name="Google Shape;947;p66"/>
          <p:cNvSpPr txBox="1">
            <a:spLocks noGrp="1"/>
          </p:cNvSpPr>
          <p:nvPr>
            <p:ph type="title"/>
          </p:nvPr>
        </p:nvSpPr>
        <p:spPr>
          <a:xfrm>
            <a:off x="463296" y="1918000"/>
            <a:ext cx="4876800" cy="1007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948" name="Google Shape;948;p66"/>
          <p:cNvSpPr txBox="1">
            <a:spLocks noGrp="1"/>
          </p:cNvSpPr>
          <p:nvPr>
            <p:ph type="body" idx="1"/>
          </p:nvPr>
        </p:nvSpPr>
        <p:spPr>
          <a:xfrm>
            <a:off x="463296" y="3030000"/>
            <a:ext cx="48768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Clr>
                <a:schemeClr val="dk1"/>
              </a:buClr>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949" name="Google Shape;949;p66"/>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50" name="Google Shape;950;p66"/>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951" name="Google Shape;951;p66"/>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952" name="Google Shape;952;p66"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953" name="Google Shape;953;p66"/>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pic>
        <p:nvPicPr>
          <p:cNvPr id="954" name="Google Shape;954;p66" title="knowbe4-corner-image-frame-indigo-02.png"/>
          <p:cNvPicPr preferRelativeResize="0"/>
          <p:nvPr/>
        </p:nvPicPr>
        <p:blipFill rotWithShape="1">
          <a:blip r:embed="rId3">
            <a:alphaModFix/>
          </a:blip>
          <a:srcRect/>
          <a:stretch/>
        </p:blipFill>
        <p:spPr>
          <a:xfrm>
            <a:off x="5681901" y="1"/>
            <a:ext cx="6858001" cy="6858001"/>
          </a:xfrm>
          <a:prstGeom prst="rect">
            <a:avLst/>
          </a:prstGeom>
          <a:noFill/>
          <a:ln>
            <a:noFill/>
          </a:ln>
        </p:spPr>
      </p:pic>
      <p:sp>
        <p:nvSpPr>
          <p:cNvPr id="955" name="Google Shape;955;p66"/>
          <p:cNvSpPr>
            <a:spLocks noGrp="1"/>
          </p:cNvSpPr>
          <p:nvPr>
            <p:ph type="pic" idx="2"/>
          </p:nvPr>
        </p:nvSpPr>
        <p:spPr>
          <a:xfrm>
            <a:off x="7182567" y="-3186600"/>
            <a:ext cx="10806800" cy="10806800"/>
          </a:xfrm>
          <a:prstGeom prst="ellipse">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hoto + Caption - Upper">
  <p:cSld name="Photo + Caption - Upper">
    <p:spTree>
      <p:nvGrpSpPr>
        <p:cNvPr id="1" name="Shape 956"/>
        <p:cNvGrpSpPr/>
        <p:nvPr/>
      </p:nvGrpSpPr>
      <p:grpSpPr>
        <a:xfrm>
          <a:off x="0" y="0"/>
          <a:ext cx="0" cy="0"/>
          <a:chOff x="0" y="0"/>
          <a:chExt cx="0" cy="0"/>
        </a:xfrm>
      </p:grpSpPr>
      <p:sp>
        <p:nvSpPr>
          <p:cNvPr id="957" name="Google Shape;957;p67"/>
          <p:cNvSpPr>
            <a:spLocks noGrp="1"/>
          </p:cNvSpPr>
          <p:nvPr>
            <p:ph type="pic" idx="2"/>
          </p:nvPr>
        </p:nvSpPr>
        <p:spPr>
          <a:xfrm>
            <a:off x="0" y="1933200"/>
            <a:ext cx="12192000" cy="4924800"/>
          </a:xfrm>
          <a:prstGeom prst="rect">
            <a:avLst/>
          </a:prstGeom>
          <a:noFill/>
          <a:ln>
            <a:noFill/>
          </a:ln>
        </p:spPr>
      </p:sp>
      <p:sp>
        <p:nvSpPr>
          <p:cNvPr id="958" name="Google Shape;958;p67"/>
          <p:cNvSpPr txBox="1">
            <a:spLocks noGrp="1"/>
          </p:cNvSpPr>
          <p:nvPr>
            <p:ph type="body" idx="1"/>
          </p:nvPr>
        </p:nvSpPr>
        <p:spPr>
          <a:xfrm>
            <a:off x="0" y="828100"/>
            <a:ext cx="12192000" cy="276999"/>
          </a:xfrm>
          <a:prstGeom prst="rect">
            <a:avLst/>
          </a:prstGeom>
          <a:noFill/>
          <a:ln>
            <a:noFill/>
          </a:ln>
        </p:spPr>
        <p:txBody>
          <a:bodyPr spcFirstLastPara="1" wrap="square" lIns="0" tIns="0" rIns="0" bIns="0" anchor="ctr" anchorCtr="0">
            <a:spAutoFit/>
          </a:bodyPr>
          <a:lstStyle>
            <a:lvl1pPr marL="457200" lvl="0" indent="-228600" algn="ctr">
              <a:lnSpc>
                <a:spcPct val="100000"/>
              </a:lnSpc>
              <a:spcBef>
                <a:spcPts val="0"/>
              </a:spcBef>
              <a:spcAft>
                <a:spcPts val="0"/>
              </a:spcAft>
              <a:buClr>
                <a:schemeClr val="dk1"/>
              </a:buClr>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with images">
  <p:cSld name="Title and three columns with images">
    <p:spTree>
      <p:nvGrpSpPr>
        <p:cNvPr id="1" name="Shape 39"/>
        <p:cNvGrpSpPr/>
        <p:nvPr/>
      </p:nvGrpSpPr>
      <p:grpSpPr>
        <a:xfrm>
          <a:off x="0" y="0"/>
          <a:ext cx="0" cy="0"/>
          <a:chOff x="0" y="0"/>
          <a:chExt cx="0" cy="0"/>
        </a:xfrm>
      </p:grpSpPr>
      <p:sp>
        <p:nvSpPr>
          <p:cNvPr id="40" name="Google Shape;40;p24"/>
          <p:cNvSpPr/>
          <p:nvPr/>
        </p:nvSpPr>
        <p:spPr>
          <a:xfrm>
            <a:off x="670851" y="1518207"/>
            <a:ext cx="3413600" cy="20728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41" name="Google Shape;41;p24"/>
          <p:cNvSpPr txBox="1">
            <a:spLocks noGrp="1"/>
          </p:cNvSpPr>
          <p:nvPr>
            <p:ph type="title"/>
          </p:nvPr>
        </p:nvSpPr>
        <p:spPr>
          <a:xfrm>
            <a:off x="457200" y="593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24"/>
          <p:cNvSpPr txBox="1">
            <a:spLocks noGrp="1"/>
          </p:cNvSpPr>
          <p:nvPr>
            <p:ph type="body" idx="1"/>
          </p:nvPr>
        </p:nvSpPr>
        <p:spPr>
          <a:xfrm>
            <a:off x="950051" y="4323149"/>
            <a:ext cx="29260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43" name="Google Shape;43;p24"/>
          <p:cNvSpPr txBox="1">
            <a:spLocks noGrp="1"/>
          </p:cNvSpPr>
          <p:nvPr>
            <p:ph type="subTitle" idx="2"/>
          </p:nvPr>
        </p:nvSpPr>
        <p:spPr>
          <a:xfrm>
            <a:off x="950051" y="3895788"/>
            <a:ext cx="2926000" cy="2940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44" name="Google Shape;44;p24"/>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45" name="Google Shape;45;p24"/>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46" name="Google Shape;46;p24"/>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47" name="Google Shape;47;p24"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48" name="Google Shape;48;p24"/>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49" name="Google Shape;49;p24"/>
          <p:cNvSpPr>
            <a:spLocks noGrp="1"/>
          </p:cNvSpPr>
          <p:nvPr>
            <p:ph type="pic" idx="3"/>
          </p:nvPr>
        </p:nvSpPr>
        <p:spPr>
          <a:xfrm>
            <a:off x="914651" y="1762207"/>
            <a:ext cx="2926000" cy="1584800"/>
          </a:xfrm>
          <a:prstGeom prst="roundRect">
            <a:avLst>
              <a:gd name="adj" fmla="val 5206"/>
            </a:avLst>
          </a:prstGeom>
          <a:noFill/>
          <a:ln>
            <a:noFill/>
          </a:ln>
        </p:spPr>
      </p:sp>
      <p:sp>
        <p:nvSpPr>
          <p:cNvPr id="50" name="Google Shape;50;p24"/>
          <p:cNvSpPr txBox="1">
            <a:spLocks noGrp="1"/>
          </p:cNvSpPr>
          <p:nvPr>
            <p:ph type="body" idx="4"/>
          </p:nvPr>
        </p:nvSpPr>
        <p:spPr>
          <a:xfrm>
            <a:off x="4683817" y="4323149"/>
            <a:ext cx="29260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51" name="Google Shape;51;p24"/>
          <p:cNvSpPr txBox="1">
            <a:spLocks noGrp="1"/>
          </p:cNvSpPr>
          <p:nvPr>
            <p:ph type="subTitle" idx="5"/>
          </p:nvPr>
        </p:nvSpPr>
        <p:spPr>
          <a:xfrm>
            <a:off x="4683817" y="3895788"/>
            <a:ext cx="2926000" cy="2940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2" name="Google Shape;52;p24"/>
          <p:cNvSpPr txBox="1">
            <a:spLocks noGrp="1"/>
          </p:cNvSpPr>
          <p:nvPr>
            <p:ph type="body" idx="6"/>
          </p:nvPr>
        </p:nvSpPr>
        <p:spPr>
          <a:xfrm>
            <a:off x="8351351" y="4323149"/>
            <a:ext cx="29260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53" name="Google Shape;53;p24"/>
          <p:cNvSpPr txBox="1">
            <a:spLocks noGrp="1"/>
          </p:cNvSpPr>
          <p:nvPr>
            <p:ph type="subTitle" idx="7"/>
          </p:nvPr>
        </p:nvSpPr>
        <p:spPr>
          <a:xfrm>
            <a:off x="8351351" y="3895788"/>
            <a:ext cx="2926000" cy="294000"/>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200"/>
              <a:buFont typeface="Sora SemiBold"/>
              <a:buNone/>
              <a:defRPr sz="1600"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54" name="Google Shape;54;p24"/>
          <p:cNvSpPr/>
          <p:nvPr/>
        </p:nvSpPr>
        <p:spPr>
          <a:xfrm>
            <a:off x="4440017" y="1518207"/>
            <a:ext cx="3413600" cy="20728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55" name="Google Shape;55;p24"/>
          <p:cNvSpPr>
            <a:spLocks noGrp="1"/>
          </p:cNvSpPr>
          <p:nvPr>
            <p:ph type="pic" idx="8"/>
          </p:nvPr>
        </p:nvSpPr>
        <p:spPr>
          <a:xfrm>
            <a:off x="4683817" y="1762207"/>
            <a:ext cx="2926000" cy="1584800"/>
          </a:xfrm>
          <a:prstGeom prst="roundRect">
            <a:avLst>
              <a:gd name="adj" fmla="val 5206"/>
            </a:avLst>
          </a:prstGeom>
          <a:noFill/>
          <a:ln>
            <a:noFill/>
          </a:ln>
        </p:spPr>
      </p:sp>
      <p:sp>
        <p:nvSpPr>
          <p:cNvPr id="56" name="Google Shape;56;p24"/>
          <p:cNvSpPr/>
          <p:nvPr/>
        </p:nvSpPr>
        <p:spPr>
          <a:xfrm>
            <a:off x="8107551" y="1518207"/>
            <a:ext cx="3413600" cy="2072800"/>
          </a:xfrm>
          <a:prstGeom prst="roundRect">
            <a:avLst>
              <a:gd name="adj" fmla="val 4297"/>
            </a:avLst>
          </a:prstGeom>
          <a:gradFill>
            <a:gsLst>
              <a:gs pos="0">
                <a:srgbClr val="FCFBFB">
                  <a:alpha val="50196"/>
                </a:srgbClr>
              </a:gs>
              <a:gs pos="100000">
                <a:srgbClr val="FCFBFB">
                  <a:alpha val="50196"/>
                </a:srgbClr>
              </a:gs>
            </a:gsLst>
            <a:lin ang="2698631" scaled="0"/>
          </a:gra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highlight>
                <a:schemeClr val="lt1"/>
              </a:highlight>
              <a:latin typeface="Sora"/>
              <a:ea typeface="Sora"/>
              <a:cs typeface="Sora"/>
              <a:sym typeface="Sora"/>
            </a:endParaRPr>
          </a:p>
        </p:txBody>
      </p:sp>
      <p:sp>
        <p:nvSpPr>
          <p:cNvPr id="57" name="Google Shape;57;p24"/>
          <p:cNvSpPr>
            <a:spLocks noGrp="1"/>
          </p:cNvSpPr>
          <p:nvPr>
            <p:ph type="pic" idx="9"/>
          </p:nvPr>
        </p:nvSpPr>
        <p:spPr>
          <a:xfrm>
            <a:off x="8351351" y="1762207"/>
            <a:ext cx="2926000" cy="1584800"/>
          </a:xfrm>
          <a:prstGeom prst="roundRect">
            <a:avLst>
              <a:gd name="adj" fmla="val 5206"/>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hoto + Caption - Left">
  <p:cSld name="Photo + Caption - Left">
    <p:spTree>
      <p:nvGrpSpPr>
        <p:cNvPr id="1" name="Shape 959"/>
        <p:cNvGrpSpPr/>
        <p:nvPr/>
      </p:nvGrpSpPr>
      <p:grpSpPr>
        <a:xfrm>
          <a:off x="0" y="0"/>
          <a:ext cx="0" cy="0"/>
          <a:chOff x="0" y="0"/>
          <a:chExt cx="0" cy="0"/>
        </a:xfrm>
      </p:grpSpPr>
      <p:sp>
        <p:nvSpPr>
          <p:cNvPr id="960" name="Google Shape;960;p68"/>
          <p:cNvSpPr>
            <a:spLocks noGrp="1"/>
          </p:cNvSpPr>
          <p:nvPr>
            <p:ph type="pic" idx="2"/>
          </p:nvPr>
        </p:nvSpPr>
        <p:spPr>
          <a:xfrm>
            <a:off x="4205100" y="0"/>
            <a:ext cx="7986800" cy="6858000"/>
          </a:xfrm>
          <a:prstGeom prst="rect">
            <a:avLst/>
          </a:prstGeom>
          <a:noFill/>
          <a:ln>
            <a:noFill/>
          </a:ln>
        </p:spPr>
      </p:sp>
      <p:sp>
        <p:nvSpPr>
          <p:cNvPr id="961" name="Google Shape;961;p68"/>
          <p:cNvSpPr txBox="1">
            <a:spLocks noGrp="1"/>
          </p:cNvSpPr>
          <p:nvPr>
            <p:ph type="body" idx="1"/>
          </p:nvPr>
        </p:nvSpPr>
        <p:spPr>
          <a:xfrm>
            <a:off x="578533" y="3290500"/>
            <a:ext cx="2977600" cy="276999"/>
          </a:xfrm>
          <a:prstGeom prst="rect">
            <a:avLst/>
          </a:prstGeom>
          <a:noFill/>
          <a:ln>
            <a:noFill/>
          </a:ln>
        </p:spPr>
        <p:txBody>
          <a:bodyPr spcFirstLastPara="1" wrap="square" lIns="0" tIns="0" rIns="0" bIns="0" anchor="ctr" anchorCtr="0">
            <a:spAutoFit/>
          </a:bodyPr>
          <a:lstStyle>
            <a:lvl1pPr marL="457200" lvl="0" indent="-228600" algn="l">
              <a:lnSpc>
                <a:spcPct val="100000"/>
              </a:lnSpc>
              <a:spcBef>
                <a:spcPts val="0"/>
              </a:spcBef>
              <a:spcAft>
                <a:spcPts val="0"/>
              </a:spcAft>
              <a:buClr>
                <a:schemeClr val="dk1"/>
              </a:buClr>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hoto + Caption - Right">
  <p:cSld name="Photo + Caption - Right">
    <p:spTree>
      <p:nvGrpSpPr>
        <p:cNvPr id="1" name="Shape 962"/>
        <p:cNvGrpSpPr/>
        <p:nvPr/>
      </p:nvGrpSpPr>
      <p:grpSpPr>
        <a:xfrm>
          <a:off x="0" y="0"/>
          <a:ext cx="0" cy="0"/>
          <a:chOff x="0" y="0"/>
          <a:chExt cx="0" cy="0"/>
        </a:xfrm>
      </p:grpSpPr>
      <p:sp>
        <p:nvSpPr>
          <p:cNvPr id="963" name="Google Shape;963;p69"/>
          <p:cNvSpPr>
            <a:spLocks noGrp="1"/>
          </p:cNvSpPr>
          <p:nvPr>
            <p:ph type="pic" idx="2"/>
          </p:nvPr>
        </p:nvSpPr>
        <p:spPr>
          <a:xfrm>
            <a:off x="0" y="0"/>
            <a:ext cx="7986800" cy="6858000"/>
          </a:xfrm>
          <a:prstGeom prst="rect">
            <a:avLst/>
          </a:prstGeom>
          <a:noFill/>
          <a:ln>
            <a:noFill/>
          </a:ln>
        </p:spPr>
      </p:sp>
      <p:sp>
        <p:nvSpPr>
          <p:cNvPr id="964" name="Google Shape;964;p69"/>
          <p:cNvSpPr txBox="1">
            <a:spLocks noGrp="1"/>
          </p:cNvSpPr>
          <p:nvPr>
            <p:ph type="body" idx="1"/>
          </p:nvPr>
        </p:nvSpPr>
        <p:spPr>
          <a:xfrm>
            <a:off x="8706533" y="3290500"/>
            <a:ext cx="2977600" cy="276999"/>
          </a:xfrm>
          <a:prstGeom prst="rect">
            <a:avLst/>
          </a:prstGeom>
          <a:noFill/>
          <a:ln>
            <a:noFill/>
          </a:ln>
        </p:spPr>
        <p:txBody>
          <a:bodyPr spcFirstLastPara="1" wrap="square" lIns="0" tIns="0" rIns="0" bIns="0" anchor="ctr" anchorCtr="0">
            <a:spAutoFit/>
          </a:bodyPr>
          <a:lstStyle>
            <a:lvl1pPr marL="457200" lvl="0" indent="-228600" algn="l">
              <a:lnSpc>
                <a:spcPct val="100000"/>
              </a:lnSpc>
              <a:spcBef>
                <a:spcPts val="0"/>
              </a:spcBef>
              <a:spcAft>
                <a:spcPts val="0"/>
              </a:spcAft>
              <a:buClr>
                <a:schemeClr val="dk1"/>
              </a:buClr>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tats: 3 highlights (Vapor)">
  <p:cSld name="Stats: 3 highlights (Vapor)">
    <p:bg>
      <p:bgPr>
        <a:solidFill>
          <a:schemeClr val="lt1"/>
        </a:solidFill>
        <a:effectLst/>
      </p:bgPr>
    </p:bg>
    <p:spTree>
      <p:nvGrpSpPr>
        <p:cNvPr id="1" name="Shape 965"/>
        <p:cNvGrpSpPr/>
        <p:nvPr/>
      </p:nvGrpSpPr>
      <p:grpSpPr>
        <a:xfrm>
          <a:off x="0" y="0"/>
          <a:ext cx="0" cy="0"/>
          <a:chOff x="0" y="0"/>
          <a:chExt cx="0" cy="0"/>
        </a:xfrm>
      </p:grpSpPr>
      <p:sp>
        <p:nvSpPr>
          <p:cNvPr id="966" name="Google Shape;966;p70"/>
          <p:cNvSpPr/>
          <p:nvPr/>
        </p:nvSpPr>
        <p:spPr>
          <a:xfrm>
            <a:off x="203200" y="203200"/>
            <a:ext cx="3779600" cy="5783600"/>
          </a:xfrm>
          <a:prstGeom prst="roundRect">
            <a:avLst>
              <a:gd name="adj" fmla="val 5618"/>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67" name="Google Shape;967;p70"/>
          <p:cNvSpPr/>
          <p:nvPr/>
        </p:nvSpPr>
        <p:spPr>
          <a:xfrm>
            <a:off x="4206201" y="203200"/>
            <a:ext cx="3779600" cy="5783600"/>
          </a:xfrm>
          <a:prstGeom prst="roundRect">
            <a:avLst>
              <a:gd name="adj" fmla="val 5618"/>
            </a:avLst>
          </a:prstGeom>
          <a:solidFill>
            <a:schemeClr val="accent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accent6"/>
              </a:solidFill>
              <a:latin typeface="Sora"/>
              <a:ea typeface="Sora"/>
              <a:cs typeface="Sora"/>
              <a:sym typeface="Sora"/>
            </a:endParaRPr>
          </a:p>
        </p:txBody>
      </p:sp>
      <p:sp>
        <p:nvSpPr>
          <p:cNvPr id="968" name="Google Shape;968;p70"/>
          <p:cNvSpPr/>
          <p:nvPr/>
        </p:nvSpPr>
        <p:spPr>
          <a:xfrm>
            <a:off x="8209201" y="203200"/>
            <a:ext cx="3779600" cy="5783600"/>
          </a:xfrm>
          <a:prstGeom prst="roundRect">
            <a:avLst>
              <a:gd name="adj" fmla="val 5618"/>
            </a:avLst>
          </a:prstGeom>
          <a:solidFill>
            <a:schemeClr val="dk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pic>
        <p:nvPicPr>
          <p:cNvPr id="969" name="Google Shape;969;p70" title="vector-dots-white-gradient-transparency.png"/>
          <p:cNvPicPr preferRelativeResize="0"/>
          <p:nvPr/>
        </p:nvPicPr>
        <p:blipFill rotWithShape="1">
          <a:blip r:embed="rId2">
            <a:alphaModFix amt="50000"/>
          </a:blip>
          <a:srcRect/>
          <a:stretch/>
        </p:blipFill>
        <p:spPr>
          <a:xfrm>
            <a:off x="203267" y="3209933"/>
            <a:ext cx="3779600" cy="2776800"/>
          </a:xfrm>
          <a:prstGeom prst="roundRect">
            <a:avLst>
              <a:gd name="adj" fmla="val 7087"/>
            </a:avLst>
          </a:prstGeom>
          <a:noFill/>
          <a:ln>
            <a:noFill/>
          </a:ln>
        </p:spPr>
      </p:pic>
      <p:pic>
        <p:nvPicPr>
          <p:cNvPr id="970" name="Google Shape;970;p70" title="vector-dots-white-gradient-transparency-pattern-03.png"/>
          <p:cNvPicPr preferRelativeResize="0"/>
          <p:nvPr/>
        </p:nvPicPr>
        <p:blipFill rotWithShape="1">
          <a:blip r:embed="rId3">
            <a:alphaModFix/>
          </a:blip>
          <a:srcRect t="-67392"/>
          <a:stretch/>
        </p:blipFill>
        <p:spPr>
          <a:xfrm>
            <a:off x="4206233" y="3209933"/>
            <a:ext cx="3779600" cy="2776800"/>
          </a:xfrm>
          <a:prstGeom prst="roundRect">
            <a:avLst>
              <a:gd name="adj" fmla="val 7087"/>
            </a:avLst>
          </a:prstGeom>
          <a:noFill/>
          <a:ln>
            <a:noFill/>
          </a:ln>
        </p:spPr>
      </p:pic>
      <p:pic>
        <p:nvPicPr>
          <p:cNvPr id="971" name="Google Shape;971;p70" title="vector-dots-white-gradient-transparency-pattern-02.png"/>
          <p:cNvPicPr preferRelativeResize="0"/>
          <p:nvPr/>
        </p:nvPicPr>
        <p:blipFill rotWithShape="1">
          <a:blip r:embed="rId4">
            <a:alphaModFix/>
          </a:blip>
          <a:srcRect t="-105082"/>
          <a:stretch/>
        </p:blipFill>
        <p:spPr>
          <a:xfrm>
            <a:off x="8209200" y="3209933"/>
            <a:ext cx="3779600" cy="2776800"/>
          </a:xfrm>
          <a:prstGeom prst="roundRect">
            <a:avLst>
              <a:gd name="adj" fmla="val 7087"/>
            </a:avLst>
          </a:prstGeom>
          <a:noFill/>
          <a:ln>
            <a:noFill/>
          </a:ln>
        </p:spPr>
      </p:pic>
      <p:sp>
        <p:nvSpPr>
          <p:cNvPr id="972" name="Google Shape;972;p70"/>
          <p:cNvSpPr txBox="1">
            <a:spLocks noGrp="1"/>
          </p:cNvSpPr>
          <p:nvPr>
            <p:ph type="title"/>
          </p:nvPr>
        </p:nvSpPr>
        <p:spPr>
          <a:xfrm>
            <a:off x="585600" y="854233"/>
            <a:ext cx="3048000" cy="14792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accent6"/>
              </a:buClr>
              <a:buSzPts val="4000"/>
              <a:buNone/>
              <a:defRPr sz="5333">
                <a:solidFill>
                  <a:schemeClr val="accent6"/>
                </a:solidFill>
              </a:defRPr>
            </a:lvl1pPr>
            <a:lvl2pPr lvl="1"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2pPr>
            <a:lvl3pPr lvl="2"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3pPr>
            <a:lvl4pPr lvl="3"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4pPr>
            <a:lvl5pPr lvl="4"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5pPr>
            <a:lvl6pPr lvl="5"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6pPr>
            <a:lvl7pPr lvl="6"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7pPr>
            <a:lvl8pPr lvl="7"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8pPr>
            <a:lvl9pPr lvl="8"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9pPr>
          </a:lstStyle>
          <a:p>
            <a:endParaRPr/>
          </a:p>
        </p:txBody>
      </p:sp>
      <p:sp>
        <p:nvSpPr>
          <p:cNvPr id="973" name="Google Shape;973;p70"/>
          <p:cNvSpPr txBox="1">
            <a:spLocks noGrp="1"/>
          </p:cNvSpPr>
          <p:nvPr>
            <p:ph type="subTitle" idx="1"/>
          </p:nvPr>
        </p:nvSpPr>
        <p:spPr>
          <a:xfrm>
            <a:off x="585600" y="2474867"/>
            <a:ext cx="3048000" cy="377476"/>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accent6"/>
              </a:buClr>
              <a:buSzPts val="1600"/>
              <a:buFont typeface="Sora SemiBold"/>
              <a:buNone/>
              <a:defRPr sz="2133" i="1">
                <a:solidFill>
                  <a:schemeClr val="accent6"/>
                </a:solidFill>
                <a:latin typeface="Sora SemiBold Italic"/>
                <a:ea typeface="Sora SemiBold Italic"/>
                <a:cs typeface="Sora SemiBold Italic"/>
                <a:sym typeface="Sora SemiBold"/>
              </a:defRPr>
            </a:lvl1pPr>
            <a:lvl2pPr lvl="1"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2pPr>
            <a:lvl3pPr lvl="2"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3pPr>
            <a:lvl4pPr lvl="3"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4pPr>
            <a:lvl5pPr lvl="4"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5pPr>
            <a:lvl6pPr lvl="5"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6pPr>
            <a:lvl7pPr lvl="6"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7pPr>
            <a:lvl8pPr lvl="7"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8pPr>
            <a:lvl9pPr lvl="8"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9pPr>
          </a:lstStyle>
          <a:p>
            <a:endParaRPr/>
          </a:p>
        </p:txBody>
      </p:sp>
      <p:sp>
        <p:nvSpPr>
          <p:cNvPr id="974" name="Google Shape;974;p70"/>
          <p:cNvSpPr txBox="1">
            <a:spLocks noGrp="1"/>
          </p:cNvSpPr>
          <p:nvPr>
            <p:ph type="body" idx="2"/>
          </p:nvPr>
        </p:nvSpPr>
        <p:spPr>
          <a:xfrm>
            <a:off x="585600" y="3249600"/>
            <a:ext cx="3048000" cy="306687"/>
          </a:xfrm>
          <a:prstGeom prst="rect">
            <a:avLst/>
          </a:prstGeom>
          <a:noFill/>
          <a:ln>
            <a:noFill/>
          </a:ln>
        </p:spPr>
        <p:txBody>
          <a:bodyPr spcFirstLastPara="1" wrap="square" lIns="0" tIns="0" rIns="0" bIns="0" anchor="t" anchorCtr="0">
            <a:spAutoFit/>
          </a:bodyPr>
          <a:lstStyle>
            <a:lvl1pPr marL="457200" lvl="0" indent="-311150" algn="l">
              <a:lnSpc>
                <a:spcPct val="115000"/>
              </a:lnSpc>
              <a:spcBef>
                <a:spcPts val="0"/>
              </a:spcBef>
              <a:spcAft>
                <a:spcPts val="0"/>
              </a:spcAft>
              <a:buClr>
                <a:schemeClr val="accent6"/>
              </a:buClr>
              <a:buSzPts val="1300"/>
              <a:buChar char="●"/>
              <a:defRPr sz="1733">
                <a:solidFill>
                  <a:schemeClr val="accent6"/>
                </a:solidFill>
              </a:defRPr>
            </a:lvl1pPr>
            <a:lvl2pPr marL="914400" lvl="1" indent="-304800" algn="l">
              <a:lnSpc>
                <a:spcPct val="115000"/>
              </a:lnSpc>
              <a:spcBef>
                <a:spcPts val="0"/>
              </a:spcBef>
              <a:spcAft>
                <a:spcPts val="0"/>
              </a:spcAft>
              <a:buClr>
                <a:schemeClr val="accent6"/>
              </a:buClr>
              <a:buSzPts val="1200"/>
              <a:buChar char="○"/>
              <a:defRPr sz="1600">
                <a:solidFill>
                  <a:schemeClr val="accent6"/>
                </a:solidFill>
              </a:defRPr>
            </a:lvl2pPr>
            <a:lvl3pPr marL="1371600" lvl="2" indent="-304800" algn="l">
              <a:lnSpc>
                <a:spcPct val="115000"/>
              </a:lnSpc>
              <a:spcBef>
                <a:spcPts val="0"/>
              </a:spcBef>
              <a:spcAft>
                <a:spcPts val="0"/>
              </a:spcAft>
              <a:buClr>
                <a:schemeClr val="accent6"/>
              </a:buClr>
              <a:buSzPts val="1200"/>
              <a:buChar char="■"/>
              <a:defRPr sz="1600">
                <a:solidFill>
                  <a:schemeClr val="accent6"/>
                </a:solidFill>
              </a:defRPr>
            </a:lvl3pPr>
            <a:lvl4pPr marL="1828800" lvl="3" indent="-304800" algn="l">
              <a:lnSpc>
                <a:spcPct val="115000"/>
              </a:lnSpc>
              <a:spcBef>
                <a:spcPts val="0"/>
              </a:spcBef>
              <a:spcAft>
                <a:spcPts val="0"/>
              </a:spcAft>
              <a:buClr>
                <a:schemeClr val="accent6"/>
              </a:buClr>
              <a:buSzPts val="1200"/>
              <a:buChar char="●"/>
              <a:defRPr sz="1600">
                <a:solidFill>
                  <a:schemeClr val="accent6"/>
                </a:solidFill>
              </a:defRPr>
            </a:lvl4pPr>
            <a:lvl5pPr marL="2286000" lvl="4" indent="-304800" algn="l">
              <a:lnSpc>
                <a:spcPct val="115000"/>
              </a:lnSpc>
              <a:spcBef>
                <a:spcPts val="0"/>
              </a:spcBef>
              <a:spcAft>
                <a:spcPts val="0"/>
              </a:spcAft>
              <a:buClr>
                <a:schemeClr val="accent6"/>
              </a:buClr>
              <a:buSzPts val="1200"/>
              <a:buChar char="○"/>
              <a:defRPr sz="1600">
                <a:solidFill>
                  <a:schemeClr val="accent6"/>
                </a:solidFill>
              </a:defRPr>
            </a:lvl5pPr>
            <a:lvl6pPr marL="2743200" lvl="5" indent="-304800" algn="l">
              <a:lnSpc>
                <a:spcPct val="115000"/>
              </a:lnSpc>
              <a:spcBef>
                <a:spcPts val="0"/>
              </a:spcBef>
              <a:spcAft>
                <a:spcPts val="0"/>
              </a:spcAft>
              <a:buClr>
                <a:schemeClr val="accent6"/>
              </a:buClr>
              <a:buSzPts val="1200"/>
              <a:buChar char="■"/>
              <a:defRPr sz="1600">
                <a:solidFill>
                  <a:schemeClr val="accent6"/>
                </a:solidFill>
              </a:defRPr>
            </a:lvl6pPr>
            <a:lvl7pPr marL="3200400" lvl="6" indent="-304800" algn="l">
              <a:lnSpc>
                <a:spcPct val="115000"/>
              </a:lnSpc>
              <a:spcBef>
                <a:spcPts val="0"/>
              </a:spcBef>
              <a:spcAft>
                <a:spcPts val="0"/>
              </a:spcAft>
              <a:buClr>
                <a:schemeClr val="accent6"/>
              </a:buClr>
              <a:buSzPts val="1200"/>
              <a:buChar char="●"/>
              <a:defRPr sz="1600">
                <a:solidFill>
                  <a:schemeClr val="accent6"/>
                </a:solidFill>
              </a:defRPr>
            </a:lvl7pPr>
            <a:lvl8pPr marL="3657600" lvl="7" indent="-304800" algn="l">
              <a:lnSpc>
                <a:spcPct val="115000"/>
              </a:lnSpc>
              <a:spcBef>
                <a:spcPts val="0"/>
              </a:spcBef>
              <a:spcAft>
                <a:spcPts val="0"/>
              </a:spcAft>
              <a:buClr>
                <a:schemeClr val="accent6"/>
              </a:buClr>
              <a:buSzPts val="1200"/>
              <a:buChar char="○"/>
              <a:defRPr sz="1600">
                <a:solidFill>
                  <a:schemeClr val="accent6"/>
                </a:solidFill>
              </a:defRPr>
            </a:lvl8pPr>
            <a:lvl9pPr marL="4114800" lvl="8" indent="-304800" algn="l">
              <a:lnSpc>
                <a:spcPct val="115000"/>
              </a:lnSpc>
              <a:spcBef>
                <a:spcPts val="0"/>
              </a:spcBef>
              <a:spcAft>
                <a:spcPts val="0"/>
              </a:spcAft>
              <a:buClr>
                <a:schemeClr val="accent6"/>
              </a:buClr>
              <a:buSzPts val="1200"/>
              <a:buChar char="■"/>
              <a:defRPr sz="1600">
                <a:solidFill>
                  <a:schemeClr val="accent6"/>
                </a:solidFill>
              </a:defRPr>
            </a:lvl9pPr>
          </a:lstStyle>
          <a:p>
            <a:endParaRPr/>
          </a:p>
        </p:txBody>
      </p:sp>
      <p:sp>
        <p:nvSpPr>
          <p:cNvPr id="975" name="Google Shape;975;p70"/>
          <p:cNvSpPr txBox="1">
            <a:spLocks noGrp="1"/>
          </p:cNvSpPr>
          <p:nvPr>
            <p:ph type="title" idx="3"/>
          </p:nvPr>
        </p:nvSpPr>
        <p:spPr>
          <a:xfrm>
            <a:off x="4572000" y="854233"/>
            <a:ext cx="3048000" cy="1479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4000"/>
              <a:buNone/>
              <a:defRPr sz="5333">
                <a:solidFill>
                  <a:schemeClr val="accent6"/>
                </a:solidFill>
              </a:defRPr>
            </a:lvl1pPr>
            <a:lvl2pPr lvl="1"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2pPr>
            <a:lvl3pPr lvl="2"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3pPr>
            <a:lvl4pPr lvl="3"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4pPr>
            <a:lvl5pPr lvl="4"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5pPr>
            <a:lvl6pPr lvl="5"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6pPr>
            <a:lvl7pPr lvl="6"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7pPr>
            <a:lvl8pPr lvl="7"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8pPr>
            <a:lvl9pPr lvl="8"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9pPr>
          </a:lstStyle>
          <a:p>
            <a:endParaRPr/>
          </a:p>
        </p:txBody>
      </p:sp>
      <p:sp>
        <p:nvSpPr>
          <p:cNvPr id="976" name="Google Shape;976;p70"/>
          <p:cNvSpPr txBox="1">
            <a:spLocks noGrp="1"/>
          </p:cNvSpPr>
          <p:nvPr>
            <p:ph type="subTitle" idx="4"/>
          </p:nvPr>
        </p:nvSpPr>
        <p:spPr>
          <a:xfrm>
            <a:off x="4572000" y="2474867"/>
            <a:ext cx="3048000" cy="377476"/>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accent6"/>
              </a:buClr>
              <a:buSzPts val="1600"/>
              <a:buFont typeface="Sora SemiBold"/>
              <a:buNone/>
              <a:defRPr sz="2133" i="1">
                <a:solidFill>
                  <a:schemeClr val="accent6"/>
                </a:solidFill>
                <a:latin typeface="Sora SemiBold Italic"/>
                <a:ea typeface="Sora SemiBold Italic"/>
                <a:cs typeface="Sora SemiBold Italic"/>
                <a:sym typeface="Sora SemiBold"/>
              </a:defRPr>
            </a:lvl1pPr>
            <a:lvl2pPr lvl="1"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2pPr>
            <a:lvl3pPr lvl="2"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3pPr>
            <a:lvl4pPr lvl="3"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4pPr>
            <a:lvl5pPr lvl="4"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5pPr>
            <a:lvl6pPr lvl="5"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6pPr>
            <a:lvl7pPr lvl="6"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7pPr>
            <a:lvl8pPr lvl="7"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8pPr>
            <a:lvl9pPr lvl="8"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9pPr>
          </a:lstStyle>
          <a:p>
            <a:endParaRPr/>
          </a:p>
        </p:txBody>
      </p:sp>
      <p:sp>
        <p:nvSpPr>
          <p:cNvPr id="977" name="Google Shape;977;p70"/>
          <p:cNvSpPr txBox="1">
            <a:spLocks noGrp="1"/>
          </p:cNvSpPr>
          <p:nvPr>
            <p:ph type="body" idx="5"/>
          </p:nvPr>
        </p:nvSpPr>
        <p:spPr>
          <a:xfrm>
            <a:off x="4572000" y="3249600"/>
            <a:ext cx="3048000" cy="306687"/>
          </a:xfrm>
          <a:prstGeom prst="rect">
            <a:avLst/>
          </a:prstGeom>
          <a:noFill/>
          <a:ln>
            <a:noFill/>
          </a:ln>
        </p:spPr>
        <p:txBody>
          <a:bodyPr spcFirstLastPara="1" wrap="square" lIns="0" tIns="0" rIns="0" bIns="0" anchor="t" anchorCtr="0">
            <a:spAutoFit/>
          </a:bodyPr>
          <a:lstStyle>
            <a:lvl1pPr marL="457200" lvl="0" indent="-311150" algn="l">
              <a:lnSpc>
                <a:spcPct val="115000"/>
              </a:lnSpc>
              <a:spcBef>
                <a:spcPts val="0"/>
              </a:spcBef>
              <a:spcAft>
                <a:spcPts val="0"/>
              </a:spcAft>
              <a:buClr>
                <a:schemeClr val="accent6"/>
              </a:buClr>
              <a:buSzPts val="1300"/>
              <a:buChar char="●"/>
              <a:defRPr sz="1733">
                <a:solidFill>
                  <a:schemeClr val="accent6"/>
                </a:solidFill>
              </a:defRPr>
            </a:lvl1pPr>
            <a:lvl2pPr marL="914400" lvl="1" indent="-304800" algn="l">
              <a:lnSpc>
                <a:spcPct val="115000"/>
              </a:lnSpc>
              <a:spcBef>
                <a:spcPts val="0"/>
              </a:spcBef>
              <a:spcAft>
                <a:spcPts val="0"/>
              </a:spcAft>
              <a:buClr>
                <a:schemeClr val="accent6"/>
              </a:buClr>
              <a:buSzPts val="1200"/>
              <a:buChar char="○"/>
              <a:defRPr sz="1600">
                <a:solidFill>
                  <a:schemeClr val="accent6"/>
                </a:solidFill>
              </a:defRPr>
            </a:lvl2pPr>
            <a:lvl3pPr marL="1371600" lvl="2" indent="-304800" algn="l">
              <a:lnSpc>
                <a:spcPct val="115000"/>
              </a:lnSpc>
              <a:spcBef>
                <a:spcPts val="0"/>
              </a:spcBef>
              <a:spcAft>
                <a:spcPts val="0"/>
              </a:spcAft>
              <a:buClr>
                <a:schemeClr val="accent6"/>
              </a:buClr>
              <a:buSzPts val="1200"/>
              <a:buChar char="■"/>
              <a:defRPr sz="1600">
                <a:solidFill>
                  <a:schemeClr val="accent6"/>
                </a:solidFill>
              </a:defRPr>
            </a:lvl3pPr>
            <a:lvl4pPr marL="1828800" lvl="3" indent="-304800" algn="l">
              <a:lnSpc>
                <a:spcPct val="115000"/>
              </a:lnSpc>
              <a:spcBef>
                <a:spcPts val="0"/>
              </a:spcBef>
              <a:spcAft>
                <a:spcPts val="0"/>
              </a:spcAft>
              <a:buClr>
                <a:schemeClr val="accent6"/>
              </a:buClr>
              <a:buSzPts val="1200"/>
              <a:buChar char="●"/>
              <a:defRPr sz="1600">
                <a:solidFill>
                  <a:schemeClr val="accent6"/>
                </a:solidFill>
              </a:defRPr>
            </a:lvl4pPr>
            <a:lvl5pPr marL="2286000" lvl="4" indent="-304800" algn="l">
              <a:lnSpc>
                <a:spcPct val="115000"/>
              </a:lnSpc>
              <a:spcBef>
                <a:spcPts val="0"/>
              </a:spcBef>
              <a:spcAft>
                <a:spcPts val="0"/>
              </a:spcAft>
              <a:buClr>
                <a:schemeClr val="accent6"/>
              </a:buClr>
              <a:buSzPts val="1200"/>
              <a:buChar char="○"/>
              <a:defRPr sz="1600">
                <a:solidFill>
                  <a:schemeClr val="accent6"/>
                </a:solidFill>
              </a:defRPr>
            </a:lvl5pPr>
            <a:lvl6pPr marL="2743200" lvl="5" indent="-304800" algn="l">
              <a:lnSpc>
                <a:spcPct val="115000"/>
              </a:lnSpc>
              <a:spcBef>
                <a:spcPts val="0"/>
              </a:spcBef>
              <a:spcAft>
                <a:spcPts val="0"/>
              </a:spcAft>
              <a:buClr>
                <a:schemeClr val="accent6"/>
              </a:buClr>
              <a:buSzPts val="1200"/>
              <a:buChar char="■"/>
              <a:defRPr sz="1600">
                <a:solidFill>
                  <a:schemeClr val="accent6"/>
                </a:solidFill>
              </a:defRPr>
            </a:lvl6pPr>
            <a:lvl7pPr marL="3200400" lvl="6" indent="-304800" algn="l">
              <a:lnSpc>
                <a:spcPct val="115000"/>
              </a:lnSpc>
              <a:spcBef>
                <a:spcPts val="0"/>
              </a:spcBef>
              <a:spcAft>
                <a:spcPts val="0"/>
              </a:spcAft>
              <a:buClr>
                <a:schemeClr val="accent6"/>
              </a:buClr>
              <a:buSzPts val="1200"/>
              <a:buChar char="●"/>
              <a:defRPr sz="1600">
                <a:solidFill>
                  <a:schemeClr val="accent6"/>
                </a:solidFill>
              </a:defRPr>
            </a:lvl7pPr>
            <a:lvl8pPr marL="3657600" lvl="7" indent="-304800" algn="l">
              <a:lnSpc>
                <a:spcPct val="115000"/>
              </a:lnSpc>
              <a:spcBef>
                <a:spcPts val="0"/>
              </a:spcBef>
              <a:spcAft>
                <a:spcPts val="0"/>
              </a:spcAft>
              <a:buClr>
                <a:schemeClr val="accent6"/>
              </a:buClr>
              <a:buSzPts val="1200"/>
              <a:buChar char="○"/>
              <a:defRPr sz="1600">
                <a:solidFill>
                  <a:schemeClr val="accent6"/>
                </a:solidFill>
              </a:defRPr>
            </a:lvl8pPr>
            <a:lvl9pPr marL="4114800" lvl="8" indent="-304800" algn="l">
              <a:lnSpc>
                <a:spcPct val="115000"/>
              </a:lnSpc>
              <a:spcBef>
                <a:spcPts val="0"/>
              </a:spcBef>
              <a:spcAft>
                <a:spcPts val="0"/>
              </a:spcAft>
              <a:buClr>
                <a:schemeClr val="accent6"/>
              </a:buClr>
              <a:buSzPts val="1200"/>
              <a:buChar char="■"/>
              <a:defRPr sz="1600">
                <a:solidFill>
                  <a:schemeClr val="accent6"/>
                </a:solidFill>
              </a:defRPr>
            </a:lvl9pPr>
          </a:lstStyle>
          <a:p>
            <a:endParaRPr/>
          </a:p>
        </p:txBody>
      </p:sp>
      <p:sp>
        <p:nvSpPr>
          <p:cNvPr id="978" name="Google Shape;978;p70"/>
          <p:cNvSpPr txBox="1">
            <a:spLocks noGrp="1"/>
          </p:cNvSpPr>
          <p:nvPr>
            <p:ph type="title" idx="6"/>
          </p:nvPr>
        </p:nvSpPr>
        <p:spPr>
          <a:xfrm>
            <a:off x="8575000" y="854233"/>
            <a:ext cx="3048000" cy="1479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6"/>
              </a:buClr>
              <a:buSzPts val="4000"/>
              <a:buNone/>
              <a:defRPr sz="5333">
                <a:solidFill>
                  <a:schemeClr val="accent6"/>
                </a:solidFill>
              </a:defRPr>
            </a:lvl1pPr>
            <a:lvl2pPr lvl="1"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2pPr>
            <a:lvl3pPr lvl="2"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3pPr>
            <a:lvl4pPr lvl="3"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4pPr>
            <a:lvl5pPr lvl="4"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5pPr>
            <a:lvl6pPr lvl="5"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6pPr>
            <a:lvl7pPr lvl="6"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7pPr>
            <a:lvl8pPr lvl="7"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8pPr>
            <a:lvl9pPr lvl="8" algn="l">
              <a:lnSpc>
                <a:spcPct val="100000"/>
              </a:lnSpc>
              <a:spcBef>
                <a:spcPts val="0"/>
              </a:spcBef>
              <a:spcAft>
                <a:spcPts val="0"/>
              </a:spcAft>
              <a:buClr>
                <a:schemeClr val="accent6"/>
              </a:buClr>
              <a:buSzPts val="4000"/>
              <a:buFont typeface="Sora SemiBold"/>
              <a:buNone/>
              <a:defRPr sz="5333" b="0" i="1">
                <a:solidFill>
                  <a:schemeClr val="accent6"/>
                </a:solidFill>
                <a:latin typeface="Sora SemiBold Italic"/>
                <a:ea typeface="Sora SemiBold Italic"/>
                <a:cs typeface="Sora SemiBold Italic"/>
                <a:sym typeface="Sora SemiBold"/>
              </a:defRPr>
            </a:lvl9pPr>
          </a:lstStyle>
          <a:p>
            <a:endParaRPr/>
          </a:p>
        </p:txBody>
      </p:sp>
      <p:sp>
        <p:nvSpPr>
          <p:cNvPr id="979" name="Google Shape;979;p70"/>
          <p:cNvSpPr txBox="1">
            <a:spLocks noGrp="1"/>
          </p:cNvSpPr>
          <p:nvPr>
            <p:ph type="subTitle" idx="7"/>
          </p:nvPr>
        </p:nvSpPr>
        <p:spPr>
          <a:xfrm>
            <a:off x="8575000" y="2474867"/>
            <a:ext cx="3048000" cy="377476"/>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Clr>
                <a:schemeClr val="accent6"/>
              </a:buClr>
              <a:buSzPts val="1600"/>
              <a:buFont typeface="Sora SemiBold"/>
              <a:buNone/>
              <a:defRPr sz="2133" i="1">
                <a:solidFill>
                  <a:schemeClr val="accent6"/>
                </a:solidFill>
                <a:latin typeface="Sora SemiBold Italic"/>
                <a:ea typeface="Sora SemiBold Italic"/>
                <a:cs typeface="Sora SemiBold Italic"/>
                <a:sym typeface="Sora SemiBold"/>
              </a:defRPr>
            </a:lvl1pPr>
            <a:lvl2pPr lvl="1"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2pPr>
            <a:lvl3pPr lvl="2"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3pPr>
            <a:lvl4pPr lvl="3"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4pPr>
            <a:lvl5pPr lvl="4"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5pPr>
            <a:lvl6pPr lvl="5"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6pPr>
            <a:lvl7pPr lvl="6"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7pPr>
            <a:lvl8pPr lvl="7"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8pPr>
            <a:lvl9pPr lvl="8" algn="l">
              <a:lnSpc>
                <a:spcPct val="115000"/>
              </a:lnSpc>
              <a:spcBef>
                <a:spcPts val="0"/>
              </a:spcBef>
              <a:spcAft>
                <a:spcPts val="0"/>
              </a:spcAft>
              <a:buClr>
                <a:schemeClr val="accent6"/>
              </a:buClr>
              <a:buSzPts val="1400"/>
              <a:buFont typeface="Sora SemiBold"/>
              <a:buNone/>
              <a:defRPr i="1">
                <a:solidFill>
                  <a:schemeClr val="accent6"/>
                </a:solidFill>
                <a:latin typeface="Sora SemiBold Italic"/>
                <a:ea typeface="Sora SemiBold Italic"/>
                <a:cs typeface="Sora SemiBold Italic"/>
                <a:sym typeface="Sora SemiBold"/>
              </a:defRPr>
            </a:lvl9pPr>
          </a:lstStyle>
          <a:p>
            <a:endParaRPr/>
          </a:p>
        </p:txBody>
      </p:sp>
      <p:sp>
        <p:nvSpPr>
          <p:cNvPr id="980" name="Google Shape;980;p70"/>
          <p:cNvSpPr txBox="1">
            <a:spLocks noGrp="1"/>
          </p:cNvSpPr>
          <p:nvPr>
            <p:ph type="body" idx="8"/>
          </p:nvPr>
        </p:nvSpPr>
        <p:spPr>
          <a:xfrm>
            <a:off x="8575000" y="3249600"/>
            <a:ext cx="3048000" cy="306687"/>
          </a:xfrm>
          <a:prstGeom prst="rect">
            <a:avLst/>
          </a:prstGeom>
          <a:noFill/>
          <a:ln>
            <a:noFill/>
          </a:ln>
        </p:spPr>
        <p:txBody>
          <a:bodyPr spcFirstLastPara="1" wrap="square" lIns="0" tIns="0" rIns="0" bIns="0" anchor="t" anchorCtr="0">
            <a:spAutoFit/>
          </a:bodyPr>
          <a:lstStyle>
            <a:lvl1pPr marL="457200" lvl="0" indent="-311150" algn="l">
              <a:lnSpc>
                <a:spcPct val="115000"/>
              </a:lnSpc>
              <a:spcBef>
                <a:spcPts val="0"/>
              </a:spcBef>
              <a:spcAft>
                <a:spcPts val="0"/>
              </a:spcAft>
              <a:buClr>
                <a:schemeClr val="accent6"/>
              </a:buClr>
              <a:buSzPts val="1300"/>
              <a:buChar char="●"/>
              <a:defRPr sz="1733">
                <a:solidFill>
                  <a:schemeClr val="accent6"/>
                </a:solidFill>
              </a:defRPr>
            </a:lvl1pPr>
            <a:lvl2pPr marL="914400" lvl="1" indent="-304800" algn="l">
              <a:lnSpc>
                <a:spcPct val="115000"/>
              </a:lnSpc>
              <a:spcBef>
                <a:spcPts val="0"/>
              </a:spcBef>
              <a:spcAft>
                <a:spcPts val="0"/>
              </a:spcAft>
              <a:buClr>
                <a:schemeClr val="accent6"/>
              </a:buClr>
              <a:buSzPts val="1200"/>
              <a:buChar char="○"/>
              <a:defRPr sz="1600">
                <a:solidFill>
                  <a:schemeClr val="accent6"/>
                </a:solidFill>
              </a:defRPr>
            </a:lvl2pPr>
            <a:lvl3pPr marL="1371600" lvl="2" indent="-304800" algn="l">
              <a:lnSpc>
                <a:spcPct val="115000"/>
              </a:lnSpc>
              <a:spcBef>
                <a:spcPts val="0"/>
              </a:spcBef>
              <a:spcAft>
                <a:spcPts val="0"/>
              </a:spcAft>
              <a:buClr>
                <a:schemeClr val="accent6"/>
              </a:buClr>
              <a:buSzPts val="1200"/>
              <a:buChar char="■"/>
              <a:defRPr sz="1600">
                <a:solidFill>
                  <a:schemeClr val="accent6"/>
                </a:solidFill>
              </a:defRPr>
            </a:lvl3pPr>
            <a:lvl4pPr marL="1828800" lvl="3" indent="-304800" algn="l">
              <a:lnSpc>
                <a:spcPct val="115000"/>
              </a:lnSpc>
              <a:spcBef>
                <a:spcPts val="0"/>
              </a:spcBef>
              <a:spcAft>
                <a:spcPts val="0"/>
              </a:spcAft>
              <a:buClr>
                <a:schemeClr val="accent6"/>
              </a:buClr>
              <a:buSzPts val="1200"/>
              <a:buChar char="●"/>
              <a:defRPr sz="1600">
                <a:solidFill>
                  <a:schemeClr val="accent6"/>
                </a:solidFill>
              </a:defRPr>
            </a:lvl4pPr>
            <a:lvl5pPr marL="2286000" lvl="4" indent="-304800" algn="l">
              <a:lnSpc>
                <a:spcPct val="115000"/>
              </a:lnSpc>
              <a:spcBef>
                <a:spcPts val="0"/>
              </a:spcBef>
              <a:spcAft>
                <a:spcPts val="0"/>
              </a:spcAft>
              <a:buClr>
                <a:schemeClr val="accent6"/>
              </a:buClr>
              <a:buSzPts val="1200"/>
              <a:buChar char="○"/>
              <a:defRPr sz="1600">
                <a:solidFill>
                  <a:schemeClr val="accent6"/>
                </a:solidFill>
              </a:defRPr>
            </a:lvl5pPr>
            <a:lvl6pPr marL="2743200" lvl="5" indent="-304800" algn="l">
              <a:lnSpc>
                <a:spcPct val="115000"/>
              </a:lnSpc>
              <a:spcBef>
                <a:spcPts val="0"/>
              </a:spcBef>
              <a:spcAft>
                <a:spcPts val="0"/>
              </a:spcAft>
              <a:buClr>
                <a:schemeClr val="accent6"/>
              </a:buClr>
              <a:buSzPts val="1200"/>
              <a:buChar char="■"/>
              <a:defRPr sz="1600">
                <a:solidFill>
                  <a:schemeClr val="accent6"/>
                </a:solidFill>
              </a:defRPr>
            </a:lvl6pPr>
            <a:lvl7pPr marL="3200400" lvl="6" indent="-304800" algn="l">
              <a:lnSpc>
                <a:spcPct val="115000"/>
              </a:lnSpc>
              <a:spcBef>
                <a:spcPts val="0"/>
              </a:spcBef>
              <a:spcAft>
                <a:spcPts val="0"/>
              </a:spcAft>
              <a:buClr>
                <a:schemeClr val="accent6"/>
              </a:buClr>
              <a:buSzPts val="1200"/>
              <a:buChar char="●"/>
              <a:defRPr sz="1600">
                <a:solidFill>
                  <a:schemeClr val="accent6"/>
                </a:solidFill>
              </a:defRPr>
            </a:lvl7pPr>
            <a:lvl8pPr marL="3657600" lvl="7" indent="-304800" algn="l">
              <a:lnSpc>
                <a:spcPct val="115000"/>
              </a:lnSpc>
              <a:spcBef>
                <a:spcPts val="0"/>
              </a:spcBef>
              <a:spcAft>
                <a:spcPts val="0"/>
              </a:spcAft>
              <a:buClr>
                <a:schemeClr val="accent6"/>
              </a:buClr>
              <a:buSzPts val="1200"/>
              <a:buChar char="○"/>
              <a:defRPr sz="1600">
                <a:solidFill>
                  <a:schemeClr val="accent6"/>
                </a:solidFill>
              </a:defRPr>
            </a:lvl8pPr>
            <a:lvl9pPr marL="4114800" lvl="8" indent="-304800" algn="l">
              <a:lnSpc>
                <a:spcPct val="115000"/>
              </a:lnSpc>
              <a:spcBef>
                <a:spcPts val="0"/>
              </a:spcBef>
              <a:spcAft>
                <a:spcPts val="0"/>
              </a:spcAft>
              <a:buClr>
                <a:schemeClr val="accent6"/>
              </a:buClr>
              <a:buSzPts val="1200"/>
              <a:buChar char="■"/>
              <a:defRPr sz="1600">
                <a:solidFill>
                  <a:schemeClr val="accent6"/>
                </a:solidFill>
              </a:defRPr>
            </a:lvl9pPr>
          </a:lstStyle>
          <a:p>
            <a:endParaRPr/>
          </a:p>
        </p:txBody>
      </p:sp>
      <p:sp>
        <p:nvSpPr>
          <p:cNvPr id="981" name="Google Shape;981;p70"/>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82" name="Google Shape;982;p70"/>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983" name="Google Shape;983;p70"/>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984" name="Google Shape;984;p70" title="knowbe4-logo-black-orange-rgb.png"/>
          <p:cNvPicPr preferRelativeResize="0"/>
          <p:nvPr/>
        </p:nvPicPr>
        <p:blipFill rotWithShape="1">
          <a:blip r:embed="rId5">
            <a:alphaModFix/>
          </a:blip>
          <a:srcRect/>
          <a:stretch/>
        </p:blipFill>
        <p:spPr>
          <a:xfrm>
            <a:off x="415601" y="6294873"/>
            <a:ext cx="853439" cy="303895"/>
          </a:xfrm>
          <a:prstGeom prst="rect">
            <a:avLst/>
          </a:prstGeom>
          <a:noFill/>
          <a:ln>
            <a:noFill/>
          </a:ln>
        </p:spPr>
      </p:pic>
      <p:sp>
        <p:nvSpPr>
          <p:cNvPr id="985" name="Google Shape;985;p70"/>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lumns: 6 with header image">
  <p:cSld name="Columns: 6 with header image">
    <p:spTree>
      <p:nvGrpSpPr>
        <p:cNvPr id="1" name="Shape 986"/>
        <p:cNvGrpSpPr/>
        <p:nvPr/>
      </p:nvGrpSpPr>
      <p:grpSpPr>
        <a:xfrm>
          <a:off x="0" y="0"/>
          <a:ext cx="0" cy="0"/>
          <a:chOff x="0" y="0"/>
          <a:chExt cx="0" cy="0"/>
        </a:xfrm>
      </p:grpSpPr>
      <p:sp>
        <p:nvSpPr>
          <p:cNvPr id="987" name="Google Shape;987;p71"/>
          <p:cNvSpPr/>
          <p:nvPr/>
        </p:nvSpPr>
        <p:spPr>
          <a:xfrm>
            <a:off x="0" y="33"/>
            <a:ext cx="12192000" cy="2198000"/>
          </a:xfrm>
          <a:prstGeom prst="rect">
            <a:avLst/>
          </a:prstGeom>
          <a:gradFill>
            <a:gsLst>
              <a:gs pos="0">
                <a:schemeClr val="accent1"/>
              </a:gs>
              <a:gs pos="100000">
                <a:schemeClr val="accent5"/>
              </a:gs>
            </a:gsLst>
            <a:lin ang="2698631"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88" name="Google Shape;988;p71"/>
          <p:cNvSpPr txBox="1">
            <a:spLocks noGrp="1"/>
          </p:cNvSpPr>
          <p:nvPr>
            <p:ph type="title"/>
          </p:nvPr>
        </p:nvSpPr>
        <p:spPr>
          <a:xfrm>
            <a:off x="463296" y="847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9" name="Google Shape;989;p71"/>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990" name="Google Shape;990;p71"/>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991" name="Google Shape;991;p71"/>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992" name="Google Shape;992;p71"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993" name="Google Shape;993;p71"/>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994" name="Google Shape;994;p71"/>
          <p:cNvSpPr txBox="1">
            <a:spLocks noGrp="1"/>
          </p:cNvSpPr>
          <p:nvPr>
            <p:ph type="subTitle" idx="1"/>
          </p:nvPr>
        </p:nvSpPr>
        <p:spPr>
          <a:xfrm>
            <a:off x="1127732" y="2974637"/>
            <a:ext cx="24384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995" name="Google Shape;995;p71"/>
          <p:cNvSpPr txBox="1">
            <a:spLocks noGrp="1"/>
          </p:cNvSpPr>
          <p:nvPr>
            <p:ph type="subTitle" idx="2"/>
          </p:nvPr>
        </p:nvSpPr>
        <p:spPr>
          <a:xfrm>
            <a:off x="1127732" y="3267868"/>
            <a:ext cx="24384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996" name="Google Shape;996;p71"/>
          <p:cNvSpPr/>
          <p:nvPr/>
        </p:nvSpPr>
        <p:spPr>
          <a:xfrm>
            <a:off x="457201" y="2955100"/>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997" name="Google Shape;997;p71"/>
          <p:cNvSpPr>
            <a:spLocks noGrp="1"/>
          </p:cNvSpPr>
          <p:nvPr>
            <p:ph type="pic" idx="3"/>
          </p:nvPr>
        </p:nvSpPr>
        <p:spPr>
          <a:xfrm>
            <a:off x="506028" y="3003895"/>
            <a:ext cx="390000" cy="390000"/>
          </a:xfrm>
          <a:prstGeom prst="ellipse">
            <a:avLst/>
          </a:prstGeom>
          <a:noFill/>
          <a:ln>
            <a:noFill/>
          </a:ln>
        </p:spPr>
      </p:sp>
      <p:sp>
        <p:nvSpPr>
          <p:cNvPr id="998" name="Google Shape;998;p71"/>
          <p:cNvSpPr txBox="1">
            <a:spLocks noGrp="1"/>
          </p:cNvSpPr>
          <p:nvPr>
            <p:ph type="subTitle" idx="4"/>
          </p:nvPr>
        </p:nvSpPr>
        <p:spPr>
          <a:xfrm>
            <a:off x="1127732" y="4613904"/>
            <a:ext cx="24384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999" name="Google Shape;999;p71"/>
          <p:cNvSpPr txBox="1">
            <a:spLocks noGrp="1"/>
          </p:cNvSpPr>
          <p:nvPr>
            <p:ph type="subTitle" idx="5"/>
          </p:nvPr>
        </p:nvSpPr>
        <p:spPr>
          <a:xfrm>
            <a:off x="1127732" y="4907135"/>
            <a:ext cx="24384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1000" name="Google Shape;1000;p71"/>
          <p:cNvSpPr/>
          <p:nvPr/>
        </p:nvSpPr>
        <p:spPr>
          <a:xfrm>
            <a:off x="457201" y="4594367"/>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1001" name="Google Shape;1001;p71"/>
          <p:cNvSpPr>
            <a:spLocks noGrp="1"/>
          </p:cNvSpPr>
          <p:nvPr>
            <p:ph type="pic" idx="6"/>
          </p:nvPr>
        </p:nvSpPr>
        <p:spPr>
          <a:xfrm>
            <a:off x="506028" y="4643161"/>
            <a:ext cx="390000" cy="390000"/>
          </a:xfrm>
          <a:prstGeom prst="ellipse">
            <a:avLst/>
          </a:prstGeom>
          <a:noFill/>
          <a:ln>
            <a:noFill/>
          </a:ln>
        </p:spPr>
      </p:sp>
      <p:sp>
        <p:nvSpPr>
          <p:cNvPr id="1002" name="Google Shape;1002;p71"/>
          <p:cNvSpPr txBox="1">
            <a:spLocks noGrp="1"/>
          </p:cNvSpPr>
          <p:nvPr>
            <p:ph type="subTitle" idx="7"/>
          </p:nvPr>
        </p:nvSpPr>
        <p:spPr>
          <a:xfrm>
            <a:off x="5212065" y="2974637"/>
            <a:ext cx="24384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1003" name="Google Shape;1003;p71"/>
          <p:cNvSpPr txBox="1">
            <a:spLocks noGrp="1"/>
          </p:cNvSpPr>
          <p:nvPr>
            <p:ph type="subTitle" idx="8"/>
          </p:nvPr>
        </p:nvSpPr>
        <p:spPr>
          <a:xfrm>
            <a:off x="5212065" y="3267868"/>
            <a:ext cx="24384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1004" name="Google Shape;1004;p71"/>
          <p:cNvSpPr/>
          <p:nvPr/>
        </p:nvSpPr>
        <p:spPr>
          <a:xfrm>
            <a:off x="4541535" y="2955100"/>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1005" name="Google Shape;1005;p71"/>
          <p:cNvSpPr>
            <a:spLocks noGrp="1"/>
          </p:cNvSpPr>
          <p:nvPr>
            <p:ph type="pic" idx="9"/>
          </p:nvPr>
        </p:nvSpPr>
        <p:spPr>
          <a:xfrm>
            <a:off x="4590361" y="3003895"/>
            <a:ext cx="390000" cy="390000"/>
          </a:xfrm>
          <a:prstGeom prst="ellipse">
            <a:avLst/>
          </a:prstGeom>
          <a:noFill/>
          <a:ln>
            <a:noFill/>
          </a:ln>
        </p:spPr>
      </p:sp>
      <p:sp>
        <p:nvSpPr>
          <p:cNvPr id="1006" name="Google Shape;1006;p71"/>
          <p:cNvSpPr txBox="1">
            <a:spLocks noGrp="1"/>
          </p:cNvSpPr>
          <p:nvPr>
            <p:ph type="subTitle" idx="13"/>
          </p:nvPr>
        </p:nvSpPr>
        <p:spPr>
          <a:xfrm>
            <a:off x="5212065" y="4613904"/>
            <a:ext cx="24384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1007" name="Google Shape;1007;p71"/>
          <p:cNvSpPr txBox="1">
            <a:spLocks noGrp="1"/>
          </p:cNvSpPr>
          <p:nvPr>
            <p:ph type="subTitle" idx="14"/>
          </p:nvPr>
        </p:nvSpPr>
        <p:spPr>
          <a:xfrm>
            <a:off x="5212065" y="4907135"/>
            <a:ext cx="24384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1008" name="Google Shape;1008;p71"/>
          <p:cNvSpPr/>
          <p:nvPr/>
        </p:nvSpPr>
        <p:spPr>
          <a:xfrm>
            <a:off x="4541535" y="4594367"/>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1009" name="Google Shape;1009;p71"/>
          <p:cNvSpPr>
            <a:spLocks noGrp="1"/>
          </p:cNvSpPr>
          <p:nvPr>
            <p:ph type="pic" idx="15"/>
          </p:nvPr>
        </p:nvSpPr>
        <p:spPr>
          <a:xfrm>
            <a:off x="4590361" y="4643161"/>
            <a:ext cx="390000" cy="390000"/>
          </a:xfrm>
          <a:prstGeom prst="ellipse">
            <a:avLst/>
          </a:prstGeom>
          <a:noFill/>
          <a:ln>
            <a:noFill/>
          </a:ln>
        </p:spPr>
      </p:sp>
      <p:sp>
        <p:nvSpPr>
          <p:cNvPr id="1010" name="Google Shape;1010;p71"/>
          <p:cNvSpPr txBox="1">
            <a:spLocks noGrp="1"/>
          </p:cNvSpPr>
          <p:nvPr>
            <p:ph type="subTitle" idx="16"/>
          </p:nvPr>
        </p:nvSpPr>
        <p:spPr>
          <a:xfrm>
            <a:off x="9296399" y="2974637"/>
            <a:ext cx="24384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1011" name="Google Shape;1011;p71"/>
          <p:cNvSpPr txBox="1">
            <a:spLocks noGrp="1"/>
          </p:cNvSpPr>
          <p:nvPr>
            <p:ph type="subTitle" idx="17"/>
          </p:nvPr>
        </p:nvSpPr>
        <p:spPr>
          <a:xfrm>
            <a:off x="9296399" y="3267868"/>
            <a:ext cx="24384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1012" name="Google Shape;1012;p71"/>
          <p:cNvSpPr/>
          <p:nvPr/>
        </p:nvSpPr>
        <p:spPr>
          <a:xfrm>
            <a:off x="8625868" y="2955100"/>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1013" name="Google Shape;1013;p71"/>
          <p:cNvSpPr>
            <a:spLocks noGrp="1"/>
          </p:cNvSpPr>
          <p:nvPr>
            <p:ph type="pic" idx="18"/>
          </p:nvPr>
        </p:nvSpPr>
        <p:spPr>
          <a:xfrm>
            <a:off x="8674695" y="3003895"/>
            <a:ext cx="390000" cy="390000"/>
          </a:xfrm>
          <a:prstGeom prst="ellipse">
            <a:avLst/>
          </a:prstGeom>
          <a:noFill/>
          <a:ln>
            <a:noFill/>
          </a:ln>
        </p:spPr>
      </p:sp>
      <p:sp>
        <p:nvSpPr>
          <p:cNvPr id="1014" name="Google Shape;1014;p71"/>
          <p:cNvSpPr txBox="1">
            <a:spLocks noGrp="1"/>
          </p:cNvSpPr>
          <p:nvPr>
            <p:ph type="subTitle" idx="19"/>
          </p:nvPr>
        </p:nvSpPr>
        <p:spPr>
          <a:xfrm>
            <a:off x="9296399" y="4613904"/>
            <a:ext cx="24384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1015" name="Google Shape;1015;p71"/>
          <p:cNvSpPr txBox="1">
            <a:spLocks noGrp="1"/>
          </p:cNvSpPr>
          <p:nvPr>
            <p:ph type="subTitle" idx="20"/>
          </p:nvPr>
        </p:nvSpPr>
        <p:spPr>
          <a:xfrm>
            <a:off x="9296399" y="4907135"/>
            <a:ext cx="24384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1016" name="Google Shape;1016;p71"/>
          <p:cNvSpPr/>
          <p:nvPr/>
        </p:nvSpPr>
        <p:spPr>
          <a:xfrm>
            <a:off x="8625868" y="4594367"/>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1017" name="Google Shape;1017;p71"/>
          <p:cNvSpPr>
            <a:spLocks noGrp="1"/>
          </p:cNvSpPr>
          <p:nvPr>
            <p:ph type="pic" idx="21"/>
          </p:nvPr>
        </p:nvSpPr>
        <p:spPr>
          <a:xfrm>
            <a:off x="8674695" y="4643161"/>
            <a:ext cx="390000" cy="390000"/>
          </a:xfrm>
          <a:prstGeom prst="ellipse">
            <a:avLst/>
          </a:prstGeom>
          <a:noFill/>
          <a:ln>
            <a:noFill/>
          </a:ln>
        </p:spPr>
      </p:sp>
      <p:pic>
        <p:nvPicPr>
          <p:cNvPr id="1018" name="Google Shape;1018;p71" title="vector-dots-white-gradient-transparency.png"/>
          <p:cNvPicPr preferRelativeResize="0"/>
          <p:nvPr/>
        </p:nvPicPr>
        <p:blipFill rotWithShape="1">
          <a:blip r:embed="rId3">
            <a:alphaModFix amt="50000"/>
          </a:blip>
          <a:srcRect/>
          <a:stretch/>
        </p:blipFill>
        <p:spPr>
          <a:xfrm rot="-5400000">
            <a:off x="9697600" y="-296367"/>
            <a:ext cx="2212000" cy="2776800"/>
          </a:xfrm>
          <a:prstGeom prst="roundRect">
            <a:avLst>
              <a:gd name="adj" fmla="val 0"/>
            </a:avLst>
          </a:prstGeom>
          <a:noFill/>
          <a:ln>
            <a:noFill/>
          </a:ln>
        </p:spPr>
      </p:pic>
      <p:pic>
        <p:nvPicPr>
          <p:cNvPr id="1019" name="Google Shape;1019;p71" title="vector-dots-white-gradient-transparency.png"/>
          <p:cNvPicPr preferRelativeResize="0"/>
          <p:nvPr/>
        </p:nvPicPr>
        <p:blipFill rotWithShape="1">
          <a:blip r:embed="rId4">
            <a:alphaModFix amt="84000"/>
          </a:blip>
          <a:srcRect/>
          <a:stretch/>
        </p:blipFill>
        <p:spPr>
          <a:xfrm rot="5400000">
            <a:off x="282400" y="-296367"/>
            <a:ext cx="2212000" cy="2776800"/>
          </a:xfrm>
          <a:prstGeom prst="roundRect">
            <a:avLst>
              <a:gd name="adj" fmla="val 0"/>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lumns: 4 with header image">
  <p:cSld name="Columns: 4 with header image">
    <p:spTree>
      <p:nvGrpSpPr>
        <p:cNvPr id="1" name="Shape 1020"/>
        <p:cNvGrpSpPr/>
        <p:nvPr/>
      </p:nvGrpSpPr>
      <p:grpSpPr>
        <a:xfrm>
          <a:off x="0" y="0"/>
          <a:ext cx="0" cy="0"/>
          <a:chOff x="0" y="0"/>
          <a:chExt cx="0" cy="0"/>
        </a:xfrm>
      </p:grpSpPr>
      <p:sp>
        <p:nvSpPr>
          <p:cNvPr id="1021" name="Google Shape;1021;p72"/>
          <p:cNvSpPr/>
          <p:nvPr/>
        </p:nvSpPr>
        <p:spPr>
          <a:xfrm>
            <a:off x="0" y="33"/>
            <a:ext cx="12192000" cy="2198000"/>
          </a:xfrm>
          <a:prstGeom prst="rect">
            <a:avLst/>
          </a:prstGeom>
          <a:gradFill>
            <a:gsLst>
              <a:gs pos="0">
                <a:schemeClr val="accent1"/>
              </a:gs>
              <a:gs pos="100000">
                <a:schemeClr val="accent5"/>
              </a:gs>
            </a:gsLst>
            <a:lin ang="2698631" scaled="0"/>
          </a:gra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pic>
        <p:nvPicPr>
          <p:cNvPr id="1022" name="Google Shape;1022;p72" title="vector-dots-white-gradient-transparency.png"/>
          <p:cNvPicPr preferRelativeResize="0"/>
          <p:nvPr/>
        </p:nvPicPr>
        <p:blipFill rotWithShape="1">
          <a:blip r:embed="rId2">
            <a:alphaModFix amt="50000"/>
          </a:blip>
          <a:srcRect/>
          <a:stretch/>
        </p:blipFill>
        <p:spPr>
          <a:xfrm rot="-5400000">
            <a:off x="9697600" y="-296367"/>
            <a:ext cx="2212000" cy="2776800"/>
          </a:xfrm>
          <a:prstGeom prst="roundRect">
            <a:avLst>
              <a:gd name="adj" fmla="val 0"/>
            </a:avLst>
          </a:prstGeom>
          <a:noFill/>
          <a:ln>
            <a:noFill/>
          </a:ln>
        </p:spPr>
      </p:pic>
      <p:pic>
        <p:nvPicPr>
          <p:cNvPr id="1023" name="Google Shape;1023;p72" title="vector-dots-white-gradient-transparency.png"/>
          <p:cNvPicPr preferRelativeResize="0"/>
          <p:nvPr/>
        </p:nvPicPr>
        <p:blipFill rotWithShape="1">
          <a:blip r:embed="rId3">
            <a:alphaModFix amt="84000"/>
          </a:blip>
          <a:srcRect/>
          <a:stretch/>
        </p:blipFill>
        <p:spPr>
          <a:xfrm rot="5400000">
            <a:off x="282400" y="-296367"/>
            <a:ext cx="2212000" cy="2776800"/>
          </a:xfrm>
          <a:prstGeom prst="roundRect">
            <a:avLst>
              <a:gd name="adj" fmla="val 0"/>
            </a:avLst>
          </a:prstGeom>
          <a:noFill/>
          <a:ln>
            <a:noFill/>
          </a:ln>
        </p:spPr>
      </p:pic>
      <p:sp>
        <p:nvSpPr>
          <p:cNvPr id="1024" name="Google Shape;1024;p72"/>
          <p:cNvSpPr txBox="1">
            <a:spLocks noGrp="1"/>
          </p:cNvSpPr>
          <p:nvPr>
            <p:ph type="title"/>
          </p:nvPr>
        </p:nvSpPr>
        <p:spPr>
          <a:xfrm>
            <a:off x="463296" y="847367"/>
            <a:ext cx="11277600" cy="43088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25" name="Google Shape;1025;p72"/>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1026" name="Google Shape;1026;p72"/>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1027" name="Google Shape;1027;p72"/>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1028" name="Google Shape;1028;p72" title="knowbe4-logo-black-orange-rgb.png"/>
          <p:cNvPicPr preferRelativeResize="0"/>
          <p:nvPr/>
        </p:nvPicPr>
        <p:blipFill rotWithShape="1">
          <a:blip r:embed="rId4">
            <a:alphaModFix/>
          </a:blip>
          <a:srcRect/>
          <a:stretch/>
        </p:blipFill>
        <p:spPr>
          <a:xfrm>
            <a:off x="415601" y="6294873"/>
            <a:ext cx="853439" cy="303895"/>
          </a:xfrm>
          <a:prstGeom prst="rect">
            <a:avLst/>
          </a:prstGeom>
          <a:noFill/>
          <a:ln>
            <a:noFill/>
          </a:ln>
        </p:spPr>
      </p:pic>
      <p:sp>
        <p:nvSpPr>
          <p:cNvPr id="1029" name="Google Shape;1029;p72"/>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
        <p:nvSpPr>
          <p:cNvPr id="1030" name="Google Shape;1030;p72"/>
          <p:cNvSpPr txBox="1">
            <a:spLocks noGrp="1"/>
          </p:cNvSpPr>
          <p:nvPr>
            <p:ph type="subTitle" idx="1"/>
          </p:nvPr>
        </p:nvSpPr>
        <p:spPr>
          <a:xfrm>
            <a:off x="1915916" y="2984407"/>
            <a:ext cx="36576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1031" name="Google Shape;1031;p72"/>
          <p:cNvSpPr txBox="1">
            <a:spLocks noGrp="1"/>
          </p:cNvSpPr>
          <p:nvPr>
            <p:ph type="subTitle" idx="2"/>
          </p:nvPr>
        </p:nvSpPr>
        <p:spPr>
          <a:xfrm>
            <a:off x="1915916" y="3277637"/>
            <a:ext cx="36576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1032" name="Google Shape;1032;p72"/>
          <p:cNvSpPr/>
          <p:nvPr/>
        </p:nvSpPr>
        <p:spPr>
          <a:xfrm>
            <a:off x="1245384" y="2955100"/>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1033" name="Google Shape;1033;p72"/>
          <p:cNvSpPr>
            <a:spLocks noGrp="1"/>
          </p:cNvSpPr>
          <p:nvPr>
            <p:ph type="pic" idx="3"/>
          </p:nvPr>
        </p:nvSpPr>
        <p:spPr>
          <a:xfrm>
            <a:off x="1294212" y="3003895"/>
            <a:ext cx="390000" cy="390000"/>
          </a:xfrm>
          <a:prstGeom prst="ellipse">
            <a:avLst/>
          </a:prstGeom>
          <a:noFill/>
          <a:ln>
            <a:noFill/>
          </a:ln>
        </p:spPr>
      </p:sp>
      <p:sp>
        <p:nvSpPr>
          <p:cNvPr id="1034" name="Google Shape;1034;p72"/>
          <p:cNvSpPr txBox="1">
            <a:spLocks noGrp="1"/>
          </p:cNvSpPr>
          <p:nvPr>
            <p:ph type="subTitle" idx="4"/>
          </p:nvPr>
        </p:nvSpPr>
        <p:spPr>
          <a:xfrm>
            <a:off x="1915916" y="4420473"/>
            <a:ext cx="36576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1035" name="Google Shape;1035;p72"/>
          <p:cNvSpPr txBox="1">
            <a:spLocks noGrp="1"/>
          </p:cNvSpPr>
          <p:nvPr>
            <p:ph type="subTitle" idx="5"/>
          </p:nvPr>
        </p:nvSpPr>
        <p:spPr>
          <a:xfrm>
            <a:off x="1915916" y="4713704"/>
            <a:ext cx="36576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1036" name="Google Shape;1036;p72"/>
          <p:cNvSpPr/>
          <p:nvPr/>
        </p:nvSpPr>
        <p:spPr>
          <a:xfrm>
            <a:off x="1245384" y="4391167"/>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1037" name="Google Shape;1037;p72"/>
          <p:cNvSpPr>
            <a:spLocks noGrp="1"/>
          </p:cNvSpPr>
          <p:nvPr>
            <p:ph type="pic" idx="6"/>
          </p:nvPr>
        </p:nvSpPr>
        <p:spPr>
          <a:xfrm>
            <a:off x="1294212" y="4439961"/>
            <a:ext cx="390000" cy="390000"/>
          </a:xfrm>
          <a:prstGeom prst="ellipse">
            <a:avLst/>
          </a:prstGeom>
          <a:noFill/>
          <a:ln>
            <a:noFill/>
          </a:ln>
        </p:spPr>
      </p:sp>
      <p:sp>
        <p:nvSpPr>
          <p:cNvPr id="1038" name="Google Shape;1038;p72"/>
          <p:cNvSpPr txBox="1">
            <a:spLocks noGrp="1"/>
          </p:cNvSpPr>
          <p:nvPr>
            <p:ph type="subTitle" idx="7"/>
          </p:nvPr>
        </p:nvSpPr>
        <p:spPr>
          <a:xfrm>
            <a:off x="7289016" y="2984407"/>
            <a:ext cx="36576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1039" name="Google Shape;1039;p72"/>
          <p:cNvSpPr txBox="1">
            <a:spLocks noGrp="1"/>
          </p:cNvSpPr>
          <p:nvPr>
            <p:ph type="subTitle" idx="8"/>
          </p:nvPr>
        </p:nvSpPr>
        <p:spPr>
          <a:xfrm>
            <a:off x="7289016" y="3277637"/>
            <a:ext cx="36576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1040" name="Google Shape;1040;p72"/>
          <p:cNvSpPr/>
          <p:nvPr/>
        </p:nvSpPr>
        <p:spPr>
          <a:xfrm>
            <a:off x="6618484" y="2955100"/>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1041" name="Google Shape;1041;p72"/>
          <p:cNvSpPr>
            <a:spLocks noGrp="1"/>
          </p:cNvSpPr>
          <p:nvPr>
            <p:ph type="pic" idx="9"/>
          </p:nvPr>
        </p:nvSpPr>
        <p:spPr>
          <a:xfrm>
            <a:off x="6667312" y="3003895"/>
            <a:ext cx="390000" cy="390000"/>
          </a:xfrm>
          <a:prstGeom prst="ellipse">
            <a:avLst/>
          </a:prstGeom>
          <a:noFill/>
          <a:ln>
            <a:noFill/>
          </a:ln>
        </p:spPr>
      </p:sp>
      <p:sp>
        <p:nvSpPr>
          <p:cNvPr id="1042" name="Google Shape;1042;p72"/>
          <p:cNvSpPr txBox="1">
            <a:spLocks noGrp="1"/>
          </p:cNvSpPr>
          <p:nvPr>
            <p:ph type="subTitle" idx="13"/>
          </p:nvPr>
        </p:nvSpPr>
        <p:spPr>
          <a:xfrm>
            <a:off x="7289016" y="4420473"/>
            <a:ext cx="3657600" cy="238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Font typeface="Sora SemiBold"/>
              <a:buNone/>
              <a:defRPr sz="1333" i="1">
                <a:latin typeface="Sora SemiBold Italic"/>
                <a:ea typeface="Sora SemiBold Italic"/>
                <a:cs typeface="Sora SemiBold Italic"/>
                <a:sym typeface="Sora SemiBold"/>
              </a:defRPr>
            </a:lvl1pPr>
            <a:lvl2pPr lvl="1"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2pPr>
            <a:lvl3pPr lvl="2"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3pPr>
            <a:lvl4pPr lvl="3"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4pPr>
            <a:lvl5pPr lvl="4"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5pPr>
            <a:lvl6pPr lvl="5"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6pPr>
            <a:lvl7pPr lvl="6"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7pPr>
            <a:lvl8pPr lvl="7"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8pPr>
            <a:lvl9pPr lvl="8" algn="l">
              <a:lnSpc>
                <a:spcPct val="115000"/>
              </a:lnSpc>
              <a:spcBef>
                <a:spcPts val="0"/>
              </a:spcBef>
              <a:spcAft>
                <a:spcPts val="0"/>
              </a:spcAft>
              <a:buSzPts val="1000"/>
              <a:buFont typeface="Sora SemiBold"/>
              <a:buNone/>
              <a:defRPr sz="1333" i="1">
                <a:latin typeface="Sora SemiBold Italic"/>
                <a:ea typeface="Sora SemiBold Italic"/>
                <a:cs typeface="Sora SemiBold Italic"/>
                <a:sym typeface="Sora SemiBold"/>
              </a:defRPr>
            </a:lvl9pPr>
          </a:lstStyle>
          <a:p>
            <a:endParaRPr/>
          </a:p>
        </p:txBody>
      </p:sp>
      <p:sp>
        <p:nvSpPr>
          <p:cNvPr id="1043" name="Google Shape;1043;p72"/>
          <p:cNvSpPr txBox="1">
            <a:spLocks noGrp="1"/>
          </p:cNvSpPr>
          <p:nvPr>
            <p:ph type="subTitle" idx="14"/>
          </p:nvPr>
        </p:nvSpPr>
        <p:spPr>
          <a:xfrm>
            <a:off x="7289016" y="4713704"/>
            <a:ext cx="3657600" cy="4876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1333"/>
            </a:lvl1pPr>
            <a:lvl2pPr lvl="1" algn="l">
              <a:lnSpc>
                <a:spcPct val="115000"/>
              </a:lnSpc>
              <a:spcBef>
                <a:spcPts val="0"/>
              </a:spcBef>
              <a:spcAft>
                <a:spcPts val="0"/>
              </a:spcAft>
              <a:buSzPts val="1000"/>
              <a:buNone/>
              <a:defRPr sz="1333"/>
            </a:lvl2pPr>
            <a:lvl3pPr lvl="2" algn="l">
              <a:lnSpc>
                <a:spcPct val="115000"/>
              </a:lnSpc>
              <a:spcBef>
                <a:spcPts val="0"/>
              </a:spcBef>
              <a:spcAft>
                <a:spcPts val="0"/>
              </a:spcAft>
              <a:buSzPts val="1000"/>
              <a:buNone/>
              <a:defRPr sz="1333"/>
            </a:lvl3pPr>
            <a:lvl4pPr lvl="3" algn="l">
              <a:lnSpc>
                <a:spcPct val="115000"/>
              </a:lnSpc>
              <a:spcBef>
                <a:spcPts val="0"/>
              </a:spcBef>
              <a:spcAft>
                <a:spcPts val="0"/>
              </a:spcAft>
              <a:buSzPts val="1000"/>
              <a:buNone/>
              <a:defRPr sz="1333"/>
            </a:lvl4pPr>
            <a:lvl5pPr lvl="4" algn="l">
              <a:lnSpc>
                <a:spcPct val="115000"/>
              </a:lnSpc>
              <a:spcBef>
                <a:spcPts val="0"/>
              </a:spcBef>
              <a:spcAft>
                <a:spcPts val="0"/>
              </a:spcAft>
              <a:buSzPts val="1000"/>
              <a:buNone/>
              <a:defRPr sz="1333"/>
            </a:lvl5pPr>
            <a:lvl6pPr lvl="5" algn="l">
              <a:lnSpc>
                <a:spcPct val="115000"/>
              </a:lnSpc>
              <a:spcBef>
                <a:spcPts val="0"/>
              </a:spcBef>
              <a:spcAft>
                <a:spcPts val="0"/>
              </a:spcAft>
              <a:buSzPts val="1000"/>
              <a:buNone/>
              <a:defRPr sz="1333"/>
            </a:lvl6pPr>
            <a:lvl7pPr lvl="6" algn="l">
              <a:lnSpc>
                <a:spcPct val="115000"/>
              </a:lnSpc>
              <a:spcBef>
                <a:spcPts val="0"/>
              </a:spcBef>
              <a:spcAft>
                <a:spcPts val="0"/>
              </a:spcAft>
              <a:buSzPts val="1000"/>
              <a:buNone/>
              <a:defRPr sz="1333"/>
            </a:lvl7pPr>
            <a:lvl8pPr lvl="7" algn="l">
              <a:lnSpc>
                <a:spcPct val="115000"/>
              </a:lnSpc>
              <a:spcBef>
                <a:spcPts val="0"/>
              </a:spcBef>
              <a:spcAft>
                <a:spcPts val="0"/>
              </a:spcAft>
              <a:buSzPts val="1000"/>
              <a:buNone/>
              <a:defRPr sz="1333"/>
            </a:lvl8pPr>
            <a:lvl9pPr lvl="8" algn="l">
              <a:lnSpc>
                <a:spcPct val="115000"/>
              </a:lnSpc>
              <a:spcBef>
                <a:spcPts val="0"/>
              </a:spcBef>
              <a:spcAft>
                <a:spcPts val="0"/>
              </a:spcAft>
              <a:buSzPts val="1000"/>
              <a:buNone/>
              <a:defRPr sz="1333"/>
            </a:lvl9pPr>
          </a:lstStyle>
          <a:p>
            <a:endParaRPr/>
          </a:p>
        </p:txBody>
      </p:sp>
      <p:sp>
        <p:nvSpPr>
          <p:cNvPr id="1044" name="Google Shape;1044;p72"/>
          <p:cNvSpPr/>
          <p:nvPr/>
        </p:nvSpPr>
        <p:spPr>
          <a:xfrm>
            <a:off x="6618484" y="4391167"/>
            <a:ext cx="487600" cy="487600"/>
          </a:xfrm>
          <a:prstGeom prst="ellipse">
            <a:avLst/>
          </a:prstGeom>
          <a:solidFill>
            <a:schemeClr val="accent1"/>
          </a:solidFill>
          <a:ln>
            <a:noFill/>
          </a:ln>
        </p:spPr>
        <p:txBody>
          <a:bodyPr spcFirstLastPara="1" wrap="square" lIns="48625" tIns="48625" rIns="48625" bIns="48625" anchor="ctr" anchorCtr="0">
            <a:noAutofit/>
          </a:bodyPr>
          <a:lstStyle/>
          <a:p>
            <a:pPr marL="0" marR="0" lvl="0" indent="0" algn="ctr" rtl="0">
              <a:lnSpc>
                <a:spcPct val="100000"/>
              </a:lnSpc>
              <a:spcBef>
                <a:spcPts val="0"/>
              </a:spcBef>
              <a:spcAft>
                <a:spcPts val="0"/>
              </a:spcAft>
              <a:buClr>
                <a:schemeClr val="dk1"/>
              </a:buClr>
              <a:buSzPts val="744"/>
              <a:buFont typeface="Arial"/>
              <a:buNone/>
            </a:pPr>
            <a:endParaRPr sz="744" b="0" i="0" u="none" strike="noStrike" cap="none">
              <a:solidFill>
                <a:schemeClr val="dk1"/>
              </a:solidFill>
              <a:latin typeface="Sora"/>
              <a:ea typeface="Sora"/>
              <a:cs typeface="Sora"/>
              <a:sym typeface="Sora"/>
            </a:endParaRPr>
          </a:p>
        </p:txBody>
      </p:sp>
      <p:sp>
        <p:nvSpPr>
          <p:cNvPr id="1045" name="Google Shape;1045;p72"/>
          <p:cNvSpPr>
            <a:spLocks noGrp="1"/>
          </p:cNvSpPr>
          <p:nvPr>
            <p:ph type="pic" idx="15"/>
          </p:nvPr>
        </p:nvSpPr>
        <p:spPr>
          <a:xfrm>
            <a:off x="6667312" y="4439961"/>
            <a:ext cx="390000" cy="390000"/>
          </a:xfrm>
          <a:prstGeom prst="ellipse">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6"/>
        <p:cNvGrpSpPr/>
        <p:nvPr/>
      </p:nvGrpSpPr>
      <p:grpSpPr>
        <a:xfrm>
          <a:off x="0" y="0"/>
          <a:ext cx="0" cy="0"/>
          <a:chOff x="0" y="0"/>
          <a:chExt cx="0" cy="0"/>
        </a:xfrm>
      </p:grpSpPr>
      <p:sp>
        <p:nvSpPr>
          <p:cNvPr id="1047" name="Google Shape;1047;p73"/>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2800"/>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48" name="Google Shape;1048;p73"/>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2400"/>
            </a:lvl1pPr>
            <a:lvl2pPr lvl="1" algn="ctr">
              <a:lnSpc>
                <a:spcPct val="115000"/>
              </a:lnSpc>
              <a:spcBef>
                <a:spcPts val="0"/>
              </a:spcBef>
              <a:spcAft>
                <a:spcPts val="0"/>
              </a:spcAft>
              <a:buSzPts val="1400"/>
              <a:buNone/>
              <a:defRPr sz="2000"/>
            </a:lvl2pPr>
            <a:lvl3pPr lvl="2" algn="ctr">
              <a:lnSpc>
                <a:spcPct val="115000"/>
              </a:lnSpc>
              <a:spcBef>
                <a:spcPts val="0"/>
              </a:spcBef>
              <a:spcAft>
                <a:spcPts val="0"/>
              </a:spcAft>
              <a:buSzPts val="1400"/>
              <a:buNone/>
              <a:defRPr sz="1800"/>
            </a:lvl3pPr>
            <a:lvl4pPr lvl="3" algn="ctr">
              <a:lnSpc>
                <a:spcPct val="115000"/>
              </a:lnSpc>
              <a:spcBef>
                <a:spcPts val="0"/>
              </a:spcBef>
              <a:spcAft>
                <a:spcPts val="0"/>
              </a:spcAft>
              <a:buSzPts val="1400"/>
              <a:buNone/>
              <a:defRPr sz="1600"/>
            </a:lvl4pPr>
            <a:lvl5pPr lvl="4" algn="ctr">
              <a:lnSpc>
                <a:spcPct val="115000"/>
              </a:lnSpc>
              <a:spcBef>
                <a:spcPts val="0"/>
              </a:spcBef>
              <a:spcAft>
                <a:spcPts val="0"/>
              </a:spcAft>
              <a:buSzPts val="1400"/>
              <a:buNone/>
              <a:defRPr sz="1600"/>
            </a:lvl5pPr>
            <a:lvl6pPr lvl="5" algn="ctr">
              <a:lnSpc>
                <a:spcPct val="115000"/>
              </a:lnSpc>
              <a:spcBef>
                <a:spcPts val="0"/>
              </a:spcBef>
              <a:spcAft>
                <a:spcPts val="0"/>
              </a:spcAft>
              <a:buSzPts val="1400"/>
              <a:buNone/>
              <a:defRPr sz="1600"/>
            </a:lvl6pPr>
            <a:lvl7pPr lvl="6" algn="ctr">
              <a:lnSpc>
                <a:spcPct val="115000"/>
              </a:lnSpc>
              <a:spcBef>
                <a:spcPts val="0"/>
              </a:spcBef>
              <a:spcAft>
                <a:spcPts val="0"/>
              </a:spcAft>
              <a:buSzPts val="1400"/>
              <a:buNone/>
              <a:defRPr sz="1600"/>
            </a:lvl7pPr>
            <a:lvl8pPr lvl="7" algn="ctr">
              <a:lnSpc>
                <a:spcPct val="115000"/>
              </a:lnSpc>
              <a:spcBef>
                <a:spcPts val="0"/>
              </a:spcBef>
              <a:spcAft>
                <a:spcPts val="0"/>
              </a:spcAft>
              <a:buSzPts val="1400"/>
              <a:buNone/>
              <a:defRPr sz="1600"/>
            </a:lvl8pPr>
            <a:lvl9pPr lvl="8" algn="ctr">
              <a:lnSpc>
                <a:spcPct val="115000"/>
              </a:lnSpc>
              <a:spcBef>
                <a:spcPts val="0"/>
              </a:spcBef>
              <a:spcAft>
                <a:spcPts val="0"/>
              </a:spcAft>
              <a:buSzPts val="1400"/>
              <a:buNone/>
              <a:defRPr sz="1600"/>
            </a:lvl9pPr>
          </a:lstStyle>
          <a:p>
            <a:endParaRPr/>
          </a:p>
        </p:txBody>
      </p:sp>
      <p:sp>
        <p:nvSpPr>
          <p:cNvPr id="1049" name="Google Shape;1049;p7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50" name="Google Shape;1050;p7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51" name="Google Shape;1051;p7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dk2"/>
              </a:buClr>
              <a:buSzPts val="1300"/>
              <a:buFont typeface="Sora"/>
              <a:buNone/>
              <a:defRPr sz="1333" b="1" i="0" u="none" strike="noStrike" cap="none">
                <a:solidFill>
                  <a:schemeClr val="dk2"/>
                </a:solidFill>
                <a:latin typeface="Sora"/>
                <a:ea typeface="Sora"/>
                <a:cs typeface="Sora"/>
                <a:sym typeface="Sora"/>
              </a:defRPr>
            </a:lvl1pPr>
            <a:lvl2pPr marL="0" marR="0" lvl="1" indent="0" algn="r">
              <a:lnSpc>
                <a:spcPct val="100000"/>
              </a:lnSpc>
              <a:spcBef>
                <a:spcPts val="0"/>
              </a:spcBef>
              <a:spcAft>
                <a:spcPts val="0"/>
              </a:spcAft>
              <a:buClr>
                <a:schemeClr val="dk2"/>
              </a:buClr>
              <a:buSzPts val="1300"/>
              <a:buFont typeface="Sora"/>
              <a:buNone/>
              <a:defRPr sz="1333" b="1" i="0" u="none" strike="noStrike" cap="none">
                <a:solidFill>
                  <a:schemeClr val="dk2"/>
                </a:solidFill>
                <a:latin typeface="Sora"/>
                <a:ea typeface="Sora"/>
                <a:cs typeface="Sora"/>
                <a:sym typeface="Sora"/>
              </a:defRPr>
            </a:lvl2pPr>
            <a:lvl3pPr marL="0" marR="0" lvl="2" indent="0" algn="r">
              <a:lnSpc>
                <a:spcPct val="100000"/>
              </a:lnSpc>
              <a:spcBef>
                <a:spcPts val="0"/>
              </a:spcBef>
              <a:spcAft>
                <a:spcPts val="0"/>
              </a:spcAft>
              <a:buClr>
                <a:schemeClr val="dk2"/>
              </a:buClr>
              <a:buSzPts val="1300"/>
              <a:buFont typeface="Sora"/>
              <a:buNone/>
              <a:defRPr sz="1333" b="1" i="0" u="none" strike="noStrike" cap="none">
                <a:solidFill>
                  <a:schemeClr val="dk2"/>
                </a:solidFill>
                <a:latin typeface="Sora"/>
                <a:ea typeface="Sora"/>
                <a:cs typeface="Sora"/>
                <a:sym typeface="Sora"/>
              </a:defRPr>
            </a:lvl3pPr>
            <a:lvl4pPr marL="0" marR="0" lvl="3" indent="0" algn="r">
              <a:lnSpc>
                <a:spcPct val="100000"/>
              </a:lnSpc>
              <a:spcBef>
                <a:spcPts val="0"/>
              </a:spcBef>
              <a:spcAft>
                <a:spcPts val="0"/>
              </a:spcAft>
              <a:buClr>
                <a:schemeClr val="dk2"/>
              </a:buClr>
              <a:buSzPts val="1300"/>
              <a:buFont typeface="Sora"/>
              <a:buNone/>
              <a:defRPr sz="1333" b="1" i="0" u="none" strike="noStrike" cap="none">
                <a:solidFill>
                  <a:schemeClr val="dk2"/>
                </a:solidFill>
                <a:latin typeface="Sora"/>
                <a:ea typeface="Sora"/>
                <a:cs typeface="Sora"/>
                <a:sym typeface="Sora"/>
              </a:defRPr>
            </a:lvl4pPr>
            <a:lvl5pPr marL="0" marR="0" lvl="4" indent="0" algn="r">
              <a:lnSpc>
                <a:spcPct val="100000"/>
              </a:lnSpc>
              <a:spcBef>
                <a:spcPts val="0"/>
              </a:spcBef>
              <a:spcAft>
                <a:spcPts val="0"/>
              </a:spcAft>
              <a:buClr>
                <a:schemeClr val="dk2"/>
              </a:buClr>
              <a:buSzPts val="1300"/>
              <a:buFont typeface="Sora"/>
              <a:buNone/>
              <a:defRPr sz="1333" b="1" i="0" u="none" strike="noStrike" cap="none">
                <a:solidFill>
                  <a:schemeClr val="dk2"/>
                </a:solidFill>
                <a:latin typeface="Sora"/>
                <a:ea typeface="Sora"/>
                <a:cs typeface="Sora"/>
                <a:sym typeface="Sora"/>
              </a:defRPr>
            </a:lvl5pPr>
            <a:lvl6pPr marL="0" marR="0" lvl="5" indent="0" algn="r">
              <a:lnSpc>
                <a:spcPct val="100000"/>
              </a:lnSpc>
              <a:spcBef>
                <a:spcPts val="0"/>
              </a:spcBef>
              <a:spcAft>
                <a:spcPts val="0"/>
              </a:spcAft>
              <a:buClr>
                <a:schemeClr val="dk2"/>
              </a:buClr>
              <a:buSzPts val="1300"/>
              <a:buFont typeface="Sora"/>
              <a:buNone/>
              <a:defRPr sz="1333" b="1" i="0" u="none" strike="noStrike" cap="none">
                <a:solidFill>
                  <a:schemeClr val="dk2"/>
                </a:solidFill>
                <a:latin typeface="Sora"/>
                <a:ea typeface="Sora"/>
                <a:cs typeface="Sora"/>
                <a:sym typeface="Sora"/>
              </a:defRPr>
            </a:lvl6pPr>
            <a:lvl7pPr marL="0" marR="0" lvl="6" indent="0" algn="r">
              <a:lnSpc>
                <a:spcPct val="100000"/>
              </a:lnSpc>
              <a:spcBef>
                <a:spcPts val="0"/>
              </a:spcBef>
              <a:spcAft>
                <a:spcPts val="0"/>
              </a:spcAft>
              <a:buClr>
                <a:schemeClr val="dk2"/>
              </a:buClr>
              <a:buSzPts val="1300"/>
              <a:buFont typeface="Sora"/>
              <a:buNone/>
              <a:defRPr sz="1333" b="1" i="0" u="none" strike="noStrike" cap="none">
                <a:solidFill>
                  <a:schemeClr val="dk2"/>
                </a:solidFill>
                <a:latin typeface="Sora"/>
                <a:ea typeface="Sora"/>
                <a:cs typeface="Sora"/>
                <a:sym typeface="Sora"/>
              </a:defRPr>
            </a:lvl7pPr>
            <a:lvl8pPr marL="0" marR="0" lvl="7" indent="0" algn="r">
              <a:lnSpc>
                <a:spcPct val="100000"/>
              </a:lnSpc>
              <a:spcBef>
                <a:spcPts val="0"/>
              </a:spcBef>
              <a:spcAft>
                <a:spcPts val="0"/>
              </a:spcAft>
              <a:buClr>
                <a:schemeClr val="dk2"/>
              </a:buClr>
              <a:buSzPts val="1300"/>
              <a:buFont typeface="Sora"/>
              <a:buNone/>
              <a:defRPr sz="1333" b="1" i="0" u="none" strike="noStrike" cap="none">
                <a:solidFill>
                  <a:schemeClr val="dk2"/>
                </a:solidFill>
                <a:latin typeface="Sora"/>
                <a:ea typeface="Sora"/>
                <a:cs typeface="Sora"/>
                <a:sym typeface="Sora"/>
              </a:defRPr>
            </a:lvl8pPr>
            <a:lvl9pPr marL="0" marR="0" lvl="8" indent="0" algn="r">
              <a:lnSpc>
                <a:spcPct val="100000"/>
              </a:lnSpc>
              <a:spcBef>
                <a:spcPts val="0"/>
              </a:spcBef>
              <a:spcAft>
                <a:spcPts val="0"/>
              </a:spcAft>
              <a:buClr>
                <a:schemeClr val="dk2"/>
              </a:buClr>
              <a:buSzPts val="1300"/>
              <a:buFont typeface="Sora"/>
              <a:buNone/>
              <a:defRPr sz="1333" b="1" i="0" u="none" strike="noStrike" cap="none">
                <a:solidFill>
                  <a:schemeClr val="dk2"/>
                </a:solidFill>
                <a:latin typeface="Sora"/>
                <a:ea typeface="Sora"/>
                <a:cs typeface="Sora"/>
                <a:sym typeface="So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 Caption - Lower">
  <p:cSld name="Photo + Caption - Lower">
    <p:spTree>
      <p:nvGrpSpPr>
        <p:cNvPr id="1" name="Shape 58"/>
        <p:cNvGrpSpPr/>
        <p:nvPr/>
      </p:nvGrpSpPr>
      <p:grpSpPr>
        <a:xfrm>
          <a:off x="0" y="0"/>
          <a:ext cx="0" cy="0"/>
          <a:chOff x="0" y="0"/>
          <a:chExt cx="0" cy="0"/>
        </a:xfrm>
      </p:grpSpPr>
      <p:sp>
        <p:nvSpPr>
          <p:cNvPr id="59" name="Google Shape;59;p25"/>
          <p:cNvSpPr>
            <a:spLocks noGrp="1"/>
          </p:cNvSpPr>
          <p:nvPr>
            <p:ph type="pic" idx="2"/>
          </p:nvPr>
        </p:nvSpPr>
        <p:spPr>
          <a:xfrm>
            <a:off x="0" y="0"/>
            <a:ext cx="12192000" cy="4924800"/>
          </a:xfrm>
          <a:prstGeom prst="rect">
            <a:avLst/>
          </a:prstGeom>
          <a:noFill/>
          <a:ln>
            <a:noFill/>
          </a:ln>
        </p:spPr>
      </p:sp>
      <p:sp>
        <p:nvSpPr>
          <p:cNvPr id="60" name="Google Shape;60;p25"/>
          <p:cNvSpPr txBox="1">
            <a:spLocks noGrp="1"/>
          </p:cNvSpPr>
          <p:nvPr>
            <p:ph type="body" idx="1"/>
          </p:nvPr>
        </p:nvSpPr>
        <p:spPr>
          <a:xfrm>
            <a:off x="0" y="5829777"/>
            <a:ext cx="12192000" cy="276999"/>
          </a:xfrm>
          <a:prstGeom prst="rect">
            <a:avLst/>
          </a:prstGeom>
          <a:noFill/>
          <a:ln>
            <a:noFill/>
          </a:ln>
        </p:spPr>
        <p:txBody>
          <a:bodyPr spcFirstLastPara="1" wrap="square" lIns="0" tIns="0" rIns="0" bIns="0" anchor="ctr" anchorCtr="0">
            <a:spAutoFit/>
          </a:bodyPr>
          <a:lstStyle>
            <a:lvl1pPr marL="457200" lvl="0" indent="-228600" algn="ctr">
              <a:lnSpc>
                <a:spcPct val="100000"/>
              </a:lnSpc>
              <a:spcBef>
                <a:spcPts val="0"/>
              </a:spcBef>
              <a:spcAft>
                <a:spcPts val="0"/>
              </a:spcAft>
              <a:buClr>
                <a:schemeClr val="dk1"/>
              </a:buClr>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61"/>
        <p:cNvGrpSpPr/>
        <p:nvPr/>
      </p:nvGrpSpPr>
      <p:grpSpPr>
        <a:xfrm>
          <a:off x="0" y="0"/>
          <a:ext cx="0" cy="0"/>
          <a:chOff x="0" y="0"/>
          <a:chExt cx="0" cy="0"/>
        </a:xfrm>
      </p:grpSpPr>
      <p:pic>
        <p:nvPicPr>
          <p:cNvPr id="62" name="Google Shape;62;p7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3" name="Google Shape;63;p78"/>
          <p:cNvSpPr txBox="1">
            <a:spLocks noGrp="1"/>
          </p:cNvSpPr>
          <p:nvPr>
            <p:ph type="title"/>
          </p:nvPr>
        </p:nvSpPr>
        <p:spPr>
          <a:xfrm>
            <a:off x="781176" y="2878530"/>
            <a:ext cx="10572624" cy="921295"/>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lt1"/>
              </a:buClr>
              <a:buSzPts val="5600"/>
              <a:buFont typeface="Arial"/>
              <a:buNone/>
              <a:defRPr sz="5600" b="1"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78"/>
          <p:cNvSpPr txBox="1">
            <a:spLocks noGrp="1"/>
          </p:cNvSpPr>
          <p:nvPr>
            <p:ph type="body" idx="1"/>
          </p:nvPr>
        </p:nvSpPr>
        <p:spPr>
          <a:xfrm>
            <a:off x="838200" y="3719138"/>
            <a:ext cx="10515600" cy="451292"/>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lt1"/>
              </a:buClr>
              <a:buSzPts val="2800"/>
              <a:buFont typeface="Arial"/>
              <a:buNone/>
              <a:defRPr sz="2800" b="0" i="1" u="none" strike="noStrike" cap="none">
                <a:solidFill>
                  <a:schemeClr val="lt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65" name="Google Shape;65;p78" descr="A black and white logo&#10;&#10;Description automatically generated with low confidence"/>
          <p:cNvPicPr preferRelativeResize="0"/>
          <p:nvPr/>
        </p:nvPicPr>
        <p:blipFill rotWithShape="1">
          <a:blip r:embed="rId3">
            <a:alphaModFix/>
          </a:blip>
          <a:srcRect/>
          <a:stretch/>
        </p:blipFill>
        <p:spPr>
          <a:xfrm>
            <a:off x="10626123" y="6299682"/>
            <a:ext cx="1103643" cy="3044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with subheader">
  <p:cSld name="Title and two columns with subheader">
    <p:spTree>
      <p:nvGrpSpPr>
        <p:cNvPr id="1" name="Shape 67"/>
        <p:cNvGrpSpPr/>
        <p:nvPr/>
      </p:nvGrpSpPr>
      <p:grpSpPr>
        <a:xfrm>
          <a:off x="0" y="0"/>
          <a:ext cx="0" cy="0"/>
          <a:chOff x="0" y="0"/>
          <a:chExt cx="0" cy="0"/>
        </a:xfrm>
      </p:grpSpPr>
      <p:sp>
        <p:nvSpPr>
          <p:cNvPr id="68" name="Google Shape;68;p27"/>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27"/>
          <p:cNvSpPr txBox="1">
            <a:spLocks noGrp="1"/>
          </p:cNvSpPr>
          <p:nvPr>
            <p:ph type="body" idx="1"/>
          </p:nvPr>
        </p:nvSpPr>
        <p:spPr>
          <a:xfrm>
            <a:off x="465725" y="2157333"/>
            <a:ext cx="53332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70" name="Google Shape;70;p27"/>
          <p:cNvSpPr txBox="1">
            <a:spLocks noGrp="1"/>
          </p:cNvSpPr>
          <p:nvPr>
            <p:ph type="body" idx="2"/>
          </p:nvPr>
        </p:nvSpPr>
        <p:spPr>
          <a:xfrm>
            <a:off x="6393075" y="2157333"/>
            <a:ext cx="5333200" cy="283154"/>
          </a:xfrm>
          <a:prstGeom prst="rect">
            <a:avLst/>
          </a:prstGeom>
          <a:noFill/>
          <a:ln>
            <a:noFill/>
          </a:ln>
        </p:spPr>
        <p:txBody>
          <a:bodyPr spcFirstLastPara="1" wrap="square" lIns="0" tIns="0" rIns="0" bIns="0" anchor="t" anchorCtr="0">
            <a:sp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71" name="Google Shape;71;p27"/>
          <p:cNvSpPr txBox="1">
            <a:spLocks noGrp="1"/>
          </p:cNvSpPr>
          <p:nvPr>
            <p:ph type="subTitle" idx="3"/>
          </p:nvPr>
        </p:nvSpPr>
        <p:spPr>
          <a:xfrm>
            <a:off x="465725" y="1729975"/>
            <a:ext cx="5333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72" name="Google Shape;72;p27"/>
          <p:cNvSpPr txBox="1">
            <a:spLocks noGrp="1"/>
          </p:cNvSpPr>
          <p:nvPr>
            <p:ph type="subTitle" idx="4"/>
          </p:nvPr>
        </p:nvSpPr>
        <p:spPr>
          <a:xfrm>
            <a:off x="6393075" y="1729975"/>
            <a:ext cx="5333200" cy="330411"/>
          </a:xfrm>
          <a:prstGeom prst="rect">
            <a:avLst/>
          </a:prstGeom>
          <a:noFill/>
          <a:ln>
            <a:noFill/>
          </a:ln>
        </p:spPr>
        <p:txBody>
          <a:bodyPr spcFirstLastPara="1" wrap="square" lIns="0" tIns="0" rIns="0" bIns="0" anchor="t" anchorCtr="0">
            <a:spAutoFit/>
          </a:bodyPr>
          <a:lstStyle>
            <a:lvl1pPr lvl="0" algn="l">
              <a:lnSpc>
                <a:spcPct val="115000"/>
              </a:lnSpc>
              <a:spcBef>
                <a:spcPts val="0"/>
              </a:spcBef>
              <a:spcAft>
                <a:spcPts val="0"/>
              </a:spcAft>
              <a:buSzPts val="1400"/>
              <a:buFont typeface="Sora SemiBold"/>
              <a:buNone/>
              <a:defRPr sz="1867" i="1">
                <a:latin typeface="Sora SemiBold Italic"/>
                <a:ea typeface="Sora SemiBold Italic"/>
                <a:cs typeface="Sora SemiBold Italic"/>
                <a:sym typeface="Sora SemiBold"/>
              </a:defRPr>
            </a:lvl1pPr>
            <a:lvl2pPr lvl="1"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2pPr>
            <a:lvl3pPr lvl="2"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3pPr>
            <a:lvl4pPr lvl="3"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4pPr>
            <a:lvl5pPr lvl="4"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5pPr>
            <a:lvl6pPr lvl="5"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6pPr>
            <a:lvl7pPr lvl="6"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7pPr>
            <a:lvl8pPr lvl="7"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8pPr>
            <a:lvl9pPr lvl="8" algn="l">
              <a:lnSpc>
                <a:spcPct val="115000"/>
              </a:lnSpc>
              <a:spcBef>
                <a:spcPts val="0"/>
              </a:spcBef>
              <a:spcAft>
                <a:spcPts val="0"/>
              </a:spcAft>
              <a:buSzPts val="1400"/>
              <a:buFont typeface="Sora SemiBold"/>
              <a:buNone/>
              <a:defRPr i="1">
                <a:latin typeface="Sora SemiBold Italic"/>
                <a:ea typeface="Sora SemiBold Italic"/>
                <a:cs typeface="Sora SemiBold Italic"/>
                <a:sym typeface="Sora SemiBold"/>
              </a:defRPr>
            </a:lvl9pPr>
          </a:lstStyle>
          <a:p>
            <a:endParaRPr/>
          </a:p>
        </p:txBody>
      </p:sp>
      <p:sp>
        <p:nvSpPr>
          <p:cNvPr id="73" name="Google Shape;73;p27"/>
          <p:cNvSpPr/>
          <p:nvPr/>
        </p:nvSpPr>
        <p:spPr>
          <a:xfrm>
            <a:off x="203200" y="6209733"/>
            <a:ext cx="11786000" cy="487600"/>
          </a:xfrm>
          <a:prstGeom prst="roundRect">
            <a:avLst>
              <a:gd name="adj" fmla="val 50000"/>
            </a:avLst>
          </a:prstGeom>
          <a:solidFill>
            <a:srgbClr val="D5E3E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Sora"/>
              <a:ea typeface="Sora"/>
              <a:cs typeface="Sora"/>
              <a:sym typeface="Sora"/>
            </a:endParaRPr>
          </a:p>
        </p:txBody>
      </p:sp>
      <p:sp>
        <p:nvSpPr>
          <p:cNvPr id="74" name="Google Shape;74;p27"/>
          <p:cNvSpPr/>
          <p:nvPr/>
        </p:nvSpPr>
        <p:spPr>
          <a:xfrm>
            <a:off x="11501600" y="6209733"/>
            <a:ext cx="487600" cy="487600"/>
          </a:xfrm>
          <a:prstGeom prst="ellipse">
            <a:avLst/>
          </a:prstGeom>
          <a:solidFill>
            <a:schemeClr val="lt2"/>
          </a:solidFill>
          <a:ln>
            <a:noFill/>
          </a:ln>
        </p:spPr>
        <p:txBody>
          <a:bodyPr spcFirstLastPara="1" wrap="square" lIns="28400" tIns="28400" rIns="28400" bIns="28400" anchor="ctr" anchorCtr="0">
            <a:noAutofit/>
          </a:bodyPr>
          <a:lstStyle/>
          <a:p>
            <a:pPr marL="0" marR="0" lvl="0" indent="0" algn="ctr" rtl="0">
              <a:lnSpc>
                <a:spcPct val="100000"/>
              </a:lnSpc>
              <a:spcBef>
                <a:spcPts val="0"/>
              </a:spcBef>
              <a:spcAft>
                <a:spcPts val="0"/>
              </a:spcAft>
              <a:buClr>
                <a:schemeClr val="dk1"/>
              </a:buClr>
              <a:buSzPts val="435"/>
              <a:buFont typeface="Arial"/>
              <a:buNone/>
            </a:pPr>
            <a:endParaRPr sz="435" b="0" i="0" u="none" strike="noStrike" cap="none">
              <a:solidFill>
                <a:schemeClr val="dk1"/>
              </a:solidFill>
              <a:latin typeface="Sora"/>
              <a:ea typeface="Sora"/>
              <a:cs typeface="Sora"/>
              <a:sym typeface="Sora"/>
            </a:endParaRPr>
          </a:p>
        </p:txBody>
      </p:sp>
      <p:sp>
        <p:nvSpPr>
          <p:cNvPr id="75" name="Google Shape;75;p27"/>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1pPr>
            <a:lvl2pPr marL="0" marR="0" lvl="1"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2pPr>
            <a:lvl3pPr marL="0" marR="0" lvl="2"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3pPr>
            <a:lvl4pPr marL="0" marR="0" lvl="3"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4pPr>
            <a:lvl5pPr marL="0" marR="0" lvl="4"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5pPr>
            <a:lvl6pPr marL="0" marR="0" lvl="5"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6pPr>
            <a:lvl7pPr marL="0" marR="0" lvl="6"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7pPr>
            <a:lvl8pPr marL="0" marR="0" lvl="7"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8pPr>
            <a:lvl9pPr marL="0" marR="0" lvl="8" indent="0" algn="ctr">
              <a:lnSpc>
                <a:spcPct val="100000"/>
              </a:lnSpc>
              <a:spcBef>
                <a:spcPts val="0"/>
              </a:spcBef>
              <a:spcAft>
                <a:spcPts val="0"/>
              </a:spcAft>
              <a:buClr>
                <a:schemeClr val="dk1"/>
              </a:buClr>
              <a:buSzPts val="1333"/>
              <a:buFont typeface="Sora"/>
              <a:buNone/>
              <a:defRPr sz="1333" b="1" i="0" u="none" strike="noStrike" cap="none">
                <a:solidFill>
                  <a:schemeClr val="dk1"/>
                </a:solidFill>
                <a:latin typeface="Sora"/>
                <a:ea typeface="Sora"/>
                <a:cs typeface="Sora"/>
                <a:sym typeface="Sora"/>
              </a:defRPr>
            </a:lvl9pPr>
          </a:lstStyle>
          <a:p>
            <a:pPr marL="0" lvl="0" indent="0" algn="ctr" rtl="0">
              <a:spcBef>
                <a:spcPts val="0"/>
              </a:spcBef>
              <a:spcAft>
                <a:spcPts val="0"/>
              </a:spcAft>
              <a:buNone/>
            </a:pPr>
            <a:fld id="{00000000-1234-1234-1234-123412341234}" type="slidenum">
              <a:rPr lang="en-US"/>
              <a:t>‹#›</a:t>
            </a:fld>
            <a:endParaRPr/>
          </a:p>
        </p:txBody>
      </p:sp>
      <p:pic>
        <p:nvPicPr>
          <p:cNvPr id="76" name="Google Shape;76;p27" title="knowbe4-logo-black-orange-rgb.png"/>
          <p:cNvPicPr preferRelativeResize="0"/>
          <p:nvPr/>
        </p:nvPicPr>
        <p:blipFill rotWithShape="1">
          <a:blip r:embed="rId2">
            <a:alphaModFix/>
          </a:blip>
          <a:srcRect/>
          <a:stretch/>
        </p:blipFill>
        <p:spPr>
          <a:xfrm>
            <a:off x="415601" y="6294873"/>
            <a:ext cx="853439" cy="303895"/>
          </a:xfrm>
          <a:prstGeom prst="rect">
            <a:avLst/>
          </a:prstGeom>
          <a:noFill/>
          <a:ln>
            <a:noFill/>
          </a:ln>
        </p:spPr>
      </p:pic>
      <p:sp>
        <p:nvSpPr>
          <p:cNvPr id="77" name="Google Shape;77;p27"/>
          <p:cNvSpPr txBox="1"/>
          <p:nvPr/>
        </p:nvSpPr>
        <p:spPr>
          <a:xfrm>
            <a:off x="7891500" y="6292251"/>
            <a:ext cx="3484400" cy="348838"/>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chemeClr val="dk1"/>
              </a:buClr>
              <a:buSzPts val="667"/>
              <a:buFont typeface="Sora"/>
              <a:buNone/>
            </a:pPr>
            <a:r>
              <a:rPr lang="en-US" sz="667" b="0" i="0" u="none" strike="noStrike" cap="none">
                <a:solidFill>
                  <a:schemeClr val="dk1"/>
                </a:solidFill>
                <a:latin typeface="Sora"/>
                <a:ea typeface="Sora"/>
                <a:cs typeface="Sora"/>
                <a:sym typeface="Sora"/>
              </a:rPr>
              <a:t>© 2025 KnowBe4, Inc. All rights reserved. </a:t>
            </a:r>
            <a:endParaRPr sz="667" b="0" i="0" u="none" strike="noStrike" cap="none">
              <a:solidFill>
                <a:schemeClr val="dk1"/>
              </a:solidFill>
              <a:latin typeface="Sora"/>
              <a:ea typeface="Sora"/>
              <a:cs typeface="Sora"/>
              <a:sym typeface="Sora"/>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7">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463296" y="593367"/>
            <a:ext cx="112776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Sora SemiBold"/>
              <a:buNone/>
              <a:defRPr sz="2800" b="0" i="1" u="none" strike="noStrike" cap="none">
                <a:solidFill>
                  <a:schemeClr val="dk1"/>
                </a:solidFill>
                <a:latin typeface="Sora SemiBold Italic"/>
                <a:ea typeface="Sora SemiBold Italic"/>
                <a:cs typeface="Sora SemiBold Italic"/>
                <a:sym typeface="Sora SemiBold"/>
              </a:defRPr>
            </a:lvl1pPr>
            <a:lvl2pPr marR="0" lvl="1" algn="l" rtl="0">
              <a:lnSpc>
                <a:spcPct val="100000"/>
              </a:lnSpc>
              <a:spcBef>
                <a:spcPts val="0"/>
              </a:spcBef>
              <a:spcAft>
                <a:spcPts val="0"/>
              </a:spcAft>
              <a:buClr>
                <a:schemeClr val="dk1"/>
              </a:buClr>
              <a:buSzPts val="2800"/>
              <a:buFont typeface="Sora"/>
              <a:buNone/>
              <a:defRPr sz="2800" b="1" i="0" u="none" strike="noStrike" cap="none">
                <a:solidFill>
                  <a:schemeClr val="dk1"/>
                </a:solidFill>
                <a:latin typeface="Sora"/>
                <a:ea typeface="Sora"/>
                <a:cs typeface="Sora"/>
                <a:sym typeface="Sora"/>
              </a:defRPr>
            </a:lvl2pPr>
            <a:lvl3pPr marR="0" lvl="2" algn="l" rtl="0">
              <a:lnSpc>
                <a:spcPct val="100000"/>
              </a:lnSpc>
              <a:spcBef>
                <a:spcPts val="0"/>
              </a:spcBef>
              <a:spcAft>
                <a:spcPts val="0"/>
              </a:spcAft>
              <a:buClr>
                <a:schemeClr val="dk1"/>
              </a:buClr>
              <a:buSzPts val="2800"/>
              <a:buFont typeface="Sora"/>
              <a:buNone/>
              <a:defRPr sz="2800" b="1" i="0" u="none" strike="noStrike" cap="none">
                <a:solidFill>
                  <a:schemeClr val="dk1"/>
                </a:solidFill>
                <a:latin typeface="Sora"/>
                <a:ea typeface="Sora"/>
                <a:cs typeface="Sora"/>
                <a:sym typeface="Sora"/>
              </a:defRPr>
            </a:lvl3pPr>
            <a:lvl4pPr marR="0" lvl="3" algn="l" rtl="0">
              <a:lnSpc>
                <a:spcPct val="100000"/>
              </a:lnSpc>
              <a:spcBef>
                <a:spcPts val="0"/>
              </a:spcBef>
              <a:spcAft>
                <a:spcPts val="0"/>
              </a:spcAft>
              <a:buClr>
                <a:schemeClr val="dk1"/>
              </a:buClr>
              <a:buSzPts val="2800"/>
              <a:buFont typeface="Sora"/>
              <a:buNone/>
              <a:defRPr sz="2800" b="1" i="0" u="none" strike="noStrike" cap="none">
                <a:solidFill>
                  <a:schemeClr val="dk1"/>
                </a:solidFill>
                <a:latin typeface="Sora"/>
                <a:ea typeface="Sora"/>
                <a:cs typeface="Sora"/>
                <a:sym typeface="Sora"/>
              </a:defRPr>
            </a:lvl4pPr>
            <a:lvl5pPr marR="0" lvl="4" algn="l" rtl="0">
              <a:lnSpc>
                <a:spcPct val="100000"/>
              </a:lnSpc>
              <a:spcBef>
                <a:spcPts val="0"/>
              </a:spcBef>
              <a:spcAft>
                <a:spcPts val="0"/>
              </a:spcAft>
              <a:buClr>
                <a:schemeClr val="dk1"/>
              </a:buClr>
              <a:buSzPts val="2800"/>
              <a:buFont typeface="Sora"/>
              <a:buNone/>
              <a:defRPr sz="2800" b="1" i="0" u="none" strike="noStrike" cap="none">
                <a:solidFill>
                  <a:schemeClr val="dk1"/>
                </a:solidFill>
                <a:latin typeface="Sora"/>
                <a:ea typeface="Sora"/>
                <a:cs typeface="Sora"/>
                <a:sym typeface="Sora"/>
              </a:defRPr>
            </a:lvl5pPr>
            <a:lvl6pPr marR="0" lvl="5" algn="l" rtl="0">
              <a:lnSpc>
                <a:spcPct val="100000"/>
              </a:lnSpc>
              <a:spcBef>
                <a:spcPts val="0"/>
              </a:spcBef>
              <a:spcAft>
                <a:spcPts val="0"/>
              </a:spcAft>
              <a:buClr>
                <a:schemeClr val="dk1"/>
              </a:buClr>
              <a:buSzPts val="2800"/>
              <a:buFont typeface="Sora"/>
              <a:buNone/>
              <a:defRPr sz="2800" b="1" i="0" u="none" strike="noStrike" cap="none">
                <a:solidFill>
                  <a:schemeClr val="dk1"/>
                </a:solidFill>
                <a:latin typeface="Sora"/>
                <a:ea typeface="Sora"/>
                <a:cs typeface="Sora"/>
                <a:sym typeface="Sora"/>
              </a:defRPr>
            </a:lvl6pPr>
            <a:lvl7pPr marR="0" lvl="6" algn="l" rtl="0">
              <a:lnSpc>
                <a:spcPct val="100000"/>
              </a:lnSpc>
              <a:spcBef>
                <a:spcPts val="0"/>
              </a:spcBef>
              <a:spcAft>
                <a:spcPts val="0"/>
              </a:spcAft>
              <a:buClr>
                <a:schemeClr val="dk1"/>
              </a:buClr>
              <a:buSzPts val="2800"/>
              <a:buFont typeface="Sora"/>
              <a:buNone/>
              <a:defRPr sz="2800" b="1" i="0" u="none" strike="noStrike" cap="none">
                <a:solidFill>
                  <a:schemeClr val="dk1"/>
                </a:solidFill>
                <a:latin typeface="Sora"/>
                <a:ea typeface="Sora"/>
                <a:cs typeface="Sora"/>
                <a:sym typeface="Sora"/>
              </a:defRPr>
            </a:lvl7pPr>
            <a:lvl8pPr marR="0" lvl="7" algn="l" rtl="0">
              <a:lnSpc>
                <a:spcPct val="100000"/>
              </a:lnSpc>
              <a:spcBef>
                <a:spcPts val="0"/>
              </a:spcBef>
              <a:spcAft>
                <a:spcPts val="0"/>
              </a:spcAft>
              <a:buClr>
                <a:schemeClr val="dk1"/>
              </a:buClr>
              <a:buSzPts val="2800"/>
              <a:buFont typeface="Sora"/>
              <a:buNone/>
              <a:defRPr sz="2800" b="1" i="0" u="none" strike="noStrike" cap="none">
                <a:solidFill>
                  <a:schemeClr val="dk1"/>
                </a:solidFill>
                <a:latin typeface="Sora"/>
                <a:ea typeface="Sora"/>
                <a:cs typeface="Sora"/>
                <a:sym typeface="Sora"/>
              </a:defRPr>
            </a:lvl8pPr>
            <a:lvl9pPr marR="0" lvl="8" algn="l" rtl="0">
              <a:lnSpc>
                <a:spcPct val="100000"/>
              </a:lnSpc>
              <a:spcBef>
                <a:spcPts val="0"/>
              </a:spcBef>
              <a:spcAft>
                <a:spcPts val="0"/>
              </a:spcAft>
              <a:buClr>
                <a:schemeClr val="dk1"/>
              </a:buClr>
              <a:buSzPts val="2800"/>
              <a:buFont typeface="Sora"/>
              <a:buNone/>
              <a:defRPr sz="2800" b="1" i="0" u="none" strike="noStrike" cap="none">
                <a:solidFill>
                  <a:schemeClr val="dk1"/>
                </a:solidFill>
                <a:latin typeface="Sora"/>
                <a:ea typeface="Sora"/>
                <a:cs typeface="Sora"/>
                <a:sym typeface="Sora"/>
              </a:defRPr>
            </a:lvl9pPr>
          </a:lstStyle>
          <a:p>
            <a:endParaRPr/>
          </a:p>
        </p:txBody>
      </p:sp>
      <p:sp>
        <p:nvSpPr>
          <p:cNvPr id="11" name="Google Shape;11;p1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accent1"/>
              </a:buClr>
              <a:buSzPts val="1800"/>
              <a:buFont typeface="Sora"/>
              <a:buChar char="●"/>
              <a:defRPr sz="1800" b="0" i="0" u="none" strike="noStrike" cap="none">
                <a:solidFill>
                  <a:schemeClr val="dk1"/>
                </a:solidFill>
                <a:latin typeface="Sora"/>
                <a:ea typeface="Sora"/>
                <a:cs typeface="Sora"/>
                <a:sym typeface="Sora"/>
              </a:defRPr>
            </a:lvl1pPr>
            <a:lvl2pPr marL="914400" marR="0" lvl="1" indent="-317500" algn="l" rtl="0">
              <a:lnSpc>
                <a:spcPct val="115000"/>
              </a:lnSpc>
              <a:spcBef>
                <a:spcPts val="0"/>
              </a:spcBef>
              <a:spcAft>
                <a:spcPts val="0"/>
              </a:spcAft>
              <a:buClr>
                <a:schemeClr val="accent1"/>
              </a:buClr>
              <a:buSzPts val="1400"/>
              <a:buFont typeface="Sora"/>
              <a:buChar char="○"/>
              <a:defRPr sz="1867" b="0" i="0" u="none" strike="noStrike" cap="none">
                <a:solidFill>
                  <a:schemeClr val="dk1"/>
                </a:solidFill>
                <a:latin typeface="Sora"/>
                <a:ea typeface="Sora"/>
                <a:cs typeface="Sora"/>
                <a:sym typeface="Sora"/>
              </a:defRPr>
            </a:lvl2pPr>
            <a:lvl3pPr marL="1371600" marR="0" lvl="2" indent="-317500" algn="l" rtl="0">
              <a:lnSpc>
                <a:spcPct val="115000"/>
              </a:lnSpc>
              <a:spcBef>
                <a:spcPts val="0"/>
              </a:spcBef>
              <a:spcAft>
                <a:spcPts val="0"/>
              </a:spcAft>
              <a:buClr>
                <a:schemeClr val="accent1"/>
              </a:buClr>
              <a:buSzPts val="1400"/>
              <a:buFont typeface="Sora"/>
              <a:buChar char="■"/>
              <a:defRPr sz="1867" b="0" i="0" u="none" strike="noStrike" cap="none">
                <a:solidFill>
                  <a:schemeClr val="dk1"/>
                </a:solidFill>
                <a:latin typeface="Sora"/>
                <a:ea typeface="Sora"/>
                <a:cs typeface="Sora"/>
                <a:sym typeface="Sora"/>
              </a:defRPr>
            </a:lvl3pPr>
            <a:lvl4pPr marL="1828800" marR="0" lvl="3" indent="-317500" algn="l" rtl="0">
              <a:lnSpc>
                <a:spcPct val="115000"/>
              </a:lnSpc>
              <a:spcBef>
                <a:spcPts val="0"/>
              </a:spcBef>
              <a:spcAft>
                <a:spcPts val="0"/>
              </a:spcAft>
              <a:buClr>
                <a:schemeClr val="accent1"/>
              </a:buClr>
              <a:buSzPts val="1400"/>
              <a:buFont typeface="Sora"/>
              <a:buChar char="●"/>
              <a:defRPr sz="1867" b="0" i="0" u="none" strike="noStrike" cap="none">
                <a:solidFill>
                  <a:schemeClr val="dk1"/>
                </a:solidFill>
                <a:latin typeface="Sora"/>
                <a:ea typeface="Sora"/>
                <a:cs typeface="Sora"/>
                <a:sym typeface="Sora"/>
              </a:defRPr>
            </a:lvl4pPr>
            <a:lvl5pPr marL="2286000" marR="0" lvl="4" indent="-317500" algn="l" rtl="0">
              <a:lnSpc>
                <a:spcPct val="115000"/>
              </a:lnSpc>
              <a:spcBef>
                <a:spcPts val="0"/>
              </a:spcBef>
              <a:spcAft>
                <a:spcPts val="0"/>
              </a:spcAft>
              <a:buClr>
                <a:schemeClr val="accent1"/>
              </a:buClr>
              <a:buSzPts val="1400"/>
              <a:buFont typeface="Sora"/>
              <a:buChar char="○"/>
              <a:defRPr sz="1867" b="0" i="0" u="none" strike="noStrike" cap="none">
                <a:solidFill>
                  <a:schemeClr val="dk1"/>
                </a:solidFill>
                <a:latin typeface="Sora"/>
                <a:ea typeface="Sora"/>
                <a:cs typeface="Sora"/>
                <a:sym typeface="Sora"/>
              </a:defRPr>
            </a:lvl5pPr>
            <a:lvl6pPr marL="2743200" marR="0" lvl="5" indent="-317500" algn="l" rtl="0">
              <a:lnSpc>
                <a:spcPct val="115000"/>
              </a:lnSpc>
              <a:spcBef>
                <a:spcPts val="0"/>
              </a:spcBef>
              <a:spcAft>
                <a:spcPts val="0"/>
              </a:spcAft>
              <a:buClr>
                <a:schemeClr val="accent1"/>
              </a:buClr>
              <a:buSzPts val="1400"/>
              <a:buFont typeface="Sora"/>
              <a:buChar char="■"/>
              <a:defRPr sz="1867" b="0" i="0" u="none" strike="noStrike" cap="none">
                <a:solidFill>
                  <a:schemeClr val="dk1"/>
                </a:solidFill>
                <a:latin typeface="Sora"/>
                <a:ea typeface="Sora"/>
                <a:cs typeface="Sora"/>
                <a:sym typeface="Sora"/>
              </a:defRPr>
            </a:lvl6pPr>
            <a:lvl7pPr marL="3200400" marR="0" lvl="6" indent="-317500" algn="l" rtl="0">
              <a:lnSpc>
                <a:spcPct val="115000"/>
              </a:lnSpc>
              <a:spcBef>
                <a:spcPts val="0"/>
              </a:spcBef>
              <a:spcAft>
                <a:spcPts val="0"/>
              </a:spcAft>
              <a:buClr>
                <a:schemeClr val="accent1"/>
              </a:buClr>
              <a:buSzPts val="1400"/>
              <a:buFont typeface="Sora"/>
              <a:buChar char="●"/>
              <a:defRPr sz="1867" b="0" i="0" u="none" strike="noStrike" cap="none">
                <a:solidFill>
                  <a:schemeClr val="dk1"/>
                </a:solidFill>
                <a:latin typeface="Sora"/>
                <a:ea typeface="Sora"/>
                <a:cs typeface="Sora"/>
                <a:sym typeface="Sora"/>
              </a:defRPr>
            </a:lvl7pPr>
            <a:lvl8pPr marL="3657600" marR="0" lvl="7" indent="-317500" algn="l" rtl="0">
              <a:lnSpc>
                <a:spcPct val="115000"/>
              </a:lnSpc>
              <a:spcBef>
                <a:spcPts val="0"/>
              </a:spcBef>
              <a:spcAft>
                <a:spcPts val="0"/>
              </a:spcAft>
              <a:buClr>
                <a:schemeClr val="accent1"/>
              </a:buClr>
              <a:buSzPts val="1400"/>
              <a:buFont typeface="Sora"/>
              <a:buChar char="○"/>
              <a:defRPr sz="1867" b="0" i="0" u="none" strike="noStrike" cap="none">
                <a:solidFill>
                  <a:schemeClr val="dk1"/>
                </a:solidFill>
                <a:latin typeface="Sora"/>
                <a:ea typeface="Sora"/>
                <a:cs typeface="Sora"/>
                <a:sym typeface="Sora"/>
              </a:defRPr>
            </a:lvl8pPr>
            <a:lvl9pPr marL="4114800" marR="0" lvl="8" indent="-317500" algn="l" rtl="0">
              <a:lnSpc>
                <a:spcPct val="115000"/>
              </a:lnSpc>
              <a:spcBef>
                <a:spcPts val="0"/>
              </a:spcBef>
              <a:spcAft>
                <a:spcPts val="0"/>
              </a:spcAft>
              <a:buClr>
                <a:schemeClr val="accent1"/>
              </a:buClr>
              <a:buSzPts val="1400"/>
              <a:buFont typeface="Sora"/>
              <a:buChar char="■"/>
              <a:defRPr sz="1867" b="0" i="0" u="none" strike="noStrike" cap="none">
                <a:solidFill>
                  <a:schemeClr val="dk1"/>
                </a:solidFill>
                <a:latin typeface="Sora"/>
                <a:ea typeface="Sora"/>
                <a:cs typeface="Sora"/>
                <a:sym typeface="Sora"/>
              </a:defRPr>
            </a:lvl9pPr>
          </a:lstStyle>
          <a:p>
            <a:endParaRPr/>
          </a:p>
        </p:txBody>
      </p:sp>
      <p:sp>
        <p:nvSpPr>
          <p:cNvPr id="12" name="Google Shape;12;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chemeClr val="dk2"/>
              </a:buClr>
              <a:buSzPts val="1333"/>
              <a:buFont typeface="Sora"/>
              <a:buNone/>
              <a:defRPr sz="1333" b="1" i="0" u="none" strike="noStrike" cap="none">
                <a:solidFill>
                  <a:schemeClr val="dk2"/>
                </a:solidFill>
                <a:latin typeface="Sora"/>
                <a:ea typeface="Sora"/>
                <a:cs typeface="Sora"/>
                <a:sym typeface="Sora"/>
              </a:defRPr>
            </a:lvl1pPr>
            <a:lvl2pPr marL="0" marR="0" lvl="1" indent="0" algn="r" rtl="0">
              <a:lnSpc>
                <a:spcPct val="100000"/>
              </a:lnSpc>
              <a:spcBef>
                <a:spcPts val="0"/>
              </a:spcBef>
              <a:spcAft>
                <a:spcPts val="0"/>
              </a:spcAft>
              <a:buClr>
                <a:schemeClr val="dk2"/>
              </a:buClr>
              <a:buSzPts val="1333"/>
              <a:buFont typeface="Sora"/>
              <a:buNone/>
              <a:defRPr sz="1333" b="1" i="0" u="none" strike="noStrike" cap="none">
                <a:solidFill>
                  <a:schemeClr val="dk2"/>
                </a:solidFill>
                <a:latin typeface="Sora"/>
                <a:ea typeface="Sora"/>
                <a:cs typeface="Sora"/>
                <a:sym typeface="Sora"/>
              </a:defRPr>
            </a:lvl2pPr>
            <a:lvl3pPr marL="0" marR="0" lvl="2" indent="0" algn="r" rtl="0">
              <a:lnSpc>
                <a:spcPct val="100000"/>
              </a:lnSpc>
              <a:spcBef>
                <a:spcPts val="0"/>
              </a:spcBef>
              <a:spcAft>
                <a:spcPts val="0"/>
              </a:spcAft>
              <a:buClr>
                <a:schemeClr val="dk2"/>
              </a:buClr>
              <a:buSzPts val="1333"/>
              <a:buFont typeface="Sora"/>
              <a:buNone/>
              <a:defRPr sz="1333" b="1" i="0" u="none" strike="noStrike" cap="none">
                <a:solidFill>
                  <a:schemeClr val="dk2"/>
                </a:solidFill>
                <a:latin typeface="Sora"/>
                <a:ea typeface="Sora"/>
                <a:cs typeface="Sora"/>
                <a:sym typeface="Sora"/>
              </a:defRPr>
            </a:lvl3pPr>
            <a:lvl4pPr marL="0" marR="0" lvl="3" indent="0" algn="r" rtl="0">
              <a:lnSpc>
                <a:spcPct val="100000"/>
              </a:lnSpc>
              <a:spcBef>
                <a:spcPts val="0"/>
              </a:spcBef>
              <a:spcAft>
                <a:spcPts val="0"/>
              </a:spcAft>
              <a:buClr>
                <a:schemeClr val="dk2"/>
              </a:buClr>
              <a:buSzPts val="1333"/>
              <a:buFont typeface="Sora"/>
              <a:buNone/>
              <a:defRPr sz="1333" b="1" i="0" u="none" strike="noStrike" cap="none">
                <a:solidFill>
                  <a:schemeClr val="dk2"/>
                </a:solidFill>
                <a:latin typeface="Sora"/>
                <a:ea typeface="Sora"/>
                <a:cs typeface="Sora"/>
                <a:sym typeface="Sora"/>
              </a:defRPr>
            </a:lvl4pPr>
            <a:lvl5pPr marL="0" marR="0" lvl="4" indent="0" algn="r" rtl="0">
              <a:lnSpc>
                <a:spcPct val="100000"/>
              </a:lnSpc>
              <a:spcBef>
                <a:spcPts val="0"/>
              </a:spcBef>
              <a:spcAft>
                <a:spcPts val="0"/>
              </a:spcAft>
              <a:buClr>
                <a:schemeClr val="dk2"/>
              </a:buClr>
              <a:buSzPts val="1333"/>
              <a:buFont typeface="Sora"/>
              <a:buNone/>
              <a:defRPr sz="1333" b="1" i="0" u="none" strike="noStrike" cap="none">
                <a:solidFill>
                  <a:schemeClr val="dk2"/>
                </a:solidFill>
                <a:latin typeface="Sora"/>
                <a:ea typeface="Sora"/>
                <a:cs typeface="Sora"/>
                <a:sym typeface="Sora"/>
              </a:defRPr>
            </a:lvl5pPr>
            <a:lvl6pPr marL="0" marR="0" lvl="5" indent="0" algn="r" rtl="0">
              <a:lnSpc>
                <a:spcPct val="100000"/>
              </a:lnSpc>
              <a:spcBef>
                <a:spcPts val="0"/>
              </a:spcBef>
              <a:spcAft>
                <a:spcPts val="0"/>
              </a:spcAft>
              <a:buClr>
                <a:schemeClr val="dk2"/>
              </a:buClr>
              <a:buSzPts val="1333"/>
              <a:buFont typeface="Sora"/>
              <a:buNone/>
              <a:defRPr sz="1333" b="1" i="0" u="none" strike="noStrike" cap="none">
                <a:solidFill>
                  <a:schemeClr val="dk2"/>
                </a:solidFill>
                <a:latin typeface="Sora"/>
                <a:ea typeface="Sora"/>
                <a:cs typeface="Sora"/>
                <a:sym typeface="Sora"/>
              </a:defRPr>
            </a:lvl6pPr>
            <a:lvl7pPr marL="0" marR="0" lvl="6" indent="0" algn="r" rtl="0">
              <a:lnSpc>
                <a:spcPct val="100000"/>
              </a:lnSpc>
              <a:spcBef>
                <a:spcPts val="0"/>
              </a:spcBef>
              <a:spcAft>
                <a:spcPts val="0"/>
              </a:spcAft>
              <a:buClr>
                <a:schemeClr val="dk2"/>
              </a:buClr>
              <a:buSzPts val="1333"/>
              <a:buFont typeface="Sora"/>
              <a:buNone/>
              <a:defRPr sz="1333" b="1" i="0" u="none" strike="noStrike" cap="none">
                <a:solidFill>
                  <a:schemeClr val="dk2"/>
                </a:solidFill>
                <a:latin typeface="Sora"/>
                <a:ea typeface="Sora"/>
                <a:cs typeface="Sora"/>
                <a:sym typeface="Sora"/>
              </a:defRPr>
            </a:lvl7pPr>
            <a:lvl8pPr marL="0" marR="0" lvl="7" indent="0" algn="r" rtl="0">
              <a:lnSpc>
                <a:spcPct val="100000"/>
              </a:lnSpc>
              <a:spcBef>
                <a:spcPts val="0"/>
              </a:spcBef>
              <a:spcAft>
                <a:spcPts val="0"/>
              </a:spcAft>
              <a:buClr>
                <a:schemeClr val="dk2"/>
              </a:buClr>
              <a:buSzPts val="1333"/>
              <a:buFont typeface="Sora"/>
              <a:buNone/>
              <a:defRPr sz="1333" b="1" i="0" u="none" strike="noStrike" cap="none">
                <a:solidFill>
                  <a:schemeClr val="dk2"/>
                </a:solidFill>
                <a:latin typeface="Sora"/>
                <a:ea typeface="Sora"/>
                <a:cs typeface="Sora"/>
                <a:sym typeface="Sora"/>
              </a:defRPr>
            </a:lvl8pPr>
            <a:lvl9pPr marL="0" marR="0" lvl="8" indent="0" algn="r" rtl="0">
              <a:lnSpc>
                <a:spcPct val="100000"/>
              </a:lnSpc>
              <a:spcBef>
                <a:spcPts val="0"/>
              </a:spcBef>
              <a:spcAft>
                <a:spcPts val="0"/>
              </a:spcAft>
              <a:buClr>
                <a:schemeClr val="dk2"/>
              </a:buClr>
              <a:buSzPts val="1333"/>
              <a:buFont typeface="Sora"/>
              <a:buNone/>
              <a:defRPr sz="1333" b="1" i="0" u="none" strike="noStrike" cap="none">
                <a:solidFill>
                  <a:schemeClr val="dk2"/>
                </a:solidFill>
                <a:latin typeface="Sora"/>
                <a:ea typeface="Sora"/>
                <a:cs typeface="Sora"/>
                <a:sym typeface="Sor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mckinsey.com/industries/automotive-and-assembly/our-insights/empowering-advanced-industries-with-agentic-a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
          <p:cNvSpPr txBox="1">
            <a:spLocks noGrp="1"/>
          </p:cNvSpPr>
          <p:nvPr>
            <p:ph type="ctrTitle"/>
          </p:nvPr>
        </p:nvSpPr>
        <p:spPr>
          <a:xfrm>
            <a:off x="463295" y="1997467"/>
            <a:ext cx="7808507" cy="1839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5"/>
              </a:buClr>
              <a:buSzPts val="3600"/>
              <a:buNone/>
            </a:pPr>
            <a:r>
              <a:rPr lang="en-US"/>
              <a:t>The State of Human Risk</a:t>
            </a:r>
            <a:endParaRPr/>
          </a:p>
        </p:txBody>
      </p:sp>
      <p:sp>
        <p:nvSpPr>
          <p:cNvPr id="1057" name="Google Shape;1057;p1"/>
          <p:cNvSpPr txBox="1">
            <a:spLocks noGrp="1"/>
          </p:cNvSpPr>
          <p:nvPr>
            <p:ph type="subTitle" idx="1"/>
          </p:nvPr>
        </p:nvSpPr>
        <p:spPr>
          <a:xfrm>
            <a:off x="463296" y="4072133"/>
            <a:ext cx="4876800" cy="820866"/>
          </a:xfrm>
          <a:prstGeom prst="rect">
            <a:avLst/>
          </a:prstGeom>
          <a:noFill/>
          <a:ln>
            <a:noFill/>
          </a:ln>
        </p:spPr>
        <p:txBody>
          <a:bodyPr spcFirstLastPara="1" wrap="square" lIns="0" tIns="0" rIns="0" bIns="0" anchor="t" anchorCtr="0">
            <a:spAutoFit/>
          </a:bodyPr>
          <a:lstStyle/>
          <a:p>
            <a:pPr marL="14288" lvl="0" indent="0" algn="l" rtl="0">
              <a:lnSpc>
                <a:spcPct val="100000"/>
              </a:lnSpc>
              <a:spcBef>
                <a:spcPts val="0"/>
              </a:spcBef>
              <a:spcAft>
                <a:spcPts val="0"/>
              </a:spcAft>
              <a:buSzPts val="2000"/>
              <a:buNone/>
            </a:pPr>
            <a:r>
              <a:rPr lang="en-US"/>
              <a:t>Erkenntnisse aus dem Forschungsbericht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74"/>
          <p:cNvSpPr txBox="1">
            <a:spLocks noGrp="1"/>
          </p:cNvSpPr>
          <p:nvPr>
            <p:ph type="title"/>
          </p:nvPr>
        </p:nvSpPr>
        <p:spPr>
          <a:xfrm>
            <a:off x="781176" y="2878530"/>
            <a:ext cx="10572624" cy="92129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5600"/>
              <a:buFont typeface="Arial"/>
              <a:buNone/>
            </a:pPr>
            <a:endParaRPr/>
          </a:p>
        </p:txBody>
      </p:sp>
      <p:sp>
        <p:nvSpPr>
          <p:cNvPr id="1148" name="Google Shape;1148;p74"/>
          <p:cNvSpPr txBox="1">
            <a:spLocks noGrp="1"/>
          </p:cNvSpPr>
          <p:nvPr>
            <p:ph type="body" idx="1"/>
          </p:nvPr>
        </p:nvSpPr>
        <p:spPr>
          <a:xfrm>
            <a:off x="838200" y="3719138"/>
            <a:ext cx="10515600" cy="45129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800"/>
              <a:buNone/>
            </a:pPr>
            <a:endParaRPr/>
          </a:p>
        </p:txBody>
      </p:sp>
      <p:pic>
        <p:nvPicPr>
          <p:cNvPr id="1149" name="Google Shape;1149;p74"/>
          <p:cNvPicPr preferRelativeResize="0"/>
          <p:nvPr/>
        </p:nvPicPr>
        <p:blipFill rotWithShape="1">
          <a:blip r:embed="rId3">
            <a:alphaModFix/>
          </a:blip>
          <a:srcRect t="13197" b="13197"/>
          <a:stretch/>
        </p:blipFill>
        <p:spPr>
          <a:xfrm>
            <a:off x="-224769" y="0"/>
            <a:ext cx="12641539" cy="6978575"/>
          </a:xfrm>
          <a:prstGeom prst="rect">
            <a:avLst/>
          </a:prstGeom>
          <a:noFill/>
          <a:ln>
            <a:noFill/>
          </a:ln>
          <a:effectLst>
            <a:outerShdw blurRad="50800" dist="50800" dir="5400000" algn="ctr" rotWithShape="0">
              <a:srgbClr val="000000"/>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75"/>
          <p:cNvSpPr txBox="1"/>
          <p:nvPr/>
        </p:nvSpPr>
        <p:spPr>
          <a:xfrm>
            <a:off x="314094" y="396209"/>
            <a:ext cx="11442479" cy="73819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5600" b="1" i="0" u="none" strike="noStrike" cap="none">
                <a:solidFill>
                  <a:schemeClr val="accent2"/>
                </a:solidFill>
                <a:latin typeface="Sora"/>
                <a:ea typeface="Sora"/>
                <a:cs typeface="Sora"/>
                <a:sym typeface="Sora"/>
              </a:rPr>
              <a:t>Social Engineering...</a:t>
            </a:r>
            <a:endParaRPr sz="1400" b="0" i="0" u="none" strike="noStrike" cap="none">
              <a:solidFill>
                <a:schemeClr val="accent2"/>
              </a:solidFill>
              <a:latin typeface="Sora"/>
              <a:ea typeface="Sora"/>
              <a:cs typeface="Sora"/>
              <a:sym typeface="Sora"/>
            </a:endParaRPr>
          </a:p>
        </p:txBody>
      </p:sp>
      <p:pic>
        <p:nvPicPr>
          <p:cNvPr id="1156" name="Google Shape;1156;p75" descr="Continuous Line Drawing Of Diverse Group Of Standing ..."/>
          <p:cNvPicPr preferRelativeResize="0"/>
          <p:nvPr/>
        </p:nvPicPr>
        <p:blipFill rotWithShape="1">
          <a:blip r:embed="rId3">
            <a:alphaModFix/>
          </a:blip>
          <a:srcRect/>
          <a:stretch/>
        </p:blipFill>
        <p:spPr>
          <a:xfrm>
            <a:off x="1702194" y="1392861"/>
            <a:ext cx="8787613" cy="4019580"/>
          </a:xfrm>
          <a:prstGeom prst="rect">
            <a:avLst/>
          </a:prstGeom>
          <a:noFill/>
          <a:ln>
            <a:noFill/>
          </a:ln>
        </p:spPr>
      </p:pic>
      <p:sp>
        <p:nvSpPr>
          <p:cNvPr id="1157" name="Google Shape;1157;p75"/>
          <p:cNvSpPr txBox="1"/>
          <p:nvPr/>
        </p:nvSpPr>
        <p:spPr>
          <a:xfrm>
            <a:off x="1298714" y="5670900"/>
            <a:ext cx="9594574"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rgbClr val="000000"/>
                </a:solidFill>
                <a:latin typeface="Sora"/>
                <a:ea typeface="Sora"/>
                <a:cs typeface="Sora"/>
                <a:sym typeface="Sora"/>
              </a:rPr>
              <a:t>.. ist das Ausnutzen </a:t>
            </a:r>
            <a:r>
              <a:rPr lang="en-US" sz="2000" b="1" i="0" u="none" strike="noStrike" cap="none">
                <a:solidFill>
                  <a:srgbClr val="000000"/>
                </a:solidFill>
                <a:latin typeface="Sora"/>
                <a:ea typeface="Sora"/>
                <a:cs typeface="Sora"/>
                <a:sym typeface="Sora"/>
              </a:rPr>
              <a:t>menschlicher Eigenschaften,</a:t>
            </a:r>
            <a:r>
              <a:rPr lang="en-US" sz="2000" b="0" i="0" u="none" strike="noStrike" cap="none">
                <a:solidFill>
                  <a:srgbClr val="000000"/>
                </a:solidFill>
                <a:latin typeface="Sora"/>
                <a:ea typeface="Sora"/>
                <a:cs typeface="Sora"/>
                <a:sym typeface="Sora"/>
              </a:rPr>
              <a:t> um Zugang zu persönlichen Informationen und geschützten Systemen zu erhalten.</a:t>
            </a:r>
            <a:endParaRPr sz="2000" b="0" i="0" u="none" strike="noStrike" cap="none">
              <a:solidFill>
                <a:srgbClr val="000000"/>
              </a:solidFill>
              <a:latin typeface="Sora"/>
              <a:ea typeface="Sora"/>
              <a:cs typeface="Sora"/>
              <a:sym typeface="Sor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76"/>
          <p:cNvSpPr txBox="1">
            <a:spLocks noGrp="1"/>
          </p:cNvSpPr>
          <p:nvPr>
            <p:ph type="title"/>
          </p:nvPr>
        </p:nvSpPr>
        <p:spPr>
          <a:xfrm>
            <a:off x="463296" y="593367"/>
            <a:ext cx="11277600" cy="430887"/>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800"/>
              <a:buNone/>
            </a:pPr>
            <a:r>
              <a:rPr lang="en-US"/>
              <a:t>Der Mensch als Ziel</a:t>
            </a:r>
            <a:endParaRPr/>
          </a:p>
        </p:txBody>
      </p:sp>
      <p:sp>
        <p:nvSpPr>
          <p:cNvPr id="1163" name="Google Shape;1163;p76"/>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000"/>
              <a:buNone/>
            </a:pPr>
            <a:fld id="{00000000-1234-1234-1234-123412341234}" type="slidenum">
              <a:rPr lang="en-US"/>
              <a:t>12</a:t>
            </a:fld>
            <a:endParaRPr/>
          </a:p>
        </p:txBody>
      </p:sp>
      <p:pic>
        <p:nvPicPr>
          <p:cNvPr id="1164" name="Google Shape;1164;p76"/>
          <p:cNvPicPr preferRelativeResize="0"/>
          <p:nvPr/>
        </p:nvPicPr>
        <p:blipFill rotWithShape="1">
          <a:blip r:embed="rId3">
            <a:alphaModFix/>
          </a:blip>
          <a:srcRect/>
          <a:stretch/>
        </p:blipFill>
        <p:spPr>
          <a:xfrm>
            <a:off x="6825130" y="1118577"/>
            <a:ext cx="5044141" cy="4960768"/>
          </a:xfrm>
          <a:prstGeom prst="rect">
            <a:avLst/>
          </a:prstGeom>
          <a:noFill/>
          <a:ln>
            <a:noFill/>
          </a:ln>
        </p:spPr>
      </p:pic>
      <p:sp>
        <p:nvSpPr>
          <p:cNvPr id="1165" name="Google Shape;1165;p76"/>
          <p:cNvSpPr txBox="1"/>
          <p:nvPr/>
        </p:nvSpPr>
        <p:spPr>
          <a:xfrm>
            <a:off x="463296" y="2224225"/>
            <a:ext cx="6017017" cy="2748903"/>
          </a:xfrm>
          <a:prstGeom prst="rect">
            <a:avLst/>
          </a:prstGeom>
          <a:noFill/>
          <a:ln>
            <a:noFill/>
          </a:ln>
        </p:spPr>
        <p:txBody>
          <a:bodyPr spcFirstLastPara="1" wrap="square" lIns="121900" tIns="60925" rIns="121900" bIns="60925" anchor="t" anchorCtr="0">
            <a:spAutoFit/>
          </a:bodyPr>
          <a:lstStyle/>
          <a:p>
            <a:pPr marL="380990" marR="0" lvl="0" indent="-380990" algn="l" rtl="0">
              <a:lnSpc>
                <a:spcPct val="100000"/>
              </a:lnSpc>
              <a:spcBef>
                <a:spcPts val="0"/>
              </a:spcBef>
              <a:spcAft>
                <a:spcPts val="0"/>
              </a:spcAft>
              <a:buClr>
                <a:srgbClr val="000000"/>
              </a:buClr>
              <a:buSzPts val="1600"/>
              <a:buFont typeface="Arial"/>
              <a:buChar char="•"/>
            </a:pPr>
            <a:r>
              <a:rPr lang="en-US" sz="2133" b="1" i="0" u="none" strike="noStrike" cap="none">
                <a:solidFill>
                  <a:schemeClr val="accent1"/>
                </a:solidFill>
                <a:latin typeface="Sora"/>
                <a:ea typeface="Sora"/>
                <a:cs typeface="Sora"/>
                <a:sym typeface="Sora"/>
              </a:rPr>
              <a:t>C-Level-Manager </a:t>
            </a:r>
            <a:r>
              <a:rPr lang="en-US" sz="2133" b="0" i="0" u="none" strike="noStrike" cap="none">
                <a:solidFill>
                  <a:srgbClr val="000000"/>
                </a:solidFill>
                <a:latin typeface="Sora"/>
                <a:ea typeface="Sora"/>
                <a:cs typeface="Sora"/>
                <a:sym typeface="Sora"/>
              </a:rPr>
              <a:t>mit Zugangs- und Unterzeichnungsautorität </a:t>
            </a:r>
            <a:endParaRPr/>
          </a:p>
          <a:p>
            <a:pPr marL="380990" marR="0" lvl="0" indent="-279390" algn="l" rtl="0">
              <a:lnSpc>
                <a:spcPct val="100000"/>
              </a:lnSpc>
              <a:spcBef>
                <a:spcPts val="0"/>
              </a:spcBef>
              <a:spcAft>
                <a:spcPts val="0"/>
              </a:spcAft>
              <a:buClr>
                <a:srgbClr val="000000"/>
              </a:buClr>
              <a:buSzPts val="1600"/>
              <a:buFont typeface="Arial"/>
              <a:buNone/>
            </a:pPr>
            <a:endParaRPr sz="2133" b="1" i="0" u="none" strike="noStrike" cap="none">
              <a:solidFill>
                <a:schemeClr val="accent1"/>
              </a:solidFill>
              <a:latin typeface="Sora"/>
              <a:ea typeface="Sora"/>
              <a:cs typeface="Sora"/>
              <a:sym typeface="Sora"/>
            </a:endParaRPr>
          </a:p>
          <a:p>
            <a:pPr marL="380990" marR="0" lvl="0" indent="-380990" algn="l" rtl="0">
              <a:lnSpc>
                <a:spcPct val="100000"/>
              </a:lnSpc>
              <a:spcBef>
                <a:spcPts val="0"/>
              </a:spcBef>
              <a:spcAft>
                <a:spcPts val="0"/>
              </a:spcAft>
              <a:buClr>
                <a:srgbClr val="000000"/>
              </a:buClr>
              <a:buSzPts val="1600"/>
              <a:buFont typeface="Arial"/>
              <a:buChar char="•"/>
            </a:pPr>
            <a:r>
              <a:rPr lang="en-US" sz="2133" b="1" i="0" u="none" strike="noStrike" cap="none">
                <a:solidFill>
                  <a:schemeClr val="accent1"/>
                </a:solidFill>
                <a:latin typeface="Sora"/>
                <a:ea typeface="Sora"/>
                <a:cs typeface="Sora"/>
                <a:sym typeface="Sora"/>
              </a:rPr>
              <a:t>Mittleres Management </a:t>
            </a:r>
            <a:r>
              <a:rPr lang="en-US" sz="2133" b="0" i="0" u="none" strike="noStrike" cap="none">
                <a:solidFill>
                  <a:srgbClr val="000000"/>
                </a:solidFill>
                <a:latin typeface="Sora"/>
                <a:ea typeface="Sora"/>
                <a:cs typeface="Sora"/>
                <a:sym typeface="Sora"/>
              </a:rPr>
              <a:t>mit Lieferantenbeziehungen</a:t>
            </a:r>
            <a:endParaRPr sz="1867" b="0" i="0" u="none" strike="noStrike" cap="none">
              <a:solidFill>
                <a:srgbClr val="000000"/>
              </a:solidFill>
              <a:latin typeface="Arial"/>
              <a:ea typeface="Arial"/>
              <a:cs typeface="Arial"/>
              <a:sym typeface="Arial"/>
            </a:endParaRPr>
          </a:p>
          <a:p>
            <a:pPr marL="380990" marR="0" lvl="0" indent="-245527" algn="l" rtl="0">
              <a:lnSpc>
                <a:spcPct val="100000"/>
              </a:lnSpc>
              <a:spcBef>
                <a:spcPts val="0"/>
              </a:spcBef>
              <a:spcAft>
                <a:spcPts val="0"/>
              </a:spcAft>
              <a:buNone/>
            </a:pPr>
            <a:endParaRPr sz="2133" b="0" i="0" u="none" strike="noStrike" cap="none">
              <a:solidFill>
                <a:srgbClr val="000000"/>
              </a:solidFill>
              <a:latin typeface="Sora"/>
              <a:ea typeface="Sora"/>
              <a:cs typeface="Sora"/>
              <a:sym typeface="Sora"/>
            </a:endParaRPr>
          </a:p>
          <a:p>
            <a:pPr marL="380990" marR="0" lvl="0" indent="-380990" algn="l" rtl="0">
              <a:lnSpc>
                <a:spcPct val="100000"/>
              </a:lnSpc>
              <a:spcBef>
                <a:spcPts val="0"/>
              </a:spcBef>
              <a:spcAft>
                <a:spcPts val="0"/>
              </a:spcAft>
              <a:buClr>
                <a:srgbClr val="000000"/>
              </a:buClr>
              <a:buSzPts val="1600"/>
              <a:buFont typeface="Arial"/>
              <a:buChar char="•"/>
            </a:pPr>
            <a:r>
              <a:rPr lang="en-US" sz="2133" b="1" i="0" u="none" strike="noStrike" cap="none">
                <a:solidFill>
                  <a:schemeClr val="accent1"/>
                </a:solidFill>
                <a:latin typeface="Sora"/>
                <a:ea typeface="Sora"/>
                <a:cs typeface="Sora"/>
                <a:sym typeface="Sora"/>
              </a:rPr>
              <a:t>Millennials </a:t>
            </a:r>
            <a:r>
              <a:rPr lang="en-US" sz="2133" b="0" i="0" u="none" strike="noStrike" cap="none">
                <a:solidFill>
                  <a:srgbClr val="000000"/>
                </a:solidFill>
                <a:latin typeface="Sora"/>
                <a:ea typeface="Sora"/>
                <a:cs typeface="Sora"/>
                <a:sym typeface="Sora"/>
              </a:rPr>
              <a:t>als am häufigsten angegriffene Gruppe</a:t>
            </a:r>
            <a:endParaRPr sz="1867" b="0" i="0" u="none" strike="noStrike" cap="none">
              <a:solidFill>
                <a:srgbClr val="000000"/>
              </a:solidFill>
              <a:latin typeface="Arial"/>
              <a:ea typeface="Arial"/>
              <a:cs typeface="Arial"/>
              <a:sym typeface="Arial"/>
            </a:endParaRPr>
          </a:p>
        </p:txBody>
      </p:sp>
      <p:sp>
        <p:nvSpPr>
          <p:cNvPr id="1166" name="Google Shape;1166;p76"/>
          <p:cNvSpPr txBox="1"/>
          <p:nvPr/>
        </p:nvSpPr>
        <p:spPr>
          <a:xfrm>
            <a:off x="1324663" y="6299644"/>
            <a:ext cx="45833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Sora"/>
                <a:ea typeface="Sora"/>
                <a:cs typeface="Sora"/>
                <a:sym typeface="Sora"/>
              </a:rPr>
              <a:t>Source: KnowBe4 Phishing Threat Trends Report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0"/>
          <p:cNvSpPr txBox="1">
            <a:spLocks noGrp="1"/>
          </p:cNvSpPr>
          <p:nvPr>
            <p:ph type="body" idx="1"/>
          </p:nvPr>
        </p:nvSpPr>
        <p:spPr>
          <a:xfrm>
            <a:off x="0" y="5846895"/>
            <a:ext cx="12192000" cy="861774"/>
          </a:xfrm>
          <a:prstGeom prst="rect">
            <a:avLst/>
          </a:prstGeom>
          <a:noFill/>
          <a:ln>
            <a:noFill/>
          </a:ln>
        </p:spPr>
        <p:txBody>
          <a:bodyPr spcFirstLastPara="1" wrap="square" lIns="0" tIns="0" rIns="0" bIns="0" anchor="ctr" anchorCtr="0">
            <a:spAutoFit/>
          </a:bodyPr>
          <a:lstStyle/>
          <a:p>
            <a:pPr marL="609585" lvl="0" indent="-304791" algn="ctr" rtl="0">
              <a:lnSpc>
                <a:spcPct val="100000"/>
              </a:lnSpc>
              <a:spcBef>
                <a:spcPts val="0"/>
              </a:spcBef>
              <a:spcAft>
                <a:spcPts val="0"/>
              </a:spcAft>
              <a:buClr>
                <a:schemeClr val="dk1"/>
              </a:buClr>
              <a:buSzPts val="1800"/>
              <a:buNone/>
            </a:pPr>
            <a:r>
              <a:rPr lang="en-US" sz="3200" b="1"/>
              <a:t>Die Schicht der </a:t>
            </a:r>
            <a:r>
              <a:rPr lang="en-US" sz="3200" b="1">
                <a:solidFill>
                  <a:schemeClr val="accent1"/>
                </a:solidFill>
              </a:rPr>
              <a:t>Verhaltensorchestrierung</a:t>
            </a:r>
            <a:r>
              <a:rPr lang="en-US" sz="3200" b="1"/>
              <a:t>.</a:t>
            </a:r>
            <a:endParaRPr sz="3200"/>
          </a:p>
          <a:p>
            <a:pPr marL="609585" lvl="0" indent="-304791" algn="ctr" rtl="0">
              <a:lnSpc>
                <a:spcPct val="100000"/>
              </a:lnSpc>
              <a:spcBef>
                <a:spcPts val="0"/>
              </a:spcBef>
              <a:spcAft>
                <a:spcPts val="0"/>
              </a:spcAft>
              <a:buClr>
                <a:schemeClr val="dk1"/>
              </a:buClr>
              <a:buSzPts val="1800"/>
              <a:buNone/>
            </a:pPr>
            <a:r>
              <a:rPr lang="en-US" sz="2400"/>
              <a:t>Training ist eine von mehreren Maßnahmen.</a:t>
            </a:r>
            <a:endParaRPr/>
          </a:p>
        </p:txBody>
      </p:sp>
      <p:grpSp>
        <p:nvGrpSpPr>
          <p:cNvPr id="1179" name="Google Shape;1179;p10"/>
          <p:cNvGrpSpPr/>
          <p:nvPr/>
        </p:nvGrpSpPr>
        <p:grpSpPr>
          <a:xfrm>
            <a:off x="3301023" y="182521"/>
            <a:ext cx="5589953" cy="5386829"/>
            <a:chOff x="3301023" y="2412"/>
            <a:chExt cx="5589953" cy="5386829"/>
          </a:xfrm>
        </p:grpSpPr>
        <p:sp>
          <p:nvSpPr>
            <p:cNvPr id="1180" name="Google Shape;1180;p10"/>
            <p:cNvSpPr/>
            <p:nvPr/>
          </p:nvSpPr>
          <p:spPr>
            <a:xfrm>
              <a:off x="3862284" y="670463"/>
              <a:ext cx="4467430" cy="4467430"/>
            </a:xfrm>
            <a:prstGeom prst="blockArc">
              <a:avLst>
                <a:gd name="adj1" fmla="val 11880000"/>
                <a:gd name="adj2" fmla="val 16200000"/>
                <a:gd name="adj3" fmla="val 4641"/>
              </a:avLst>
            </a:prstGeom>
            <a:solidFill>
              <a:srgbClr val="F5AC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0"/>
            <p:cNvSpPr/>
            <p:nvPr/>
          </p:nvSpPr>
          <p:spPr>
            <a:xfrm>
              <a:off x="3862284" y="670463"/>
              <a:ext cx="4467430" cy="4467430"/>
            </a:xfrm>
            <a:prstGeom prst="blockArc">
              <a:avLst>
                <a:gd name="adj1" fmla="val 7560000"/>
                <a:gd name="adj2" fmla="val 11880000"/>
                <a:gd name="adj3" fmla="val 4641"/>
              </a:avLst>
            </a:prstGeom>
            <a:solidFill>
              <a:srgbClr val="F5AC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10"/>
            <p:cNvSpPr/>
            <p:nvPr/>
          </p:nvSpPr>
          <p:spPr>
            <a:xfrm>
              <a:off x="3862284" y="670463"/>
              <a:ext cx="4467430" cy="4467430"/>
            </a:xfrm>
            <a:prstGeom prst="blockArc">
              <a:avLst>
                <a:gd name="adj1" fmla="val 3240000"/>
                <a:gd name="adj2" fmla="val 7560000"/>
                <a:gd name="adj3" fmla="val 4641"/>
              </a:avLst>
            </a:prstGeom>
            <a:solidFill>
              <a:srgbClr val="F5AC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10"/>
            <p:cNvSpPr/>
            <p:nvPr/>
          </p:nvSpPr>
          <p:spPr>
            <a:xfrm>
              <a:off x="3862284" y="670463"/>
              <a:ext cx="4467430" cy="4467430"/>
            </a:xfrm>
            <a:prstGeom prst="blockArc">
              <a:avLst>
                <a:gd name="adj1" fmla="val 20520000"/>
                <a:gd name="adj2" fmla="val 3240000"/>
                <a:gd name="adj3" fmla="val 4641"/>
              </a:avLst>
            </a:prstGeom>
            <a:solidFill>
              <a:srgbClr val="F5AC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10"/>
            <p:cNvSpPr/>
            <p:nvPr/>
          </p:nvSpPr>
          <p:spPr>
            <a:xfrm>
              <a:off x="3862284" y="670463"/>
              <a:ext cx="4467430" cy="4467430"/>
            </a:xfrm>
            <a:prstGeom prst="blockArc">
              <a:avLst>
                <a:gd name="adj1" fmla="val 16200000"/>
                <a:gd name="adj2" fmla="val 20520000"/>
                <a:gd name="adj3" fmla="val 4641"/>
              </a:avLst>
            </a:prstGeom>
            <a:solidFill>
              <a:srgbClr val="F5AC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10"/>
            <p:cNvSpPr/>
            <p:nvPr/>
          </p:nvSpPr>
          <p:spPr>
            <a:xfrm>
              <a:off x="5067597" y="1875776"/>
              <a:ext cx="2056804" cy="2056804"/>
            </a:xfrm>
            <a:prstGeom prst="ellipse">
              <a:avLst/>
            </a:prstGeom>
            <a:solidFill>
              <a:srgbClr val="ED44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10"/>
            <p:cNvSpPr txBox="1"/>
            <p:nvPr/>
          </p:nvSpPr>
          <p:spPr>
            <a:xfrm>
              <a:off x="5322550" y="2176991"/>
              <a:ext cx="1675500" cy="14544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000"/>
                <a:buFont typeface="Sora"/>
                <a:buNone/>
              </a:pPr>
              <a:r>
                <a:rPr lang="en-US" sz="2000" b="0" i="0" u="none" strike="noStrike" cap="none">
                  <a:solidFill>
                    <a:schemeClr val="lt1"/>
                  </a:solidFill>
                  <a:latin typeface="Sora"/>
                  <a:ea typeface="Sora"/>
                  <a:cs typeface="Sora"/>
                  <a:sym typeface="Sora"/>
                </a:rPr>
                <a:t>Orchestrie-</a:t>
              </a:r>
              <a:endParaRPr sz="2000" b="0" i="0" u="none" strike="noStrike" cap="none">
                <a:solidFill>
                  <a:schemeClr val="lt1"/>
                </a:solidFill>
                <a:latin typeface="Sora"/>
                <a:ea typeface="Sora"/>
                <a:cs typeface="Sora"/>
                <a:sym typeface="Sora"/>
              </a:endParaRPr>
            </a:p>
            <a:p>
              <a:pPr marL="0" marR="0" lvl="0" indent="0" algn="ctr" rtl="0">
                <a:lnSpc>
                  <a:spcPct val="90000"/>
                </a:lnSpc>
                <a:spcBef>
                  <a:spcPts val="0"/>
                </a:spcBef>
                <a:spcAft>
                  <a:spcPts val="0"/>
                </a:spcAft>
                <a:buClr>
                  <a:schemeClr val="lt1"/>
                </a:buClr>
                <a:buSzPts val="2000"/>
                <a:buFont typeface="Sora"/>
                <a:buNone/>
              </a:pPr>
              <a:r>
                <a:rPr lang="en-US" sz="2000" b="0" i="0" u="none" strike="noStrike" cap="none">
                  <a:solidFill>
                    <a:schemeClr val="lt1"/>
                  </a:solidFill>
                  <a:latin typeface="Sora"/>
                  <a:ea typeface="Sora"/>
                  <a:cs typeface="Sora"/>
                  <a:sym typeface="Sora"/>
                </a:rPr>
                <a:t>rung</a:t>
              </a:r>
              <a:endParaRPr sz="2000" b="0" i="0" u="none" strike="noStrike" cap="none">
                <a:solidFill>
                  <a:schemeClr val="lt1"/>
                </a:solidFill>
                <a:latin typeface="Sora"/>
                <a:ea typeface="Sora"/>
                <a:cs typeface="Sora"/>
                <a:sym typeface="Sora"/>
              </a:endParaRPr>
            </a:p>
          </p:txBody>
        </p:sp>
        <p:sp>
          <p:nvSpPr>
            <p:cNvPr id="1187" name="Google Shape;1187;p10"/>
            <p:cNvSpPr/>
            <p:nvPr/>
          </p:nvSpPr>
          <p:spPr>
            <a:xfrm>
              <a:off x="5376118" y="2412"/>
              <a:ext cx="1439763" cy="1439763"/>
            </a:xfrm>
            <a:prstGeom prst="ellipse">
              <a:avLst/>
            </a:prstGeom>
            <a:solidFill>
              <a:srgbClr val="ED44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10"/>
            <p:cNvSpPr txBox="1"/>
            <p:nvPr/>
          </p:nvSpPr>
          <p:spPr>
            <a:xfrm>
              <a:off x="5586966" y="213260"/>
              <a:ext cx="1018067" cy="101806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Sora"/>
                <a:buNone/>
              </a:pPr>
              <a:r>
                <a:rPr lang="en-US" sz="1600" b="0" i="0" u="none" strike="noStrike" cap="none">
                  <a:solidFill>
                    <a:schemeClr val="lt1"/>
                  </a:solidFill>
                  <a:latin typeface="Sora"/>
                  <a:ea typeface="Sora"/>
                  <a:cs typeface="Sora"/>
                  <a:sym typeface="Sora"/>
                </a:rPr>
                <a:t>Richt-</a:t>
              </a:r>
              <a:endParaRPr sz="1600" b="0" i="0" u="none" strike="noStrike" cap="none">
                <a:solidFill>
                  <a:schemeClr val="lt1"/>
                </a:solidFill>
                <a:latin typeface="Sora"/>
                <a:ea typeface="Sora"/>
                <a:cs typeface="Sora"/>
                <a:sym typeface="Sora"/>
              </a:endParaRPr>
            </a:p>
            <a:p>
              <a:pPr marL="0" marR="0" lvl="0" indent="0" algn="ctr" rtl="0">
                <a:lnSpc>
                  <a:spcPct val="90000"/>
                </a:lnSpc>
                <a:spcBef>
                  <a:spcPts val="0"/>
                </a:spcBef>
                <a:spcAft>
                  <a:spcPts val="0"/>
                </a:spcAft>
                <a:buClr>
                  <a:schemeClr val="lt1"/>
                </a:buClr>
                <a:buSzPts val="1600"/>
                <a:buFont typeface="Sora"/>
                <a:buNone/>
              </a:pPr>
              <a:r>
                <a:rPr lang="en-US" sz="1600" b="0" i="0" u="none" strike="noStrike" cap="none">
                  <a:solidFill>
                    <a:schemeClr val="lt1"/>
                  </a:solidFill>
                  <a:latin typeface="Sora"/>
                  <a:ea typeface="Sora"/>
                  <a:cs typeface="Sora"/>
                  <a:sym typeface="Sora"/>
                </a:rPr>
                <a:t>linien</a:t>
              </a:r>
              <a:endParaRPr sz="1600" b="0" i="0" u="none" strike="noStrike" cap="none">
                <a:solidFill>
                  <a:schemeClr val="lt1"/>
                </a:solidFill>
                <a:latin typeface="Sora"/>
                <a:ea typeface="Sora"/>
                <a:cs typeface="Sora"/>
                <a:sym typeface="Sora"/>
              </a:endParaRPr>
            </a:p>
          </p:txBody>
        </p:sp>
        <p:sp>
          <p:nvSpPr>
            <p:cNvPr id="1189" name="Google Shape;1189;p10"/>
            <p:cNvSpPr/>
            <p:nvPr/>
          </p:nvSpPr>
          <p:spPr>
            <a:xfrm>
              <a:off x="7451213" y="1510057"/>
              <a:ext cx="1439763" cy="1439763"/>
            </a:xfrm>
            <a:prstGeom prst="ellipse">
              <a:avLst/>
            </a:prstGeom>
            <a:solidFill>
              <a:srgbClr val="ED44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10"/>
            <p:cNvSpPr txBox="1"/>
            <p:nvPr/>
          </p:nvSpPr>
          <p:spPr>
            <a:xfrm>
              <a:off x="7662061" y="1720905"/>
              <a:ext cx="1018067" cy="101806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Sora"/>
                <a:buNone/>
              </a:pPr>
              <a:r>
                <a:rPr lang="en-US" sz="1600" b="0" i="0" u="none" strike="noStrike" cap="none">
                  <a:solidFill>
                    <a:schemeClr val="lt1"/>
                  </a:solidFill>
                  <a:latin typeface="Sora"/>
                  <a:ea typeface="Sora"/>
                  <a:cs typeface="Sora"/>
                  <a:sym typeface="Sora"/>
                </a:rPr>
                <a:t>Erken-</a:t>
              </a:r>
              <a:endParaRPr sz="1600" b="0" i="0" u="none" strike="noStrike" cap="none">
                <a:solidFill>
                  <a:schemeClr val="lt1"/>
                </a:solidFill>
                <a:latin typeface="Sora"/>
                <a:ea typeface="Sora"/>
                <a:cs typeface="Sora"/>
                <a:sym typeface="Sora"/>
              </a:endParaRPr>
            </a:p>
            <a:p>
              <a:pPr marL="0" marR="0" lvl="0" indent="0" algn="ctr" rtl="0">
                <a:lnSpc>
                  <a:spcPct val="90000"/>
                </a:lnSpc>
                <a:spcBef>
                  <a:spcPts val="0"/>
                </a:spcBef>
                <a:spcAft>
                  <a:spcPts val="0"/>
                </a:spcAft>
                <a:buClr>
                  <a:schemeClr val="lt1"/>
                </a:buClr>
                <a:buSzPts val="1600"/>
                <a:buFont typeface="Sora"/>
                <a:buNone/>
              </a:pPr>
              <a:r>
                <a:rPr lang="en-US" sz="1600" b="0" i="0" u="none" strike="noStrike" cap="none">
                  <a:solidFill>
                    <a:schemeClr val="lt1"/>
                  </a:solidFill>
                  <a:latin typeface="Sora"/>
                  <a:ea typeface="Sora"/>
                  <a:cs typeface="Sora"/>
                  <a:sym typeface="Sora"/>
                </a:rPr>
                <a:t>nung</a:t>
              </a:r>
              <a:endParaRPr sz="1600" b="0" i="0" u="none" strike="noStrike" cap="none">
                <a:solidFill>
                  <a:schemeClr val="lt1"/>
                </a:solidFill>
                <a:latin typeface="Sora"/>
                <a:ea typeface="Sora"/>
                <a:cs typeface="Sora"/>
                <a:sym typeface="Sora"/>
              </a:endParaRPr>
            </a:p>
          </p:txBody>
        </p:sp>
        <p:sp>
          <p:nvSpPr>
            <p:cNvPr id="1191" name="Google Shape;1191;p10"/>
            <p:cNvSpPr/>
            <p:nvPr/>
          </p:nvSpPr>
          <p:spPr>
            <a:xfrm>
              <a:off x="6658597" y="3949478"/>
              <a:ext cx="1439763" cy="1439763"/>
            </a:xfrm>
            <a:prstGeom prst="ellipse">
              <a:avLst/>
            </a:prstGeom>
            <a:solidFill>
              <a:srgbClr val="ED44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0"/>
            <p:cNvSpPr txBox="1"/>
            <p:nvPr/>
          </p:nvSpPr>
          <p:spPr>
            <a:xfrm>
              <a:off x="6869445" y="4160326"/>
              <a:ext cx="1018067" cy="101806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Sora"/>
                <a:buNone/>
              </a:pPr>
              <a:r>
                <a:rPr lang="en-US" sz="1600" b="0" i="0" u="none" strike="noStrike" cap="none">
                  <a:solidFill>
                    <a:schemeClr val="lt1"/>
                  </a:solidFill>
                  <a:latin typeface="Sora"/>
                  <a:ea typeface="Sora"/>
                  <a:cs typeface="Sora"/>
                  <a:sym typeface="Sora"/>
                </a:rPr>
                <a:t>Training</a:t>
              </a:r>
              <a:endParaRPr sz="1400" b="0" i="0" u="none" strike="noStrike" cap="none">
                <a:solidFill>
                  <a:srgbClr val="000000"/>
                </a:solidFill>
                <a:latin typeface="Arial"/>
                <a:ea typeface="Arial"/>
                <a:cs typeface="Arial"/>
                <a:sym typeface="Arial"/>
              </a:endParaRPr>
            </a:p>
          </p:txBody>
        </p:sp>
        <p:sp>
          <p:nvSpPr>
            <p:cNvPr id="1193" name="Google Shape;1193;p10"/>
            <p:cNvSpPr/>
            <p:nvPr/>
          </p:nvSpPr>
          <p:spPr>
            <a:xfrm>
              <a:off x="4093639" y="3949478"/>
              <a:ext cx="1439763" cy="1439763"/>
            </a:xfrm>
            <a:prstGeom prst="ellipse">
              <a:avLst/>
            </a:prstGeom>
            <a:solidFill>
              <a:srgbClr val="ED44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10"/>
            <p:cNvSpPr txBox="1"/>
            <p:nvPr/>
          </p:nvSpPr>
          <p:spPr>
            <a:xfrm>
              <a:off x="4304487" y="4160326"/>
              <a:ext cx="1018067" cy="101806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Sora"/>
                <a:buNone/>
              </a:pPr>
              <a:r>
                <a:rPr lang="en-US" sz="1600" b="0" i="0" u="none" strike="noStrike" cap="none">
                  <a:solidFill>
                    <a:schemeClr val="lt1"/>
                  </a:solidFill>
                  <a:latin typeface="Sora"/>
                  <a:ea typeface="Sora"/>
                  <a:cs typeface="Sora"/>
                  <a:sym typeface="Sora"/>
                </a:rPr>
                <a:t>Inter-</a:t>
              </a:r>
              <a:endParaRPr sz="1600" b="0" i="0" u="none" strike="noStrike" cap="none">
                <a:solidFill>
                  <a:schemeClr val="lt1"/>
                </a:solidFill>
                <a:latin typeface="Sora"/>
                <a:ea typeface="Sora"/>
                <a:cs typeface="Sora"/>
                <a:sym typeface="Sora"/>
              </a:endParaRPr>
            </a:p>
            <a:p>
              <a:pPr marL="0" marR="0" lvl="0" indent="0" algn="ctr" rtl="0">
                <a:lnSpc>
                  <a:spcPct val="90000"/>
                </a:lnSpc>
                <a:spcBef>
                  <a:spcPts val="0"/>
                </a:spcBef>
                <a:spcAft>
                  <a:spcPts val="0"/>
                </a:spcAft>
                <a:buClr>
                  <a:schemeClr val="lt1"/>
                </a:buClr>
                <a:buSzPts val="1600"/>
                <a:buFont typeface="Sora"/>
                <a:buNone/>
              </a:pPr>
              <a:r>
                <a:rPr lang="en-US" sz="1600" b="0" i="0" u="none" strike="noStrike" cap="none">
                  <a:solidFill>
                    <a:schemeClr val="lt1"/>
                  </a:solidFill>
                  <a:latin typeface="Sora"/>
                  <a:ea typeface="Sora"/>
                  <a:cs typeface="Sora"/>
                  <a:sym typeface="Sora"/>
                </a:rPr>
                <a:t>vention</a:t>
              </a:r>
              <a:endParaRPr sz="1600" b="0" i="0" u="none" strike="noStrike" cap="none">
                <a:solidFill>
                  <a:schemeClr val="lt1"/>
                </a:solidFill>
                <a:latin typeface="Sora"/>
                <a:ea typeface="Sora"/>
                <a:cs typeface="Sora"/>
                <a:sym typeface="Sora"/>
              </a:endParaRPr>
            </a:p>
          </p:txBody>
        </p:sp>
        <p:sp>
          <p:nvSpPr>
            <p:cNvPr id="1195" name="Google Shape;1195;p10"/>
            <p:cNvSpPr/>
            <p:nvPr/>
          </p:nvSpPr>
          <p:spPr>
            <a:xfrm>
              <a:off x="3301023" y="1510057"/>
              <a:ext cx="1439763" cy="1439763"/>
            </a:xfrm>
            <a:prstGeom prst="ellipse">
              <a:avLst/>
            </a:prstGeom>
            <a:solidFill>
              <a:srgbClr val="ED442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10"/>
            <p:cNvSpPr txBox="1"/>
            <p:nvPr/>
          </p:nvSpPr>
          <p:spPr>
            <a:xfrm>
              <a:off x="3511871" y="1720905"/>
              <a:ext cx="1018067" cy="1018067"/>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Sora"/>
                <a:buNone/>
              </a:pPr>
              <a:r>
                <a:rPr lang="en-US" sz="1600" b="0" i="0" u="none" strike="noStrike" cap="none">
                  <a:solidFill>
                    <a:schemeClr val="lt1"/>
                  </a:solidFill>
                  <a:latin typeface="Sora"/>
                  <a:ea typeface="Sora"/>
                  <a:cs typeface="Sora"/>
                  <a:sym typeface="Sora"/>
                </a:rPr>
                <a:t>Identity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pic>
        <p:nvPicPr>
          <p:cNvPr id="1201" name="Google Shape;1201;p11"/>
          <p:cNvPicPr preferRelativeResize="0">
            <a:picLocks noGrp="1"/>
          </p:cNvPicPr>
          <p:nvPr>
            <p:ph type="pic" idx="2"/>
          </p:nvPr>
        </p:nvPicPr>
        <p:blipFill rotWithShape="1">
          <a:blip r:embed="rId3">
            <a:alphaModFix/>
          </a:blip>
          <a:srcRect l="177" r="177"/>
          <a:stretch/>
        </p:blipFill>
        <p:spPr>
          <a:xfrm>
            <a:off x="2396833" y="963730"/>
            <a:ext cx="7398332" cy="4741042"/>
          </a:xfrm>
          <a:prstGeom prst="rect">
            <a:avLst/>
          </a:prstGeom>
          <a:noFill/>
          <a:ln>
            <a:noFill/>
          </a:ln>
        </p:spPr>
      </p:pic>
      <p:sp>
        <p:nvSpPr>
          <p:cNvPr id="1202" name="Google Shape;1202;p11"/>
          <p:cNvSpPr txBox="1">
            <a:spLocks noGrp="1"/>
          </p:cNvSpPr>
          <p:nvPr>
            <p:ph type="title" idx="4294967295"/>
          </p:nvPr>
        </p:nvSpPr>
        <p:spPr>
          <a:xfrm>
            <a:off x="457199" y="232785"/>
            <a:ext cx="11277600" cy="43021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b="1"/>
              <a:t>Kontextuelle und </a:t>
            </a:r>
            <a:r>
              <a:rPr lang="en-US" sz="3200" b="1">
                <a:solidFill>
                  <a:schemeClr val="accent1"/>
                </a:solidFill>
              </a:rPr>
              <a:t>adaptive</a:t>
            </a:r>
            <a:r>
              <a:rPr lang="en-US" sz="3200" b="1"/>
              <a:t> Steuerungen</a:t>
            </a:r>
            <a:endParaRPr sz="3200"/>
          </a:p>
        </p:txBody>
      </p:sp>
      <p:sp>
        <p:nvSpPr>
          <p:cNvPr id="1203" name="Google Shape;1203;p11"/>
          <p:cNvSpPr txBox="1"/>
          <p:nvPr/>
        </p:nvSpPr>
        <p:spPr>
          <a:xfrm>
            <a:off x="1244685" y="5894270"/>
            <a:ext cx="970262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Sora"/>
                <a:ea typeface="Sora"/>
                <a:cs typeface="Sora"/>
                <a:sym typeface="Sora"/>
              </a:rPr>
              <a:t>Welche Mischung passt zum individuellen Risikoprofil, der Rolle, und zeitgerechter Zulieferung?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2"/>
          <p:cNvSpPr txBox="1"/>
          <p:nvPr/>
        </p:nvSpPr>
        <p:spPr>
          <a:xfrm>
            <a:off x="420547" y="5755599"/>
            <a:ext cx="11350906" cy="701200"/>
          </a:xfrm>
          <a:prstGeom prst="rect">
            <a:avLst/>
          </a:prstGeom>
          <a:noFill/>
          <a:ln>
            <a:noFill/>
          </a:ln>
        </p:spPr>
        <p:txBody>
          <a:bodyPr spcFirstLastPara="1" wrap="square" lIns="106125" tIns="53025" rIns="106125" bIns="530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Sora"/>
                <a:ea typeface="Sora"/>
                <a:cs typeface="Sora"/>
                <a:sym typeface="Sora"/>
              </a:rPr>
              <a:t>Das menschliche Risiko nimmt zu.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Sora"/>
                <a:ea typeface="Sora"/>
                <a:cs typeface="Sora"/>
                <a:sym typeface="Sora"/>
              </a:rPr>
              <a:t>Governance und Budget sind unzureichend.</a:t>
            </a:r>
            <a:endParaRPr sz="2400" b="1" i="0" u="none" strike="noStrike" cap="none">
              <a:solidFill>
                <a:schemeClr val="dk1"/>
              </a:solidFill>
              <a:latin typeface="Sora"/>
              <a:ea typeface="Sora"/>
              <a:cs typeface="Sora"/>
              <a:sym typeface="Sora"/>
            </a:endParaRPr>
          </a:p>
        </p:txBody>
      </p:sp>
      <p:grpSp>
        <p:nvGrpSpPr>
          <p:cNvPr id="1209" name="Google Shape;1209;p12"/>
          <p:cNvGrpSpPr/>
          <p:nvPr/>
        </p:nvGrpSpPr>
        <p:grpSpPr>
          <a:xfrm>
            <a:off x="1641252" y="1427545"/>
            <a:ext cx="9062094" cy="4002910"/>
            <a:chOff x="718769" y="1511782"/>
            <a:chExt cx="10919986" cy="4823581"/>
          </a:xfrm>
        </p:grpSpPr>
        <p:sp>
          <p:nvSpPr>
            <p:cNvPr id="1210" name="Google Shape;1210;p12"/>
            <p:cNvSpPr/>
            <p:nvPr/>
          </p:nvSpPr>
          <p:spPr>
            <a:xfrm>
              <a:off x="718769" y="1919307"/>
              <a:ext cx="2236317" cy="514350"/>
            </a:xfrm>
            <a:prstGeom prst="rect">
              <a:avLst/>
            </a:prstGeom>
            <a:noFill/>
            <a:ln>
              <a:noFill/>
            </a:ln>
          </p:spPr>
          <p:txBody>
            <a:bodyPr spcFirstLastPara="1" wrap="square" lIns="0" tIns="0" rIns="0" bIns="0" anchor="t" anchorCtr="0">
              <a:noAutofit/>
            </a:bodyPr>
            <a:lstStyle/>
            <a:p>
              <a:pPr marL="0" marR="0" lvl="0" indent="0" algn="ctr" rtl="0">
                <a:lnSpc>
                  <a:spcPct val="114555"/>
                </a:lnSpc>
                <a:spcBef>
                  <a:spcPts val="0"/>
                </a:spcBef>
                <a:spcAft>
                  <a:spcPts val="0"/>
                </a:spcAft>
                <a:buClr>
                  <a:srgbClr val="000000"/>
                </a:buClr>
                <a:buSzPts val="1800"/>
                <a:buFont typeface="Arial"/>
                <a:buNone/>
              </a:pPr>
              <a:r>
                <a:rPr lang="en-US" sz="1800" b="1" i="0" u="none" strike="noStrike" cap="none">
                  <a:solidFill>
                    <a:schemeClr val="dk1"/>
                  </a:solidFill>
                  <a:latin typeface="Sora"/>
                  <a:ea typeface="Sora"/>
                  <a:cs typeface="Sora"/>
                  <a:sym typeface="Sora"/>
                </a:rPr>
                <a:t>Zunahme der Vorfälle</a:t>
              </a:r>
              <a:br>
                <a:rPr lang="en-US" sz="1800" b="1" i="0" u="none" strike="noStrike" cap="none">
                  <a:solidFill>
                    <a:schemeClr val="dk1"/>
                  </a:solidFill>
                  <a:latin typeface="Sora"/>
                  <a:ea typeface="Sora"/>
                  <a:cs typeface="Sora"/>
                  <a:sym typeface="Sora"/>
                </a:rPr>
              </a:br>
              <a:r>
                <a:rPr lang="en-US" sz="1800" b="1" i="0" u="none" strike="noStrike" cap="none">
                  <a:solidFill>
                    <a:schemeClr val="dk1"/>
                  </a:solidFill>
                  <a:latin typeface="Sora"/>
                  <a:ea typeface="Sora"/>
                  <a:cs typeface="Sora"/>
                  <a:sym typeface="Sora"/>
                </a:rPr>
                <a:t>i</a:t>
              </a:r>
              <a:r>
                <a:rPr lang="en-US" sz="1800" b="0" i="0" u="none" strike="noStrike" cap="none">
                  <a:solidFill>
                    <a:schemeClr val="dk1"/>
                  </a:solidFill>
                  <a:latin typeface="Sora"/>
                  <a:ea typeface="Sora"/>
                  <a:cs typeface="Sora"/>
                  <a:sym typeface="Sora"/>
                </a:rPr>
                <a:t>n den letzten 12 Monaten</a:t>
              </a:r>
              <a:endParaRPr sz="1800" b="0" i="0" u="none" strike="noStrike" cap="none">
                <a:solidFill>
                  <a:schemeClr val="dk1"/>
                </a:solidFill>
                <a:latin typeface="Sora"/>
                <a:ea typeface="Sora"/>
                <a:cs typeface="Sora"/>
                <a:sym typeface="Sora"/>
              </a:endParaRPr>
            </a:p>
          </p:txBody>
        </p:sp>
        <p:pic>
          <p:nvPicPr>
            <p:cNvPr id="1211" name="Google Shape;1211;p12" descr="preencoded.png"/>
            <p:cNvPicPr preferRelativeResize="0"/>
            <p:nvPr/>
          </p:nvPicPr>
          <p:blipFill rotWithShape="1">
            <a:blip r:embed="rId3">
              <a:alphaModFix/>
            </a:blip>
            <a:srcRect/>
            <a:stretch/>
          </p:blipFill>
          <p:spPr>
            <a:xfrm>
              <a:off x="3226332" y="1511782"/>
              <a:ext cx="2095500" cy="2095500"/>
            </a:xfrm>
            <a:prstGeom prst="rect">
              <a:avLst/>
            </a:prstGeom>
            <a:noFill/>
            <a:ln>
              <a:noFill/>
            </a:ln>
          </p:spPr>
        </p:pic>
        <p:pic>
          <p:nvPicPr>
            <p:cNvPr id="1212" name="Google Shape;1212;p12" descr="preencoded.png"/>
            <p:cNvPicPr preferRelativeResize="0"/>
            <p:nvPr/>
          </p:nvPicPr>
          <p:blipFill rotWithShape="1">
            <a:blip r:embed="rId4">
              <a:alphaModFix/>
            </a:blip>
            <a:srcRect/>
            <a:stretch/>
          </p:blipFill>
          <p:spPr>
            <a:xfrm>
              <a:off x="3226247" y="1511782"/>
              <a:ext cx="2105025" cy="2105025"/>
            </a:xfrm>
            <a:prstGeom prst="rect">
              <a:avLst/>
            </a:prstGeom>
            <a:noFill/>
            <a:ln>
              <a:noFill/>
            </a:ln>
          </p:spPr>
        </p:pic>
        <p:sp>
          <p:nvSpPr>
            <p:cNvPr id="1213" name="Google Shape;1213;p12"/>
            <p:cNvSpPr/>
            <p:nvPr/>
          </p:nvSpPr>
          <p:spPr>
            <a:xfrm>
              <a:off x="3502557" y="2350502"/>
              <a:ext cx="1543050" cy="542925"/>
            </a:xfrm>
            <a:prstGeom prst="rect">
              <a:avLst/>
            </a:prstGeom>
            <a:noFill/>
            <a:ln>
              <a:noFill/>
            </a:ln>
          </p:spPr>
          <p:txBody>
            <a:bodyPr spcFirstLastPara="1" wrap="square" lIns="0" tIns="0" rIns="0" bIns="0" anchor="ctr" anchorCtr="0">
              <a:noAutofit/>
            </a:bodyPr>
            <a:lstStyle/>
            <a:p>
              <a:pPr marL="0" marR="0" lvl="0" indent="0" algn="ctr" rtl="0">
                <a:lnSpc>
                  <a:spcPct val="114560"/>
                </a:lnSpc>
                <a:spcBef>
                  <a:spcPts val="0"/>
                </a:spcBef>
                <a:spcAft>
                  <a:spcPts val="0"/>
                </a:spcAft>
                <a:buClr>
                  <a:schemeClr val="dk1"/>
                </a:buClr>
                <a:buSzPts val="3750"/>
                <a:buFont typeface="Sora Medium"/>
                <a:buNone/>
              </a:pPr>
              <a:r>
                <a:rPr lang="en-US" sz="3750" b="0" i="0" u="none" strike="noStrike" cap="none">
                  <a:solidFill>
                    <a:schemeClr val="dk1"/>
                  </a:solidFill>
                  <a:latin typeface="Sora Medium"/>
                  <a:ea typeface="Sora Medium"/>
                  <a:cs typeface="Sora Medium"/>
                  <a:sym typeface="Sora Medium"/>
                </a:rPr>
                <a:t>90%</a:t>
              </a:r>
              <a:endParaRPr sz="1800" b="0" i="0" u="none" strike="noStrike" cap="none">
                <a:solidFill>
                  <a:schemeClr val="dk1"/>
                </a:solidFill>
                <a:latin typeface="Sora Medium"/>
                <a:ea typeface="Sora Medium"/>
                <a:cs typeface="Sora Medium"/>
                <a:sym typeface="Sora Medium"/>
              </a:endParaRPr>
            </a:p>
          </p:txBody>
        </p:sp>
        <p:pic>
          <p:nvPicPr>
            <p:cNvPr id="1214" name="Google Shape;1214;p12" descr="preencoded.png"/>
            <p:cNvPicPr preferRelativeResize="0"/>
            <p:nvPr/>
          </p:nvPicPr>
          <p:blipFill rotWithShape="1">
            <a:blip r:embed="rId3">
              <a:alphaModFix/>
            </a:blip>
            <a:srcRect/>
            <a:stretch/>
          </p:blipFill>
          <p:spPr>
            <a:xfrm>
              <a:off x="7078044" y="1517032"/>
              <a:ext cx="2095500" cy="2095500"/>
            </a:xfrm>
            <a:prstGeom prst="rect">
              <a:avLst/>
            </a:prstGeom>
            <a:noFill/>
            <a:ln>
              <a:noFill/>
            </a:ln>
          </p:spPr>
        </p:pic>
        <p:pic>
          <p:nvPicPr>
            <p:cNvPr id="1215" name="Google Shape;1215;p12" descr="preencoded.png"/>
            <p:cNvPicPr preferRelativeResize="0"/>
            <p:nvPr/>
          </p:nvPicPr>
          <p:blipFill rotWithShape="1">
            <a:blip r:embed="rId5">
              <a:alphaModFix/>
            </a:blip>
            <a:srcRect/>
            <a:stretch/>
          </p:blipFill>
          <p:spPr>
            <a:xfrm>
              <a:off x="7108905" y="1517032"/>
              <a:ext cx="2066925" cy="2105025"/>
            </a:xfrm>
            <a:prstGeom prst="rect">
              <a:avLst/>
            </a:prstGeom>
            <a:noFill/>
            <a:ln>
              <a:noFill/>
            </a:ln>
          </p:spPr>
        </p:pic>
        <p:sp>
          <p:nvSpPr>
            <p:cNvPr id="1216" name="Google Shape;1216;p12"/>
            <p:cNvSpPr/>
            <p:nvPr/>
          </p:nvSpPr>
          <p:spPr>
            <a:xfrm>
              <a:off x="7354269" y="2350502"/>
              <a:ext cx="1543050" cy="542925"/>
            </a:xfrm>
            <a:prstGeom prst="rect">
              <a:avLst/>
            </a:prstGeom>
            <a:noFill/>
            <a:ln>
              <a:noFill/>
            </a:ln>
          </p:spPr>
          <p:txBody>
            <a:bodyPr spcFirstLastPara="1" wrap="square" lIns="0" tIns="0" rIns="0" bIns="0" anchor="ctr" anchorCtr="0">
              <a:noAutofit/>
            </a:bodyPr>
            <a:lstStyle/>
            <a:p>
              <a:pPr marL="0" marR="0" lvl="0" indent="0" algn="ctr" rtl="0">
                <a:lnSpc>
                  <a:spcPct val="114560"/>
                </a:lnSpc>
                <a:spcBef>
                  <a:spcPts val="0"/>
                </a:spcBef>
                <a:spcAft>
                  <a:spcPts val="0"/>
                </a:spcAft>
                <a:buClr>
                  <a:schemeClr val="dk1"/>
                </a:buClr>
                <a:buSzPts val="3750"/>
                <a:buFont typeface="Sora Medium"/>
                <a:buNone/>
              </a:pPr>
              <a:r>
                <a:rPr lang="en-US" sz="3750" b="0" i="0" u="none" strike="noStrike" cap="none">
                  <a:solidFill>
                    <a:schemeClr val="dk1"/>
                  </a:solidFill>
                  <a:latin typeface="Sora Medium"/>
                  <a:ea typeface="Sora Medium"/>
                  <a:cs typeface="Sora Medium"/>
                  <a:sym typeface="Sora Medium"/>
                </a:rPr>
                <a:t>71%</a:t>
              </a:r>
              <a:endParaRPr sz="1800" b="0" i="0" u="none" strike="noStrike" cap="none">
                <a:solidFill>
                  <a:schemeClr val="dk1"/>
                </a:solidFill>
                <a:latin typeface="Sora Medium"/>
                <a:ea typeface="Sora Medium"/>
                <a:cs typeface="Sora Medium"/>
                <a:sym typeface="Sora Medium"/>
              </a:endParaRPr>
            </a:p>
          </p:txBody>
        </p:sp>
        <p:pic>
          <p:nvPicPr>
            <p:cNvPr id="1217" name="Google Shape;1217;p12" descr="preencoded.png"/>
            <p:cNvPicPr preferRelativeResize="0"/>
            <p:nvPr/>
          </p:nvPicPr>
          <p:blipFill rotWithShape="1">
            <a:blip r:embed="rId3">
              <a:alphaModFix/>
            </a:blip>
            <a:srcRect/>
            <a:stretch/>
          </p:blipFill>
          <p:spPr>
            <a:xfrm>
              <a:off x="3258922" y="4230338"/>
              <a:ext cx="2095500" cy="2095500"/>
            </a:xfrm>
            <a:prstGeom prst="rect">
              <a:avLst/>
            </a:prstGeom>
            <a:noFill/>
            <a:ln>
              <a:noFill/>
            </a:ln>
          </p:spPr>
        </p:pic>
        <p:pic>
          <p:nvPicPr>
            <p:cNvPr id="1218" name="Google Shape;1218;p12" descr="preencoded.png"/>
            <p:cNvPicPr preferRelativeResize="0"/>
            <p:nvPr/>
          </p:nvPicPr>
          <p:blipFill rotWithShape="1">
            <a:blip r:embed="rId6">
              <a:alphaModFix/>
            </a:blip>
            <a:srcRect/>
            <a:stretch/>
          </p:blipFill>
          <p:spPr>
            <a:xfrm>
              <a:off x="4239997" y="4230338"/>
              <a:ext cx="962025" cy="590550"/>
            </a:xfrm>
            <a:prstGeom prst="rect">
              <a:avLst/>
            </a:prstGeom>
            <a:noFill/>
            <a:ln>
              <a:noFill/>
            </a:ln>
          </p:spPr>
        </p:pic>
        <p:sp>
          <p:nvSpPr>
            <p:cNvPr id="1219" name="Google Shape;1219;p12"/>
            <p:cNvSpPr/>
            <p:nvPr/>
          </p:nvSpPr>
          <p:spPr>
            <a:xfrm>
              <a:off x="3535147" y="4993975"/>
              <a:ext cx="1543050" cy="542925"/>
            </a:xfrm>
            <a:prstGeom prst="rect">
              <a:avLst/>
            </a:prstGeom>
            <a:noFill/>
            <a:ln>
              <a:noFill/>
            </a:ln>
          </p:spPr>
          <p:txBody>
            <a:bodyPr spcFirstLastPara="1" wrap="square" lIns="0" tIns="0" rIns="0" bIns="0" anchor="ctr" anchorCtr="0">
              <a:noAutofit/>
            </a:bodyPr>
            <a:lstStyle/>
            <a:p>
              <a:pPr marL="0" marR="0" lvl="0" indent="0" algn="ctr" rtl="0">
                <a:lnSpc>
                  <a:spcPct val="114560"/>
                </a:lnSpc>
                <a:spcBef>
                  <a:spcPts val="0"/>
                </a:spcBef>
                <a:spcAft>
                  <a:spcPts val="0"/>
                </a:spcAft>
                <a:buClr>
                  <a:schemeClr val="dk1"/>
                </a:buClr>
                <a:buSzPts val="3750"/>
                <a:buFont typeface="Sora Medium"/>
                <a:buNone/>
              </a:pPr>
              <a:r>
                <a:rPr lang="en-US" sz="3750" b="0" i="0" u="none" strike="noStrike" cap="none">
                  <a:solidFill>
                    <a:schemeClr val="dk1"/>
                  </a:solidFill>
                  <a:latin typeface="Sora Medium"/>
                  <a:ea typeface="Sora Medium"/>
                  <a:cs typeface="Sora Medium"/>
                  <a:sym typeface="Sora Medium"/>
                </a:rPr>
                <a:t>16%</a:t>
              </a:r>
              <a:endParaRPr sz="1800" b="0" i="0" u="none" strike="noStrike" cap="none">
                <a:solidFill>
                  <a:schemeClr val="dk1"/>
                </a:solidFill>
                <a:latin typeface="Sora Medium"/>
                <a:ea typeface="Sora Medium"/>
                <a:cs typeface="Sora Medium"/>
                <a:sym typeface="Sora Medium"/>
              </a:endParaRPr>
            </a:p>
          </p:txBody>
        </p:sp>
        <p:pic>
          <p:nvPicPr>
            <p:cNvPr id="1220" name="Google Shape;1220;p12" descr="preencoded.png"/>
            <p:cNvPicPr preferRelativeResize="0"/>
            <p:nvPr/>
          </p:nvPicPr>
          <p:blipFill rotWithShape="1">
            <a:blip r:embed="rId3">
              <a:alphaModFix/>
            </a:blip>
            <a:srcRect/>
            <a:stretch/>
          </p:blipFill>
          <p:spPr>
            <a:xfrm>
              <a:off x="7078370" y="4230338"/>
              <a:ext cx="2095500" cy="2095500"/>
            </a:xfrm>
            <a:prstGeom prst="rect">
              <a:avLst/>
            </a:prstGeom>
            <a:noFill/>
            <a:ln>
              <a:noFill/>
            </a:ln>
          </p:spPr>
        </p:pic>
        <p:pic>
          <p:nvPicPr>
            <p:cNvPr id="1221" name="Google Shape;1221;p12" descr="preencoded.png"/>
            <p:cNvPicPr preferRelativeResize="0"/>
            <p:nvPr/>
          </p:nvPicPr>
          <p:blipFill rotWithShape="1">
            <a:blip r:embed="rId7">
              <a:alphaModFix/>
            </a:blip>
            <a:srcRect/>
            <a:stretch/>
          </p:blipFill>
          <p:spPr>
            <a:xfrm>
              <a:off x="7078044" y="4230338"/>
              <a:ext cx="2105025" cy="2105025"/>
            </a:xfrm>
            <a:prstGeom prst="rect">
              <a:avLst/>
            </a:prstGeom>
            <a:noFill/>
            <a:ln>
              <a:noFill/>
            </a:ln>
          </p:spPr>
        </p:pic>
        <p:sp>
          <p:nvSpPr>
            <p:cNvPr id="1222" name="Google Shape;1222;p12"/>
            <p:cNvSpPr/>
            <p:nvPr/>
          </p:nvSpPr>
          <p:spPr>
            <a:xfrm>
              <a:off x="7354269" y="4993975"/>
              <a:ext cx="1543050" cy="542925"/>
            </a:xfrm>
            <a:prstGeom prst="rect">
              <a:avLst/>
            </a:prstGeom>
            <a:noFill/>
            <a:ln>
              <a:noFill/>
            </a:ln>
          </p:spPr>
          <p:txBody>
            <a:bodyPr spcFirstLastPara="1" wrap="square" lIns="0" tIns="0" rIns="0" bIns="0" anchor="ctr" anchorCtr="0">
              <a:noAutofit/>
            </a:bodyPr>
            <a:lstStyle/>
            <a:p>
              <a:pPr marL="0" marR="0" lvl="0" indent="0" algn="ctr" rtl="0">
                <a:lnSpc>
                  <a:spcPct val="114560"/>
                </a:lnSpc>
                <a:spcBef>
                  <a:spcPts val="0"/>
                </a:spcBef>
                <a:spcAft>
                  <a:spcPts val="0"/>
                </a:spcAft>
                <a:buClr>
                  <a:schemeClr val="dk1"/>
                </a:buClr>
                <a:buSzPts val="3750"/>
                <a:buFont typeface="Sora Medium"/>
                <a:buNone/>
              </a:pPr>
              <a:r>
                <a:rPr lang="en-US" sz="3750" b="0" i="0" u="none" strike="noStrike" cap="none">
                  <a:solidFill>
                    <a:schemeClr val="dk1"/>
                  </a:solidFill>
                  <a:latin typeface="Sora Medium"/>
                  <a:ea typeface="Sora Medium"/>
                  <a:cs typeface="Sora Medium"/>
                  <a:sym typeface="Sora Medium"/>
                </a:rPr>
                <a:t>97%</a:t>
              </a:r>
              <a:endParaRPr sz="1800" b="0" i="0" u="none" strike="noStrike" cap="none">
                <a:solidFill>
                  <a:schemeClr val="dk1"/>
                </a:solidFill>
                <a:latin typeface="Sora Medium"/>
                <a:ea typeface="Sora Medium"/>
                <a:cs typeface="Sora Medium"/>
                <a:sym typeface="Sora Medium"/>
              </a:endParaRPr>
            </a:p>
          </p:txBody>
        </p:sp>
        <p:sp>
          <p:nvSpPr>
            <p:cNvPr id="1223" name="Google Shape;1223;p12"/>
            <p:cNvSpPr/>
            <p:nvPr/>
          </p:nvSpPr>
          <p:spPr>
            <a:xfrm>
              <a:off x="9162855" y="1790675"/>
              <a:ext cx="2475900" cy="771600"/>
            </a:xfrm>
            <a:prstGeom prst="rect">
              <a:avLst/>
            </a:prstGeom>
            <a:noFill/>
            <a:ln>
              <a:noFill/>
            </a:ln>
          </p:spPr>
          <p:txBody>
            <a:bodyPr spcFirstLastPara="1" wrap="square" lIns="0" tIns="0" rIns="0" bIns="0" anchor="t" anchorCtr="0">
              <a:noAutofit/>
            </a:bodyPr>
            <a:lstStyle/>
            <a:p>
              <a:pPr marL="0" marR="0" lvl="0" indent="0" algn="ctr" rtl="0">
                <a:lnSpc>
                  <a:spcPct val="114555"/>
                </a:lnSpc>
                <a:spcBef>
                  <a:spcPts val="0"/>
                </a:spcBef>
                <a:spcAft>
                  <a:spcPts val="0"/>
                </a:spcAft>
                <a:buClr>
                  <a:schemeClr val="dk1"/>
                </a:buClr>
                <a:buSzPts val="1800"/>
                <a:buFont typeface="Sora"/>
                <a:buNone/>
              </a:pPr>
              <a:r>
                <a:rPr lang="en-US" sz="1800" b="1" i="0" u="none" strike="noStrike" cap="none">
                  <a:solidFill>
                    <a:schemeClr val="dk1"/>
                  </a:solidFill>
                  <a:latin typeface="Sora"/>
                  <a:ea typeface="Sora"/>
                  <a:cs typeface="Sora"/>
                  <a:sym typeface="Sora"/>
                </a:rPr>
                <a:t>Kein individuelles Risikoprofil</a:t>
              </a:r>
              <a:endParaRPr sz="1800" b="1" i="0" u="none" strike="noStrike" cap="none">
                <a:solidFill>
                  <a:schemeClr val="dk1"/>
                </a:solidFill>
                <a:latin typeface="Sora"/>
                <a:ea typeface="Sora"/>
                <a:cs typeface="Sora"/>
                <a:sym typeface="Sora"/>
              </a:endParaRPr>
            </a:p>
            <a:p>
              <a:pPr marL="0" marR="0" lvl="0" indent="0" algn="ctr" rtl="0">
                <a:lnSpc>
                  <a:spcPct val="114555"/>
                </a:lnSpc>
                <a:spcBef>
                  <a:spcPts val="0"/>
                </a:spcBef>
                <a:spcAft>
                  <a:spcPts val="0"/>
                </a:spcAft>
                <a:buClr>
                  <a:schemeClr val="dk1"/>
                </a:buClr>
                <a:buSzPts val="1800"/>
                <a:buFont typeface="Sora"/>
                <a:buNone/>
              </a:pPr>
              <a:r>
                <a:rPr lang="en-US" sz="1800" b="0" i="0" u="none" strike="noStrike" cap="none">
                  <a:solidFill>
                    <a:schemeClr val="dk1"/>
                  </a:solidFill>
                  <a:latin typeface="Sora"/>
                  <a:ea typeface="Sora"/>
                  <a:cs typeface="Sora"/>
                  <a:sym typeface="Sora"/>
                </a:rPr>
                <a:t>für Mitarbeitende</a:t>
              </a:r>
              <a:endParaRPr sz="1800" b="0" i="0" u="none" strike="noStrike" cap="none">
                <a:solidFill>
                  <a:schemeClr val="dk1"/>
                </a:solidFill>
                <a:latin typeface="Sora"/>
                <a:ea typeface="Sora"/>
                <a:cs typeface="Sora"/>
                <a:sym typeface="Sora"/>
              </a:endParaRPr>
            </a:p>
          </p:txBody>
        </p:sp>
        <p:sp>
          <p:nvSpPr>
            <p:cNvPr id="1224" name="Google Shape;1224;p12"/>
            <p:cNvSpPr/>
            <p:nvPr/>
          </p:nvSpPr>
          <p:spPr>
            <a:xfrm>
              <a:off x="741552" y="4496381"/>
              <a:ext cx="2190750" cy="771525"/>
            </a:xfrm>
            <a:prstGeom prst="rect">
              <a:avLst/>
            </a:prstGeom>
            <a:noFill/>
            <a:ln>
              <a:noFill/>
            </a:ln>
          </p:spPr>
          <p:txBody>
            <a:bodyPr spcFirstLastPara="1" wrap="square" lIns="0" tIns="0" rIns="0" bIns="0" anchor="t" anchorCtr="0">
              <a:noAutofit/>
            </a:bodyPr>
            <a:lstStyle/>
            <a:p>
              <a:pPr marL="0" marR="0" lvl="0" indent="0" algn="ctr" rtl="0">
                <a:lnSpc>
                  <a:spcPct val="114555"/>
                </a:lnSpc>
                <a:spcBef>
                  <a:spcPts val="0"/>
                </a:spcBef>
                <a:spcAft>
                  <a:spcPts val="0"/>
                </a:spcAft>
                <a:buClr>
                  <a:schemeClr val="dk1"/>
                </a:buClr>
                <a:buSzPts val="1800"/>
                <a:buFont typeface="Sora"/>
                <a:buNone/>
              </a:pPr>
              <a:r>
                <a:rPr lang="en-US" sz="1800" b="1" i="0" u="none" strike="noStrike" cap="none">
                  <a:solidFill>
                    <a:schemeClr val="dk1"/>
                  </a:solidFill>
                  <a:latin typeface="Sora"/>
                  <a:ea typeface="Sora"/>
                  <a:cs typeface="Sora"/>
                  <a:sym typeface="Sora"/>
                </a:rPr>
                <a:t>Etablierte</a:t>
              </a:r>
              <a:r>
                <a:rPr lang="en-US" sz="1800" b="0" i="0" u="none" strike="noStrike" cap="none">
                  <a:solidFill>
                    <a:schemeClr val="dk1"/>
                  </a:solidFill>
                  <a:latin typeface="Sora"/>
                  <a:ea typeface="Sora"/>
                  <a:cs typeface="Sora"/>
                  <a:sym typeface="Sora"/>
                </a:rPr>
                <a:t> Human Risk Management </a:t>
              </a:r>
              <a:r>
                <a:rPr lang="en-US" sz="1800" b="1" i="0" u="none" strike="noStrike" cap="none">
                  <a:solidFill>
                    <a:schemeClr val="dk1"/>
                  </a:solidFill>
                  <a:latin typeface="Sora"/>
                  <a:ea typeface="Sora"/>
                  <a:cs typeface="Sora"/>
                  <a:sym typeface="Sora"/>
                </a:rPr>
                <a:t>Programme</a:t>
              </a:r>
              <a:endParaRPr sz="1800" b="1" i="0" u="none" strike="noStrike" cap="none">
                <a:solidFill>
                  <a:schemeClr val="dk1"/>
                </a:solidFill>
                <a:latin typeface="Sora"/>
                <a:ea typeface="Sora"/>
                <a:cs typeface="Sora"/>
                <a:sym typeface="Sora"/>
              </a:endParaRPr>
            </a:p>
          </p:txBody>
        </p:sp>
        <p:sp>
          <p:nvSpPr>
            <p:cNvPr id="1225" name="Google Shape;1225;p12"/>
            <p:cNvSpPr/>
            <p:nvPr/>
          </p:nvSpPr>
          <p:spPr>
            <a:xfrm>
              <a:off x="9272198" y="4751097"/>
              <a:ext cx="2257200" cy="1028700"/>
            </a:xfrm>
            <a:prstGeom prst="rect">
              <a:avLst/>
            </a:prstGeom>
            <a:noFill/>
            <a:ln>
              <a:noFill/>
            </a:ln>
          </p:spPr>
          <p:txBody>
            <a:bodyPr spcFirstLastPara="1" wrap="square" lIns="0" tIns="0" rIns="0" bIns="0" anchor="t" anchorCtr="0">
              <a:noAutofit/>
            </a:bodyPr>
            <a:lstStyle/>
            <a:p>
              <a:pPr marL="0" marR="0" lvl="0" indent="0" algn="ctr" rtl="0">
                <a:lnSpc>
                  <a:spcPct val="114555"/>
                </a:lnSpc>
                <a:spcBef>
                  <a:spcPts val="0"/>
                </a:spcBef>
                <a:spcAft>
                  <a:spcPts val="0"/>
                </a:spcAft>
                <a:buClr>
                  <a:schemeClr val="dk1"/>
                </a:buClr>
                <a:buSzPts val="1800"/>
                <a:buFont typeface="Sora"/>
                <a:buNone/>
              </a:pPr>
              <a:r>
                <a:rPr lang="en-US" sz="1800" b="0" i="0" u="none" strike="noStrike" cap="none">
                  <a:solidFill>
                    <a:schemeClr val="dk1"/>
                  </a:solidFill>
                  <a:latin typeface="Sora"/>
                  <a:ea typeface="Sora"/>
                  <a:cs typeface="Sora"/>
                  <a:sym typeface="Sora"/>
                </a:rPr>
                <a:t>Führungskräfte benötigen</a:t>
              </a:r>
              <a:endParaRPr sz="1800" b="0" i="0" u="none" strike="noStrike" cap="none">
                <a:solidFill>
                  <a:schemeClr val="dk1"/>
                </a:solidFill>
                <a:latin typeface="Sora"/>
                <a:ea typeface="Sora"/>
                <a:cs typeface="Sora"/>
                <a:sym typeface="Sora"/>
              </a:endParaRPr>
            </a:p>
            <a:p>
              <a:pPr marL="0" marR="0" lvl="0" indent="0" algn="ctr" rtl="0">
                <a:lnSpc>
                  <a:spcPct val="114555"/>
                </a:lnSpc>
                <a:spcBef>
                  <a:spcPts val="0"/>
                </a:spcBef>
                <a:spcAft>
                  <a:spcPts val="0"/>
                </a:spcAft>
                <a:buClr>
                  <a:schemeClr val="dk1"/>
                </a:buClr>
                <a:buSzPts val="1800"/>
                <a:buFont typeface="Sora"/>
                <a:buNone/>
              </a:pPr>
              <a:r>
                <a:rPr lang="en-US" sz="1800" b="1" i="0" u="none" strike="noStrike" cap="none">
                  <a:solidFill>
                    <a:schemeClr val="dk1"/>
                  </a:solidFill>
                  <a:latin typeface="Sora"/>
                  <a:ea typeface="Sora"/>
                  <a:cs typeface="Sora"/>
                  <a:sym typeface="Sora"/>
                </a:rPr>
                <a:t>mehr Budget</a:t>
              </a:r>
              <a:endParaRPr sz="1800" b="1" i="0" u="none" strike="noStrike" cap="none">
                <a:solidFill>
                  <a:schemeClr val="dk1"/>
                </a:solidFill>
                <a:latin typeface="Sora"/>
                <a:ea typeface="Sora"/>
                <a:cs typeface="Sora"/>
                <a:sym typeface="Sora"/>
              </a:endParaRPr>
            </a:p>
          </p:txBody>
        </p:sp>
      </p:grpSp>
      <p:sp>
        <p:nvSpPr>
          <p:cNvPr id="1226" name="Google Shape;1226;p12"/>
          <p:cNvSpPr txBox="1">
            <a:spLocks noGrp="1"/>
          </p:cNvSpPr>
          <p:nvPr>
            <p:ph type="title" idx="4294967295"/>
          </p:nvPr>
        </p:nvSpPr>
        <p:spPr>
          <a:xfrm>
            <a:off x="457200" y="505884"/>
            <a:ext cx="11277600" cy="430213"/>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5"/>
              </a:buClr>
              <a:buSzPts val="3600"/>
              <a:buNone/>
            </a:pPr>
            <a:r>
              <a:rPr lang="en-US" sz="4100">
                <a:solidFill>
                  <a:schemeClr val="accent5"/>
                </a:solidFill>
              </a:rPr>
              <a:t>Die Realität in vielen Unternehmen</a:t>
            </a:r>
            <a:endParaRPr sz="4100">
              <a:solidFill>
                <a:schemeClr val="accent5"/>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3"/>
          <p:cNvSpPr txBox="1">
            <a:spLocks noGrp="1"/>
          </p:cNvSpPr>
          <p:nvPr>
            <p:ph type="title"/>
          </p:nvPr>
        </p:nvSpPr>
        <p:spPr>
          <a:xfrm>
            <a:off x="463296" y="593367"/>
            <a:ext cx="11277600" cy="56784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accent5"/>
              </a:buClr>
              <a:buSzPts val="3600"/>
              <a:buNone/>
            </a:pPr>
            <a:r>
              <a:rPr lang="en-US" sz="4100">
                <a:solidFill>
                  <a:schemeClr val="accent5"/>
                </a:solidFill>
              </a:rPr>
              <a:t>Zusammenarbeit mit Menschen</a:t>
            </a:r>
            <a:endParaRPr sz="4100">
              <a:solidFill>
                <a:schemeClr val="accent5"/>
              </a:solidFill>
            </a:endParaRPr>
          </a:p>
        </p:txBody>
      </p:sp>
      <p:sp>
        <p:nvSpPr>
          <p:cNvPr id="1232" name="Google Shape;1232;p13"/>
          <p:cNvSpPr txBox="1">
            <a:spLocks noGrp="1"/>
          </p:cNvSpPr>
          <p:nvPr>
            <p:ph type="body" idx="1"/>
          </p:nvPr>
        </p:nvSpPr>
        <p:spPr>
          <a:xfrm>
            <a:off x="465725" y="2359890"/>
            <a:ext cx="5333200" cy="3849843"/>
          </a:xfrm>
          <a:prstGeom prst="rect">
            <a:avLst/>
          </a:prstGeom>
          <a:noFill/>
          <a:ln>
            <a:noFill/>
          </a:ln>
        </p:spPr>
        <p:txBody>
          <a:bodyPr spcFirstLastPara="1" wrap="square" lIns="0" tIns="0" rIns="0" bIns="0" anchor="t" anchorCtr="0">
            <a:normAutofit lnSpcReduction="10000"/>
          </a:bodyPr>
          <a:lstStyle/>
          <a:p>
            <a:pPr marL="203195" lvl="0" indent="0" algn="ctr" rtl="0">
              <a:lnSpc>
                <a:spcPct val="115000"/>
              </a:lnSpc>
              <a:spcBef>
                <a:spcPts val="0"/>
              </a:spcBef>
              <a:spcAft>
                <a:spcPts val="0"/>
              </a:spcAft>
              <a:buSzPts val="1200"/>
              <a:buNone/>
            </a:pPr>
            <a:r>
              <a:rPr lang="en-US" sz="2800" b="1">
                <a:solidFill>
                  <a:schemeClr val="accent1"/>
                </a:solidFill>
              </a:rPr>
              <a:t>93% </a:t>
            </a:r>
            <a:endParaRPr/>
          </a:p>
          <a:p>
            <a:pPr marL="203195" lvl="0" indent="0" algn="ctr" rtl="0">
              <a:lnSpc>
                <a:spcPct val="115000"/>
              </a:lnSpc>
              <a:spcBef>
                <a:spcPts val="0"/>
              </a:spcBef>
              <a:spcAft>
                <a:spcPts val="0"/>
              </a:spcAft>
              <a:buSzPts val="1200"/>
              <a:buNone/>
            </a:pPr>
            <a:r>
              <a:rPr lang="en-US" sz="1800"/>
              <a:t>glauben, dass mehr </a:t>
            </a:r>
            <a:r>
              <a:rPr lang="en-US" sz="1800" b="1"/>
              <a:t>Sichtbarkeit</a:t>
            </a:r>
            <a:r>
              <a:rPr lang="en-US" sz="1800"/>
              <a:t> HRM verbessert</a:t>
            </a:r>
            <a:endParaRPr sz="1800"/>
          </a:p>
          <a:p>
            <a:pPr marL="203195" lvl="0" indent="0" algn="ctr" rtl="0">
              <a:lnSpc>
                <a:spcPct val="115000"/>
              </a:lnSpc>
              <a:spcBef>
                <a:spcPts val="0"/>
              </a:spcBef>
              <a:spcAft>
                <a:spcPts val="0"/>
              </a:spcAft>
              <a:buSzPts val="1200"/>
              <a:buNone/>
            </a:pPr>
            <a:endParaRPr sz="1800"/>
          </a:p>
          <a:p>
            <a:pPr marL="203195" lvl="0" indent="0" algn="ctr" rtl="0">
              <a:lnSpc>
                <a:spcPct val="115000"/>
              </a:lnSpc>
              <a:spcBef>
                <a:spcPts val="0"/>
              </a:spcBef>
              <a:spcAft>
                <a:spcPts val="0"/>
              </a:spcAft>
              <a:buSzPts val="1200"/>
              <a:buNone/>
            </a:pPr>
            <a:r>
              <a:rPr lang="en-US" sz="2800" b="1">
                <a:solidFill>
                  <a:schemeClr val="accent1"/>
                </a:solidFill>
              </a:rPr>
              <a:t>95%</a:t>
            </a:r>
            <a:endParaRPr/>
          </a:p>
          <a:p>
            <a:pPr marL="203195" lvl="0" indent="0" algn="ctr" rtl="0">
              <a:lnSpc>
                <a:spcPct val="115000"/>
              </a:lnSpc>
              <a:spcBef>
                <a:spcPts val="0"/>
              </a:spcBef>
              <a:spcAft>
                <a:spcPts val="0"/>
              </a:spcAft>
              <a:buSzPts val="1200"/>
              <a:buNone/>
            </a:pPr>
            <a:r>
              <a:rPr lang="en-US" sz="1800"/>
              <a:t>schätzen </a:t>
            </a:r>
            <a:r>
              <a:rPr lang="en-US" sz="1800" b="1"/>
              <a:t>Echtzeit-Coaching</a:t>
            </a:r>
            <a:r>
              <a:rPr lang="en-US" sz="1800"/>
              <a:t> und </a:t>
            </a:r>
            <a:r>
              <a:rPr lang="en-US" sz="1800" b="1"/>
              <a:t>Hinweisbanner</a:t>
            </a:r>
            <a:r>
              <a:rPr lang="en-US" sz="1800"/>
              <a:t> als effektive Lernmethoden</a:t>
            </a:r>
            <a:endParaRPr sz="1800"/>
          </a:p>
          <a:p>
            <a:pPr marL="203195" lvl="0" indent="0" algn="ctr" rtl="0">
              <a:lnSpc>
                <a:spcPct val="115000"/>
              </a:lnSpc>
              <a:spcBef>
                <a:spcPts val="0"/>
              </a:spcBef>
              <a:spcAft>
                <a:spcPts val="0"/>
              </a:spcAft>
              <a:buSzPts val="1200"/>
              <a:buNone/>
            </a:pPr>
            <a:endParaRPr sz="1800"/>
          </a:p>
          <a:p>
            <a:pPr marL="203195" lvl="0" indent="0" algn="ctr" rtl="0">
              <a:lnSpc>
                <a:spcPct val="115000"/>
              </a:lnSpc>
              <a:spcBef>
                <a:spcPts val="0"/>
              </a:spcBef>
              <a:spcAft>
                <a:spcPts val="0"/>
              </a:spcAft>
              <a:buSzPts val="1200"/>
              <a:buNone/>
            </a:pPr>
            <a:r>
              <a:rPr lang="en-US" sz="2800" b="1">
                <a:solidFill>
                  <a:schemeClr val="accent1"/>
                </a:solidFill>
              </a:rPr>
              <a:t>97% </a:t>
            </a:r>
            <a:endParaRPr/>
          </a:p>
          <a:p>
            <a:pPr marL="203194" lvl="0" indent="0" algn="ctr" rtl="0">
              <a:lnSpc>
                <a:spcPct val="115000"/>
              </a:lnSpc>
              <a:spcBef>
                <a:spcPts val="0"/>
              </a:spcBef>
              <a:spcAft>
                <a:spcPts val="0"/>
              </a:spcAft>
              <a:buSzPts val="1200"/>
              <a:buNone/>
            </a:pPr>
            <a:r>
              <a:rPr lang="en-US" sz="1800"/>
              <a:t>sagen </a:t>
            </a:r>
            <a:r>
              <a:rPr lang="en-US" sz="1800" b="1"/>
              <a:t>personalisiertes Training</a:t>
            </a:r>
            <a:endParaRPr sz="1800" b="1"/>
          </a:p>
          <a:p>
            <a:pPr marL="203195" lvl="0" indent="0" algn="ctr" rtl="0">
              <a:lnSpc>
                <a:spcPct val="115000"/>
              </a:lnSpc>
              <a:spcBef>
                <a:spcPts val="0"/>
              </a:spcBef>
              <a:spcAft>
                <a:spcPts val="0"/>
              </a:spcAft>
              <a:buSzPts val="1200"/>
              <a:buNone/>
            </a:pPr>
            <a:r>
              <a:rPr lang="en-US" sz="1800"/>
              <a:t>ist effektiv</a:t>
            </a:r>
            <a:endParaRPr sz="1800"/>
          </a:p>
        </p:txBody>
      </p:sp>
      <p:sp>
        <p:nvSpPr>
          <p:cNvPr id="1233" name="Google Shape;1233;p13"/>
          <p:cNvSpPr txBox="1">
            <a:spLocks noGrp="1"/>
          </p:cNvSpPr>
          <p:nvPr>
            <p:ph type="body" idx="2"/>
          </p:nvPr>
        </p:nvSpPr>
        <p:spPr>
          <a:xfrm>
            <a:off x="6393075" y="2359890"/>
            <a:ext cx="5333200" cy="3849841"/>
          </a:xfrm>
          <a:prstGeom prst="rect">
            <a:avLst/>
          </a:prstGeom>
          <a:noFill/>
          <a:ln>
            <a:noFill/>
          </a:ln>
        </p:spPr>
        <p:txBody>
          <a:bodyPr spcFirstLastPara="1" wrap="square" lIns="0" tIns="0" rIns="0" bIns="0" anchor="t" anchorCtr="0">
            <a:normAutofit/>
          </a:bodyPr>
          <a:lstStyle/>
          <a:p>
            <a:pPr marL="203195" lvl="0" indent="0" algn="ctr" rtl="0">
              <a:lnSpc>
                <a:spcPct val="105000"/>
              </a:lnSpc>
              <a:spcBef>
                <a:spcPts val="0"/>
              </a:spcBef>
              <a:spcAft>
                <a:spcPts val="0"/>
              </a:spcAft>
              <a:buSzPts val="1200"/>
              <a:buNone/>
            </a:pPr>
            <a:r>
              <a:rPr lang="en-US" sz="2800" b="1">
                <a:solidFill>
                  <a:schemeClr val="accent1"/>
                </a:solidFill>
              </a:rPr>
              <a:t>68% </a:t>
            </a:r>
            <a:endParaRPr/>
          </a:p>
          <a:p>
            <a:pPr marL="203194" lvl="0" indent="0" algn="ctr" rtl="0">
              <a:lnSpc>
                <a:spcPct val="105000"/>
              </a:lnSpc>
              <a:spcBef>
                <a:spcPts val="0"/>
              </a:spcBef>
              <a:spcAft>
                <a:spcPts val="0"/>
              </a:spcAft>
              <a:buSzPts val="1200"/>
              <a:buNone/>
            </a:pPr>
            <a:r>
              <a:rPr lang="en-US" sz="1800"/>
              <a:t>wollen </a:t>
            </a:r>
            <a:r>
              <a:rPr lang="en-US" sz="1800" b="1"/>
              <a:t>Unterstützung</a:t>
            </a:r>
            <a:endParaRPr sz="1800"/>
          </a:p>
          <a:p>
            <a:pPr marL="203195" lvl="0" indent="0" algn="ctr" rtl="0">
              <a:lnSpc>
                <a:spcPct val="105000"/>
              </a:lnSpc>
              <a:spcBef>
                <a:spcPts val="0"/>
              </a:spcBef>
              <a:spcAft>
                <a:spcPts val="0"/>
              </a:spcAft>
              <a:buSzPts val="1200"/>
              <a:buNone/>
            </a:pPr>
            <a:r>
              <a:rPr lang="en-US" sz="1800"/>
              <a:t>und keine Bestrafung</a:t>
            </a:r>
            <a:endParaRPr sz="1800"/>
          </a:p>
          <a:p>
            <a:pPr marL="203195" lvl="0" indent="0" algn="ctr" rtl="0">
              <a:lnSpc>
                <a:spcPct val="105000"/>
              </a:lnSpc>
              <a:spcBef>
                <a:spcPts val="0"/>
              </a:spcBef>
              <a:spcAft>
                <a:spcPts val="0"/>
              </a:spcAft>
              <a:buSzPts val="1200"/>
              <a:buNone/>
            </a:pPr>
            <a:endParaRPr sz="1800"/>
          </a:p>
          <a:p>
            <a:pPr marL="203194" lvl="0" indent="0" algn="ctr" rtl="0">
              <a:lnSpc>
                <a:spcPct val="105000"/>
              </a:lnSpc>
              <a:spcBef>
                <a:spcPts val="0"/>
              </a:spcBef>
              <a:spcAft>
                <a:spcPts val="0"/>
              </a:spcAft>
              <a:buSzPts val="1200"/>
              <a:buNone/>
            </a:pPr>
            <a:r>
              <a:rPr lang="en-US" sz="2800" b="1">
                <a:solidFill>
                  <a:schemeClr val="accent1"/>
                </a:solidFill>
              </a:rPr>
              <a:t>94%</a:t>
            </a:r>
            <a:endParaRPr/>
          </a:p>
          <a:p>
            <a:pPr marL="203194" lvl="0" indent="0" algn="ctr" rtl="0">
              <a:lnSpc>
                <a:spcPct val="105000"/>
              </a:lnSpc>
              <a:spcBef>
                <a:spcPts val="0"/>
              </a:spcBef>
              <a:spcAft>
                <a:spcPts val="0"/>
              </a:spcAft>
              <a:buSzPts val="1200"/>
              <a:buNone/>
            </a:pPr>
            <a:r>
              <a:rPr lang="en-US" sz="1800">
                <a:solidFill>
                  <a:schemeClr val="accent2"/>
                </a:solidFill>
              </a:rPr>
              <a:t>würden das </a:t>
            </a:r>
            <a:r>
              <a:rPr lang="en-US" sz="1800" b="1">
                <a:solidFill>
                  <a:schemeClr val="accent2"/>
                </a:solidFill>
              </a:rPr>
              <a:t>Sicherheitskonzept </a:t>
            </a:r>
            <a:r>
              <a:rPr lang="en-US" sz="1800">
                <a:solidFill>
                  <a:schemeClr val="accent2"/>
                </a:solidFill>
              </a:rPr>
              <a:t>ihrer Organisation </a:t>
            </a:r>
            <a:r>
              <a:rPr lang="en-US" sz="1800" b="1">
                <a:solidFill>
                  <a:schemeClr val="accent2"/>
                </a:solidFill>
              </a:rPr>
              <a:t>verbessern</a:t>
            </a:r>
            <a:endParaRPr sz="1800" b="1"/>
          </a:p>
          <a:p>
            <a:pPr marL="203195" lvl="0" indent="0" algn="ctr" rtl="0">
              <a:lnSpc>
                <a:spcPct val="105000"/>
              </a:lnSpc>
              <a:spcBef>
                <a:spcPts val="0"/>
              </a:spcBef>
              <a:spcAft>
                <a:spcPts val="0"/>
              </a:spcAft>
              <a:buSzPts val="1200"/>
              <a:buNone/>
            </a:pPr>
            <a:endParaRPr sz="1800" b="1">
              <a:solidFill>
                <a:schemeClr val="accent1"/>
              </a:solidFill>
            </a:endParaRPr>
          </a:p>
          <a:p>
            <a:pPr marL="203194" lvl="0" indent="0" algn="ctr" rtl="0">
              <a:lnSpc>
                <a:spcPct val="105000"/>
              </a:lnSpc>
              <a:spcBef>
                <a:spcPts val="0"/>
              </a:spcBef>
              <a:spcAft>
                <a:spcPts val="0"/>
              </a:spcAft>
              <a:buSzPts val="1200"/>
              <a:buNone/>
            </a:pPr>
            <a:r>
              <a:rPr lang="en-US" sz="2800" b="1">
                <a:solidFill>
                  <a:schemeClr val="accent1"/>
                </a:solidFill>
              </a:rPr>
              <a:t>39%</a:t>
            </a:r>
            <a:endParaRPr/>
          </a:p>
          <a:p>
            <a:pPr marL="203194" lvl="0" indent="0" algn="ctr" rtl="0">
              <a:lnSpc>
                <a:spcPct val="105000"/>
              </a:lnSpc>
              <a:spcBef>
                <a:spcPts val="0"/>
              </a:spcBef>
              <a:spcAft>
                <a:spcPts val="0"/>
              </a:spcAft>
              <a:buSzPts val="1200"/>
              <a:buNone/>
            </a:pPr>
            <a:r>
              <a:rPr lang="en-US" sz="1800"/>
              <a:t>proaktive </a:t>
            </a:r>
            <a:r>
              <a:rPr lang="en-US" sz="1800" b="1"/>
              <a:t>Risikoprävention</a:t>
            </a:r>
            <a:r>
              <a:rPr lang="en-US" sz="1800"/>
              <a:t> und </a:t>
            </a:r>
            <a:r>
              <a:rPr lang="en-US" sz="1800" b="1"/>
              <a:t>personalisiertes</a:t>
            </a:r>
            <a:r>
              <a:rPr lang="en-US" sz="1800"/>
              <a:t> </a:t>
            </a:r>
            <a:r>
              <a:rPr lang="en-US" sz="1800" b="1"/>
              <a:t>Training</a:t>
            </a:r>
            <a:endParaRPr sz="2400" b="1">
              <a:solidFill>
                <a:schemeClr val="accent1"/>
              </a:solidFill>
            </a:endParaRPr>
          </a:p>
        </p:txBody>
      </p:sp>
      <p:sp>
        <p:nvSpPr>
          <p:cNvPr id="1234" name="Google Shape;1234;p13"/>
          <p:cNvSpPr txBox="1">
            <a:spLocks noGrp="1"/>
          </p:cNvSpPr>
          <p:nvPr>
            <p:ph type="subTitle" idx="3"/>
          </p:nvPr>
        </p:nvSpPr>
        <p:spPr>
          <a:xfrm>
            <a:off x="465725" y="1496893"/>
            <a:ext cx="5333100" cy="7389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US" sz="2400"/>
              <a:t>Führungskräfte wollen</a:t>
            </a:r>
            <a:endParaRPr sz="2400"/>
          </a:p>
          <a:p>
            <a:pPr marL="0" lvl="0" indent="0" algn="ctr" rtl="0">
              <a:lnSpc>
                <a:spcPct val="100000"/>
              </a:lnSpc>
              <a:spcBef>
                <a:spcPts val="0"/>
              </a:spcBef>
              <a:spcAft>
                <a:spcPts val="0"/>
              </a:spcAft>
              <a:buSzPts val="1400"/>
              <a:buNone/>
            </a:pPr>
            <a:r>
              <a:rPr lang="en-US" sz="2400"/>
              <a:t>bessere Plattformen</a:t>
            </a:r>
            <a:endParaRPr sz="2400"/>
          </a:p>
        </p:txBody>
      </p:sp>
      <p:sp>
        <p:nvSpPr>
          <p:cNvPr id="1235" name="Google Shape;1235;p13"/>
          <p:cNvSpPr txBox="1">
            <a:spLocks noGrp="1"/>
          </p:cNvSpPr>
          <p:nvPr>
            <p:ph type="subTitle" idx="4"/>
          </p:nvPr>
        </p:nvSpPr>
        <p:spPr>
          <a:xfrm>
            <a:off x="6393075" y="1496893"/>
            <a:ext cx="5333100" cy="7389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US" sz="2400" b="1"/>
              <a:t>Mitarbeiter wollen</a:t>
            </a:r>
            <a:endParaRPr sz="2400" b="1"/>
          </a:p>
          <a:p>
            <a:pPr marL="0" lvl="0" indent="0" algn="ctr" rtl="0">
              <a:lnSpc>
                <a:spcPct val="100000"/>
              </a:lnSpc>
              <a:spcBef>
                <a:spcPts val="0"/>
              </a:spcBef>
              <a:spcAft>
                <a:spcPts val="0"/>
              </a:spcAft>
              <a:buSzPts val="1400"/>
              <a:buNone/>
            </a:pPr>
            <a:r>
              <a:rPr lang="en-US" sz="2400" b="1"/>
              <a:t>mehr Unterstützung</a:t>
            </a:r>
            <a:endParaRPr sz="2400"/>
          </a:p>
        </p:txBody>
      </p:sp>
      <p:sp>
        <p:nvSpPr>
          <p:cNvPr id="1236" name="Google Shape;1236;p13"/>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Font typeface="Sora"/>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77"/>
          <p:cNvSpPr txBox="1">
            <a:spLocks noGrp="1"/>
          </p:cNvSpPr>
          <p:nvPr>
            <p:ph type="sldNum" idx="4294967295"/>
          </p:nvPr>
        </p:nvSpPr>
        <p:spPr>
          <a:xfrm>
            <a:off x="11705168" y="6210301"/>
            <a:ext cx="486833" cy="486833"/>
          </a:xfrm>
          <a:prstGeom prst="rect">
            <a:avLst/>
          </a:prstGeom>
          <a:noFill/>
          <a:ln>
            <a:noFill/>
          </a:ln>
        </p:spPr>
        <p:txBody>
          <a:bodyPr spcFirstLastPara="1" wrap="square" lIns="121900" tIns="121900" rIns="121900" bIns="121900" anchor="ctr" anchorCtr="0">
            <a:normAutofit/>
          </a:bodyPr>
          <a:lstStyle/>
          <a:p>
            <a:pPr marL="0" lvl="0" indent="0" algn="ctr" rtl="0">
              <a:lnSpc>
                <a:spcPct val="100000"/>
              </a:lnSpc>
              <a:spcBef>
                <a:spcPts val="0"/>
              </a:spcBef>
              <a:spcAft>
                <a:spcPts val="0"/>
              </a:spcAft>
              <a:buSzPts val="1000"/>
              <a:buNone/>
            </a:pPr>
            <a:fld id="{00000000-1234-1234-1234-123412341234}" type="slidenum">
              <a:rPr lang="en-US"/>
              <a:t>17</a:t>
            </a:fld>
            <a:endParaRPr/>
          </a:p>
        </p:txBody>
      </p:sp>
      <p:sp>
        <p:nvSpPr>
          <p:cNvPr id="1172" name="Google Shape;1172;p77"/>
          <p:cNvSpPr/>
          <p:nvPr/>
        </p:nvSpPr>
        <p:spPr>
          <a:xfrm>
            <a:off x="5892800" y="3225800"/>
            <a:ext cx="406400" cy="406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1173" name="Google Shape;1173;p77"/>
          <p:cNvPicPr preferRelativeResize="0"/>
          <p:nvPr/>
        </p:nvPicPr>
        <p:blipFill rotWithShape="1">
          <a:blip r:embed="rId3">
            <a:alphaModFix/>
          </a:blip>
          <a:srcRect t="20" b="20"/>
          <a:stretch/>
        </p:blipFill>
        <p:spPr>
          <a:xfrm>
            <a:off x="952500" y="0"/>
            <a:ext cx="10287000" cy="68485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4"/>
          <p:cNvSpPr txBox="1">
            <a:spLocks noGrp="1"/>
          </p:cNvSpPr>
          <p:nvPr>
            <p:ph type="title"/>
          </p:nvPr>
        </p:nvSpPr>
        <p:spPr>
          <a:xfrm>
            <a:off x="463296" y="590306"/>
            <a:ext cx="4876800" cy="1135696"/>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chemeClr val="accent5"/>
              </a:buClr>
              <a:buSzPts val="3600"/>
              <a:buNone/>
            </a:pPr>
            <a:r>
              <a:rPr lang="en-US" sz="4100">
                <a:solidFill>
                  <a:schemeClr val="accent5"/>
                </a:solidFill>
              </a:rPr>
              <a:t>Human Risk Management</a:t>
            </a:r>
            <a:endParaRPr sz="4100">
              <a:solidFill>
                <a:schemeClr val="accent5"/>
              </a:solidFill>
            </a:endParaRPr>
          </a:p>
        </p:txBody>
      </p:sp>
      <p:sp>
        <p:nvSpPr>
          <p:cNvPr id="1242" name="Google Shape;1242;p14"/>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Font typeface="Sora"/>
              <a:buNone/>
            </a:pPr>
            <a:fld id="{00000000-1234-1234-1234-123412341234}" type="slidenum">
              <a:rPr lang="en-US"/>
              <a:t>18</a:t>
            </a:fld>
            <a:endParaRPr/>
          </a:p>
        </p:txBody>
      </p:sp>
      <p:pic>
        <p:nvPicPr>
          <p:cNvPr id="1243" name="Google Shape;1243;p14" descr="preencoded.png"/>
          <p:cNvPicPr preferRelativeResize="0"/>
          <p:nvPr/>
        </p:nvPicPr>
        <p:blipFill rotWithShape="1">
          <a:blip r:embed="rId3">
            <a:alphaModFix/>
          </a:blip>
          <a:srcRect/>
          <a:stretch/>
        </p:blipFill>
        <p:spPr>
          <a:xfrm>
            <a:off x="7278151" y="2128009"/>
            <a:ext cx="1666875" cy="552450"/>
          </a:xfrm>
          <a:prstGeom prst="rect">
            <a:avLst/>
          </a:prstGeom>
          <a:noFill/>
          <a:ln>
            <a:noFill/>
          </a:ln>
        </p:spPr>
      </p:pic>
      <p:pic>
        <p:nvPicPr>
          <p:cNvPr id="1244" name="Google Shape;1244;p14" descr="preencoded.png"/>
          <p:cNvPicPr preferRelativeResize="0"/>
          <p:nvPr/>
        </p:nvPicPr>
        <p:blipFill rotWithShape="1">
          <a:blip r:embed="rId4">
            <a:alphaModFix/>
          </a:blip>
          <a:srcRect/>
          <a:stretch/>
        </p:blipFill>
        <p:spPr>
          <a:xfrm>
            <a:off x="8598220" y="3447412"/>
            <a:ext cx="1009650" cy="1400175"/>
          </a:xfrm>
          <a:prstGeom prst="rect">
            <a:avLst/>
          </a:prstGeom>
          <a:noFill/>
          <a:ln>
            <a:noFill/>
          </a:ln>
        </p:spPr>
      </p:pic>
      <p:pic>
        <p:nvPicPr>
          <p:cNvPr id="1245" name="Google Shape;1245;p14" descr="preencoded.png"/>
          <p:cNvPicPr preferRelativeResize="0"/>
          <p:nvPr/>
        </p:nvPicPr>
        <p:blipFill rotWithShape="1">
          <a:blip r:embed="rId5">
            <a:alphaModFix/>
          </a:blip>
          <a:srcRect/>
          <a:stretch/>
        </p:blipFill>
        <p:spPr>
          <a:xfrm>
            <a:off x="5918456" y="5071711"/>
            <a:ext cx="1866900" cy="142875"/>
          </a:xfrm>
          <a:prstGeom prst="rect">
            <a:avLst/>
          </a:prstGeom>
          <a:noFill/>
          <a:ln>
            <a:noFill/>
          </a:ln>
        </p:spPr>
      </p:pic>
      <p:pic>
        <p:nvPicPr>
          <p:cNvPr id="1246" name="Google Shape;1246;p14" descr="preencoded.png"/>
          <p:cNvPicPr preferRelativeResize="0"/>
          <p:nvPr/>
        </p:nvPicPr>
        <p:blipFill rotWithShape="1">
          <a:blip r:embed="rId6">
            <a:alphaModFix/>
          </a:blip>
          <a:srcRect/>
          <a:stretch/>
        </p:blipFill>
        <p:spPr>
          <a:xfrm>
            <a:off x="4095753" y="3447412"/>
            <a:ext cx="1009650" cy="1400175"/>
          </a:xfrm>
          <a:prstGeom prst="rect">
            <a:avLst/>
          </a:prstGeom>
          <a:noFill/>
          <a:ln>
            <a:noFill/>
          </a:ln>
        </p:spPr>
      </p:pic>
      <p:pic>
        <p:nvPicPr>
          <p:cNvPr id="1247" name="Google Shape;1247;p14" descr="preencoded.png"/>
          <p:cNvPicPr preferRelativeResize="0"/>
          <p:nvPr/>
        </p:nvPicPr>
        <p:blipFill rotWithShape="1">
          <a:blip r:embed="rId7">
            <a:alphaModFix/>
          </a:blip>
          <a:srcRect/>
          <a:stretch/>
        </p:blipFill>
        <p:spPr>
          <a:xfrm>
            <a:off x="4765741" y="2128009"/>
            <a:ext cx="1666875" cy="552450"/>
          </a:xfrm>
          <a:prstGeom prst="rect">
            <a:avLst/>
          </a:prstGeom>
          <a:noFill/>
          <a:ln>
            <a:noFill/>
          </a:ln>
        </p:spPr>
      </p:pic>
      <p:pic>
        <p:nvPicPr>
          <p:cNvPr id="1248" name="Google Shape;1248;p14" descr="preencoded.png"/>
          <p:cNvPicPr preferRelativeResize="0"/>
          <p:nvPr/>
        </p:nvPicPr>
        <p:blipFill rotWithShape="1">
          <a:blip r:embed="rId8">
            <a:alphaModFix/>
          </a:blip>
          <a:srcRect/>
          <a:stretch/>
        </p:blipFill>
        <p:spPr>
          <a:xfrm>
            <a:off x="6597540" y="1873355"/>
            <a:ext cx="518346" cy="518346"/>
          </a:xfrm>
          <a:prstGeom prst="rect">
            <a:avLst/>
          </a:prstGeom>
          <a:noFill/>
          <a:ln>
            <a:noFill/>
          </a:ln>
        </p:spPr>
      </p:pic>
      <p:sp>
        <p:nvSpPr>
          <p:cNvPr id="1249" name="Google Shape;1249;p14"/>
          <p:cNvSpPr/>
          <p:nvPr/>
        </p:nvSpPr>
        <p:spPr>
          <a:xfrm>
            <a:off x="5876872" y="644853"/>
            <a:ext cx="1866900" cy="266105"/>
          </a:xfrm>
          <a:prstGeom prst="rect">
            <a:avLst/>
          </a:prstGeom>
          <a:noFill/>
          <a:ln>
            <a:noFill/>
          </a:ln>
        </p:spPr>
        <p:txBody>
          <a:bodyPr spcFirstLastPara="1" wrap="square" lIns="0" tIns="0" rIns="0" bIns="0" anchor="t" anchorCtr="0">
            <a:noAutofit/>
          </a:bodyPr>
          <a:lstStyle/>
          <a:p>
            <a:pPr marL="0" marR="0" lvl="0" indent="0" algn="ctr" rtl="0">
              <a:lnSpc>
                <a:spcPct val="116388"/>
              </a:lnSpc>
              <a:spcBef>
                <a:spcPts val="0"/>
              </a:spcBef>
              <a:spcAft>
                <a:spcPts val="0"/>
              </a:spcAft>
              <a:buClr>
                <a:srgbClr val="000000"/>
              </a:buClr>
              <a:buSzPts val="1800"/>
              <a:buFont typeface="Arial"/>
              <a:buNone/>
            </a:pPr>
            <a:r>
              <a:rPr lang="en-US" sz="1800" b="1" i="0" u="none" strike="noStrike" cap="none">
                <a:solidFill>
                  <a:schemeClr val="dk1"/>
                </a:solidFill>
                <a:latin typeface="Sora"/>
                <a:ea typeface="Sora"/>
                <a:cs typeface="Sora"/>
                <a:sym typeface="Sora"/>
              </a:rPr>
              <a:t>Messen</a:t>
            </a:r>
            <a:endParaRPr sz="1800" b="1" i="0" u="none" strike="noStrike" cap="none">
              <a:solidFill>
                <a:schemeClr val="dk1"/>
              </a:solidFill>
              <a:latin typeface="Sora"/>
              <a:ea typeface="Sora"/>
              <a:cs typeface="Sora"/>
              <a:sym typeface="Sora"/>
            </a:endParaRPr>
          </a:p>
        </p:txBody>
      </p:sp>
      <p:sp>
        <p:nvSpPr>
          <p:cNvPr id="1250" name="Google Shape;1250;p14"/>
          <p:cNvSpPr/>
          <p:nvPr/>
        </p:nvSpPr>
        <p:spPr>
          <a:xfrm>
            <a:off x="4646666" y="975619"/>
            <a:ext cx="4327312" cy="835308"/>
          </a:xfrm>
          <a:prstGeom prst="rect">
            <a:avLst/>
          </a:prstGeom>
          <a:noFill/>
          <a:ln>
            <a:noFill/>
          </a:ln>
        </p:spPr>
        <p:txBody>
          <a:bodyPr spcFirstLastPara="1" wrap="square" lIns="0" tIns="0" rIns="0" bIns="0" anchor="t" anchorCtr="0">
            <a:noAutofit/>
          </a:bodyPr>
          <a:lstStyle/>
          <a:p>
            <a:pPr marL="0" marR="0" lvl="0" indent="0" algn="ctr" rtl="0">
              <a:lnSpc>
                <a:spcPct val="138200"/>
              </a:lnSpc>
              <a:spcBef>
                <a:spcPts val="0"/>
              </a:spcBef>
              <a:spcAft>
                <a:spcPts val="0"/>
              </a:spcAft>
              <a:buClr>
                <a:srgbClr val="000000"/>
              </a:buClr>
              <a:buSzPts val="1500"/>
              <a:buFont typeface="Arial"/>
              <a:buNone/>
            </a:pPr>
            <a:r>
              <a:rPr lang="en-US" sz="1500" b="0" i="0" u="none" strike="noStrike" cap="none">
                <a:solidFill>
                  <a:schemeClr val="dk1"/>
                </a:solidFill>
                <a:latin typeface="Sora"/>
                <a:ea typeface="Sora"/>
                <a:cs typeface="Sora"/>
                <a:sym typeface="Sora"/>
              </a:rPr>
              <a:t>Kontinuierliche Messung von individuellem Risiko basierend auf verhaltensbezogenen Werten</a:t>
            </a:r>
            <a:endParaRPr sz="1800" b="0" i="0" u="none" strike="noStrike" cap="none">
              <a:solidFill>
                <a:schemeClr val="dk1"/>
              </a:solidFill>
              <a:latin typeface="Sora"/>
              <a:ea typeface="Sora"/>
              <a:cs typeface="Sora"/>
              <a:sym typeface="Sora"/>
            </a:endParaRPr>
          </a:p>
        </p:txBody>
      </p:sp>
      <p:pic>
        <p:nvPicPr>
          <p:cNvPr id="1251" name="Google Shape;1251;p14" descr="preencoded.png"/>
          <p:cNvPicPr preferRelativeResize="0"/>
          <p:nvPr/>
        </p:nvPicPr>
        <p:blipFill rotWithShape="1">
          <a:blip r:embed="rId9">
            <a:alphaModFix/>
          </a:blip>
          <a:srcRect/>
          <a:stretch/>
        </p:blipFill>
        <p:spPr>
          <a:xfrm>
            <a:off x="9014801" y="2781950"/>
            <a:ext cx="675420" cy="549762"/>
          </a:xfrm>
          <a:prstGeom prst="rect">
            <a:avLst/>
          </a:prstGeom>
          <a:noFill/>
          <a:ln>
            <a:noFill/>
          </a:ln>
        </p:spPr>
      </p:pic>
      <p:sp>
        <p:nvSpPr>
          <p:cNvPr id="1252" name="Google Shape;1252;p14"/>
          <p:cNvSpPr/>
          <p:nvPr/>
        </p:nvSpPr>
        <p:spPr>
          <a:xfrm>
            <a:off x="9994544" y="2919577"/>
            <a:ext cx="1581150" cy="266105"/>
          </a:xfrm>
          <a:prstGeom prst="rect">
            <a:avLst/>
          </a:prstGeom>
          <a:noFill/>
          <a:ln>
            <a:noFill/>
          </a:ln>
        </p:spPr>
        <p:txBody>
          <a:bodyPr spcFirstLastPara="1" wrap="square" lIns="0" tIns="0" rIns="0" bIns="0" anchor="t" anchorCtr="0">
            <a:noAutofit/>
          </a:bodyPr>
          <a:lstStyle/>
          <a:p>
            <a:pPr marL="0" marR="0" lvl="0" indent="0" algn="l" rtl="0">
              <a:lnSpc>
                <a:spcPct val="116388"/>
              </a:lnSpc>
              <a:spcBef>
                <a:spcPts val="0"/>
              </a:spcBef>
              <a:spcAft>
                <a:spcPts val="0"/>
              </a:spcAft>
              <a:buClr>
                <a:srgbClr val="000000"/>
              </a:buClr>
              <a:buSzPts val="1800"/>
              <a:buFont typeface="Arial"/>
              <a:buNone/>
            </a:pPr>
            <a:r>
              <a:rPr lang="en-US" sz="1800" b="1" i="0" u="none" strike="noStrike" cap="none">
                <a:solidFill>
                  <a:schemeClr val="dk1"/>
                </a:solidFill>
                <a:latin typeface="Sora"/>
                <a:ea typeface="Sora"/>
                <a:cs typeface="Sora"/>
                <a:sym typeface="Sora"/>
              </a:rPr>
              <a:t>Lernen</a:t>
            </a:r>
            <a:endParaRPr sz="1800" b="1" i="0" u="none" strike="noStrike" cap="none">
              <a:solidFill>
                <a:schemeClr val="dk1"/>
              </a:solidFill>
              <a:latin typeface="Sora"/>
              <a:ea typeface="Sora"/>
              <a:cs typeface="Sora"/>
              <a:sym typeface="Sora"/>
            </a:endParaRPr>
          </a:p>
        </p:txBody>
      </p:sp>
      <p:sp>
        <p:nvSpPr>
          <p:cNvPr id="1253" name="Google Shape;1253;p14"/>
          <p:cNvSpPr/>
          <p:nvPr/>
        </p:nvSpPr>
        <p:spPr>
          <a:xfrm>
            <a:off x="9994544" y="3248110"/>
            <a:ext cx="1994656" cy="1053108"/>
          </a:xfrm>
          <a:prstGeom prst="rect">
            <a:avLst/>
          </a:prstGeom>
          <a:noFill/>
          <a:ln>
            <a:noFill/>
          </a:ln>
        </p:spPr>
        <p:txBody>
          <a:bodyPr spcFirstLastPara="1" wrap="square" lIns="0" tIns="0" rIns="0" bIns="0" anchor="t" anchorCtr="0">
            <a:noAutofit/>
          </a:bodyPr>
          <a:lstStyle/>
          <a:p>
            <a:pPr marL="0" marR="0" lvl="0" indent="0" algn="l" rtl="0">
              <a:lnSpc>
                <a:spcPct val="138200"/>
              </a:lnSpc>
              <a:spcBef>
                <a:spcPts val="0"/>
              </a:spcBef>
              <a:spcAft>
                <a:spcPts val="0"/>
              </a:spcAft>
              <a:buClr>
                <a:srgbClr val="000000"/>
              </a:buClr>
              <a:buSzPts val="1500"/>
              <a:buFont typeface="Arial"/>
              <a:buNone/>
            </a:pPr>
            <a:r>
              <a:rPr lang="en-US" sz="1500" b="0" i="0" u="none" strike="noStrike" cap="none">
                <a:solidFill>
                  <a:schemeClr val="dk1"/>
                </a:solidFill>
                <a:latin typeface="Sora"/>
                <a:ea typeface="Sora"/>
                <a:cs typeface="Sora"/>
                <a:sym typeface="Sora"/>
              </a:rPr>
              <a:t>Personalisiertes, rollen-spezifisches, Training für individuelle Risiken</a:t>
            </a:r>
            <a:endParaRPr sz="1800" b="0" i="0" u="none" strike="noStrike" cap="none">
              <a:solidFill>
                <a:schemeClr val="dk1"/>
              </a:solidFill>
              <a:latin typeface="Sora"/>
              <a:ea typeface="Sora"/>
              <a:cs typeface="Sora"/>
              <a:sym typeface="Sora"/>
            </a:endParaRPr>
          </a:p>
        </p:txBody>
      </p:sp>
      <p:pic>
        <p:nvPicPr>
          <p:cNvPr id="1254" name="Google Shape;1254;p14" descr="preencoded.png"/>
          <p:cNvPicPr preferRelativeResize="0"/>
          <p:nvPr/>
        </p:nvPicPr>
        <p:blipFill rotWithShape="1">
          <a:blip r:embed="rId10">
            <a:alphaModFix/>
          </a:blip>
          <a:srcRect/>
          <a:stretch/>
        </p:blipFill>
        <p:spPr>
          <a:xfrm>
            <a:off x="7909032" y="4731612"/>
            <a:ext cx="565468" cy="518346"/>
          </a:xfrm>
          <a:prstGeom prst="rect">
            <a:avLst/>
          </a:prstGeom>
          <a:noFill/>
          <a:ln>
            <a:noFill/>
          </a:ln>
        </p:spPr>
      </p:pic>
      <p:sp>
        <p:nvSpPr>
          <p:cNvPr id="1255" name="Google Shape;1255;p14"/>
          <p:cNvSpPr/>
          <p:nvPr/>
        </p:nvSpPr>
        <p:spPr>
          <a:xfrm>
            <a:off x="8774190" y="4864270"/>
            <a:ext cx="2650555" cy="266105"/>
          </a:xfrm>
          <a:prstGeom prst="rect">
            <a:avLst/>
          </a:prstGeom>
          <a:noFill/>
          <a:ln>
            <a:noFill/>
          </a:ln>
        </p:spPr>
        <p:txBody>
          <a:bodyPr spcFirstLastPara="1" wrap="square" lIns="0" tIns="0" rIns="0" bIns="0" anchor="t" anchorCtr="0">
            <a:noAutofit/>
          </a:bodyPr>
          <a:lstStyle/>
          <a:p>
            <a:pPr marL="0" marR="0" lvl="0" indent="0" algn="l" rtl="0">
              <a:lnSpc>
                <a:spcPct val="116388"/>
              </a:lnSpc>
              <a:spcBef>
                <a:spcPts val="0"/>
              </a:spcBef>
              <a:spcAft>
                <a:spcPts val="0"/>
              </a:spcAft>
              <a:buClr>
                <a:srgbClr val="000000"/>
              </a:buClr>
              <a:buSzPts val="1800"/>
              <a:buFont typeface="Arial"/>
              <a:buNone/>
            </a:pPr>
            <a:r>
              <a:rPr lang="en-US" sz="1800" b="1" i="0" u="none" strike="noStrike" cap="none">
                <a:solidFill>
                  <a:schemeClr val="dk1"/>
                </a:solidFill>
                <a:latin typeface="Sora"/>
                <a:ea typeface="Sora"/>
                <a:cs typeface="Sora"/>
                <a:sym typeface="Sora"/>
              </a:rPr>
              <a:t>Erkennen &amp; Coachen</a:t>
            </a:r>
            <a:endParaRPr sz="1800" b="1" i="0" u="none" strike="noStrike" cap="none">
              <a:solidFill>
                <a:schemeClr val="dk1"/>
              </a:solidFill>
              <a:latin typeface="Sora"/>
              <a:ea typeface="Sora"/>
              <a:cs typeface="Sora"/>
              <a:sym typeface="Sora"/>
            </a:endParaRPr>
          </a:p>
        </p:txBody>
      </p:sp>
      <p:sp>
        <p:nvSpPr>
          <p:cNvPr id="1256" name="Google Shape;1256;p14"/>
          <p:cNvSpPr/>
          <p:nvPr/>
        </p:nvSpPr>
        <p:spPr>
          <a:xfrm>
            <a:off x="8752097" y="5192803"/>
            <a:ext cx="3267573" cy="1053108"/>
          </a:xfrm>
          <a:prstGeom prst="rect">
            <a:avLst/>
          </a:prstGeom>
          <a:noFill/>
          <a:ln>
            <a:noFill/>
          </a:ln>
        </p:spPr>
        <p:txBody>
          <a:bodyPr spcFirstLastPara="1" wrap="square" lIns="0" tIns="0" rIns="0" bIns="0" anchor="t" anchorCtr="0">
            <a:noAutofit/>
          </a:bodyPr>
          <a:lstStyle/>
          <a:p>
            <a:pPr marL="0" marR="0" lvl="0" indent="0" algn="l" rtl="0">
              <a:lnSpc>
                <a:spcPct val="138200"/>
              </a:lnSpc>
              <a:spcBef>
                <a:spcPts val="0"/>
              </a:spcBef>
              <a:spcAft>
                <a:spcPts val="0"/>
              </a:spcAft>
              <a:buClr>
                <a:srgbClr val="000000"/>
              </a:buClr>
              <a:buSzPts val="1500"/>
              <a:buFont typeface="Arial"/>
              <a:buNone/>
            </a:pPr>
            <a:r>
              <a:rPr lang="en-US" sz="1500" b="0" i="0" u="none" strike="noStrike" cap="none">
                <a:solidFill>
                  <a:schemeClr val="dk1"/>
                </a:solidFill>
                <a:latin typeface="Sora"/>
                <a:ea typeface="Sora"/>
                <a:cs typeface="Sora"/>
                <a:sym typeface="Sora"/>
              </a:rPr>
              <a:t>Echtzeit-Intervention im</a:t>
            </a:r>
            <a:br>
              <a:rPr lang="en-US" sz="1500" b="0" i="0" u="none" strike="noStrike" cap="none">
                <a:solidFill>
                  <a:schemeClr val="dk1"/>
                </a:solidFill>
                <a:latin typeface="Sora"/>
                <a:ea typeface="Sora"/>
                <a:cs typeface="Sora"/>
                <a:sym typeface="Sora"/>
              </a:rPr>
            </a:br>
            <a:r>
              <a:rPr lang="en-US" sz="1500" b="0" i="0" u="none" strike="noStrike" cap="none">
                <a:solidFill>
                  <a:schemeClr val="dk1"/>
                </a:solidFill>
                <a:latin typeface="Sora"/>
                <a:ea typeface="Sora"/>
                <a:cs typeface="Sora"/>
                <a:sym typeface="Sora"/>
              </a:rPr>
              <a:t>Moment des riskanten Verhaltens</a:t>
            </a:r>
            <a:endParaRPr sz="1800" b="0" i="0" u="none" strike="noStrike" cap="none">
              <a:solidFill>
                <a:schemeClr val="dk1"/>
              </a:solidFill>
              <a:latin typeface="Sora"/>
              <a:ea typeface="Sora"/>
              <a:cs typeface="Sora"/>
              <a:sym typeface="Sora"/>
            </a:endParaRPr>
          </a:p>
        </p:txBody>
      </p:sp>
      <p:pic>
        <p:nvPicPr>
          <p:cNvPr id="1257" name="Google Shape;1257;p14" descr="preencoded.png"/>
          <p:cNvPicPr preferRelativeResize="0"/>
          <p:nvPr/>
        </p:nvPicPr>
        <p:blipFill rotWithShape="1">
          <a:blip r:embed="rId11">
            <a:alphaModFix/>
          </a:blip>
          <a:srcRect/>
          <a:stretch/>
        </p:blipFill>
        <p:spPr>
          <a:xfrm>
            <a:off x="5240839" y="4767186"/>
            <a:ext cx="518346" cy="486932"/>
          </a:xfrm>
          <a:prstGeom prst="rect">
            <a:avLst/>
          </a:prstGeom>
          <a:noFill/>
          <a:ln>
            <a:noFill/>
          </a:ln>
        </p:spPr>
      </p:pic>
      <p:sp>
        <p:nvSpPr>
          <p:cNvPr id="1258" name="Google Shape;1258;p14"/>
          <p:cNvSpPr/>
          <p:nvPr/>
        </p:nvSpPr>
        <p:spPr>
          <a:xfrm>
            <a:off x="2695075" y="4864270"/>
            <a:ext cx="2276926" cy="266105"/>
          </a:xfrm>
          <a:prstGeom prst="rect">
            <a:avLst/>
          </a:prstGeom>
          <a:noFill/>
          <a:ln>
            <a:noFill/>
          </a:ln>
        </p:spPr>
        <p:txBody>
          <a:bodyPr spcFirstLastPara="1" wrap="square" lIns="0" tIns="0" rIns="0" bIns="0" anchor="t" anchorCtr="0">
            <a:noAutofit/>
          </a:bodyPr>
          <a:lstStyle/>
          <a:p>
            <a:pPr marL="0" marR="0" lvl="0" indent="0" algn="r" rtl="0">
              <a:lnSpc>
                <a:spcPct val="116388"/>
              </a:lnSpc>
              <a:spcBef>
                <a:spcPts val="0"/>
              </a:spcBef>
              <a:spcAft>
                <a:spcPts val="0"/>
              </a:spcAft>
              <a:buClr>
                <a:srgbClr val="000000"/>
              </a:buClr>
              <a:buSzPts val="1800"/>
              <a:buFont typeface="Arial"/>
              <a:buNone/>
            </a:pPr>
            <a:r>
              <a:rPr lang="en-US" sz="1800" b="1" i="0" u="none" strike="noStrike" cap="none">
                <a:solidFill>
                  <a:schemeClr val="dk1"/>
                </a:solidFill>
                <a:latin typeface="Sora"/>
                <a:ea typeface="Sora"/>
                <a:cs typeface="Sora"/>
                <a:sym typeface="Sora"/>
              </a:rPr>
              <a:t>Orchestrierung</a:t>
            </a:r>
            <a:endParaRPr sz="1800" b="1" i="0" u="none" strike="noStrike" cap="none">
              <a:solidFill>
                <a:schemeClr val="dk1"/>
              </a:solidFill>
              <a:latin typeface="Sora"/>
              <a:ea typeface="Sora"/>
              <a:cs typeface="Sora"/>
              <a:sym typeface="Sora"/>
            </a:endParaRPr>
          </a:p>
        </p:txBody>
      </p:sp>
      <p:sp>
        <p:nvSpPr>
          <p:cNvPr id="1259" name="Google Shape;1259;p14"/>
          <p:cNvSpPr/>
          <p:nvPr/>
        </p:nvSpPr>
        <p:spPr>
          <a:xfrm>
            <a:off x="172330" y="5214586"/>
            <a:ext cx="4799671" cy="1053108"/>
          </a:xfrm>
          <a:prstGeom prst="rect">
            <a:avLst/>
          </a:prstGeom>
          <a:noFill/>
          <a:ln>
            <a:noFill/>
          </a:ln>
        </p:spPr>
        <p:txBody>
          <a:bodyPr spcFirstLastPara="1" wrap="square" lIns="0" tIns="0" rIns="0" bIns="0" anchor="t" anchorCtr="0">
            <a:noAutofit/>
          </a:bodyPr>
          <a:lstStyle/>
          <a:p>
            <a:pPr marL="0" marR="0" lvl="0" indent="0" algn="r" rtl="0">
              <a:lnSpc>
                <a:spcPct val="138200"/>
              </a:lnSpc>
              <a:spcBef>
                <a:spcPts val="0"/>
              </a:spcBef>
              <a:spcAft>
                <a:spcPts val="0"/>
              </a:spcAft>
              <a:buClr>
                <a:srgbClr val="000000"/>
              </a:buClr>
              <a:buSzPts val="1500"/>
              <a:buFont typeface="Arial"/>
              <a:buNone/>
            </a:pPr>
            <a:r>
              <a:rPr lang="en-US" sz="1500" b="0" i="0" u="none" strike="noStrike" cap="none">
                <a:solidFill>
                  <a:schemeClr val="dk1"/>
                </a:solidFill>
                <a:latin typeface="Sora"/>
                <a:ea typeface="Sora"/>
                <a:cs typeface="Sora"/>
                <a:sym typeface="Sora"/>
              </a:rPr>
              <a:t>Ein ständiges, automatisiertes Programm-Management, das sich an organisationsspezifische Bedrohungen anpasst</a:t>
            </a:r>
            <a:endParaRPr sz="1800" b="0" i="0" u="none" strike="noStrike" cap="none">
              <a:solidFill>
                <a:schemeClr val="dk1"/>
              </a:solidFill>
              <a:latin typeface="Sora"/>
              <a:ea typeface="Sora"/>
              <a:cs typeface="Sora"/>
              <a:sym typeface="Sora"/>
            </a:endParaRPr>
          </a:p>
        </p:txBody>
      </p:sp>
      <p:pic>
        <p:nvPicPr>
          <p:cNvPr id="1260" name="Google Shape;1260;p14" descr="preencoded.png"/>
          <p:cNvPicPr preferRelativeResize="0"/>
          <p:nvPr/>
        </p:nvPicPr>
        <p:blipFill rotWithShape="1">
          <a:blip r:embed="rId12">
            <a:alphaModFix/>
          </a:blip>
          <a:srcRect/>
          <a:stretch/>
        </p:blipFill>
        <p:spPr>
          <a:xfrm>
            <a:off x="4065490" y="2791756"/>
            <a:ext cx="581176" cy="486932"/>
          </a:xfrm>
          <a:prstGeom prst="rect">
            <a:avLst/>
          </a:prstGeom>
          <a:noFill/>
          <a:ln>
            <a:noFill/>
          </a:ln>
        </p:spPr>
      </p:pic>
      <p:sp>
        <p:nvSpPr>
          <p:cNvPr id="1261" name="Google Shape;1261;p14"/>
          <p:cNvSpPr/>
          <p:nvPr/>
        </p:nvSpPr>
        <p:spPr>
          <a:xfrm>
            <a:off x="1924328" y="2923778"/>
            <a:ext cx="1895475" cy="266105"/>
          </a:xfrm>
          <a:prstGeom prst="rect">
            <a:avLst/>
          </a:prstGeom>
          <a:noFill/>
          <a:ln>
            <a:noFill/>
          </a:ln>
        </p:spPr>
        <p:txBody>
          <a:bodyPr spcFirstLastPara="1" wrap="square" lIns="0" tIns="0" rIns="0" bIns="0" anchor="t" anchorCtr="0">
            <a:noAutofit/>
          </a:bodyPr>
          <a:lstStyle/>
          <a:p>
            <a:pPr marL="0" marR="0" lvl="0" indent="0" algn="r" rtl="0">
              <a:lnSpc>
                <a:spcPct val="116388"/>
              </a:lnSpc>
              <a:spcBef>
                <a:spcPts val="0"/>
              </a:spcBef>
              <a:spcAft>
                <a:spcPts val="0"/>
              </a:spcAft>
              <a:buClr>
                <a:srgbClr val="000000"/>
              </a:buClr>
              <a:buSzPts val="1800"/>
              <a:buFont typeface="Arial"/>
              <a:buNone/>
            </a:pPr>
            <a:r>
              <a:rPr lang="en-US" sz="1800" b="1" i="0" u="none" strike="noStrike" cap="none">
                <a:solidFill>
                  <a:schemeClr val="dk1"/>
                </a:solidFill>
                <a:latin typeface="Sora"/>
                <a:ea typeface="Sora"/>
                <a:cs typeface="Sora"/>
                <a:sym typeface="Sora"/>
              </a:rPr>
              <a:t>Auditierbarkeit</a:t>
            </a:r>
            <a:endParaRPr sz="1800" b="1" i="0" u="none" strike="noStrike" cap="none">
              <a:solidFill>
                <a:schemeClr val="dk1"/>
              </a:solidFill>
              <a:latin typeface="Sora"/>
              <a:ea typeface="Sora"/>
              <a:cs typeface="Sora"/>
              <a:sym typeface="Sora"/>
            </a:endParaRPr>
          </a:p>
        </p:txBody>
      </p:sp>
      <p:sp>
        <p:nvSpPr>
          <p:cNvPr id="1262" name="Google Shape;1262;p14"/>
          <p:cNvSpPr/>
          <p:nvPr/>
        </p:nvSpPr>
        <p:spPr>
          <a:xfrm>
            <a:off x="1039832" y="3248110"/>
            <a:ext cx="2779971" cy="1053108"/>
          </a:xfrm>
          <a:prstGeom prst="rect">
            <a:avLst/>
          </a:prstGeom>
          <a:noFill/>
          <a:ln>
            <a:noFill/>
          </a:ln>
        </p:spPr>
        <p:txBody>
          <a:bodyPr spcFirstLastPara="1" wrap="square" lIns="0" tIns="0" rIns="0" bIns="0" anchor="t" anchorCtr="0">
            <a:noAutofit/>
          </a:bodyPr>
          <a:lstStyle/>
          <a:p>
            <a:pPr marL="0" marR="0" lvl="0" indent="0" algn="r" rtl="0">
              <a:lnSpc>
                <a:spcPct val="138200"/>
              </a:lnSpc>
              <a:spcBef>
                <a:spcPts val="0"/>
              </a:spcBef>
              <a:spcAft>
                <a:spcPts val="0"/>
              </a:spcAft>
              <a:buClr>
                <a:srgbClr val="000000"/>
              </a:buClr>
              <a:buSzPts val="1500"/>
              <a:buFont typeface="Arial"/>
              <a:buNone/>
            </a:pPr>
            <a:r>
              <a:rPr lang="en-US" sz="1500" b="0" i="0" u="none" strike="noStrike" cap="none">
                <a:solidFill>
                  <a:schemeClr val="dk1"/>
                </a:solidFill>
                <a:latin typeface="Sora"/>
                <a:ea typeface="Sora"/>
                <a:cs typeface="Sora"/>
                <a:sym typeface="Sora"/>
              </a:rPr>
              <a:t>Messbare</a:t>
            </a:r>
            <a:endParaRPr sz="1500" b="0" i="0" u="none" strike="noStrike" cap="none">
              <a:solidFill>
                <a:schemeClr val="dk1"/>
              </a:solidFill>
              <a:latin typeface="Sora"/>
              <a:ea typeface="Sora"/>
              <a:cs typeface="Sora"/>
              <a:sym typeface="Sora"/>
            </a:endParaRPr>
          </a:p>
          <a:p>
            <a:pPr marL="0" marR="0" lvl="0" indent="0" algn="r" rtl="0">
              <a:lnSpc>
                <a:spcPct val="138200"/>
              </a:lnSpc>
              <a:spcBef>
                <a:spcPts val="0"/>
              </a:spcBef>
              <a:spcAft>
                <a:spcPts val="0"/>
              </a:spcAft>
              <a:buClr>
                <a:srgbClr val="000000"/>
              </a:buClr>
              <a:buSzPts val="1500"/>
              <a:buFont typeface="Arial"/>
              <a:buNone/>
            </a:pPr>
            <a:r>
              <a:rPr lang="en-US" sz="1500" b="0" i="0" u="none" strike="noStrike" cap="none">
                <a:solidFill>
                  <a:schemeClr val="dk1"/>
                </a:solidFill>
                <a:latin typeface="Sora"/>
                <a:ea typeface="Sora"/>
                <a:cs typeface="Sora"/>
                <a:sym typeface="Sora"/>
              </a:rPr>
              <a:t> Risikoreduzierung rechtfertigt die Investition</a:t>
            </a:r>
            <a:endParaRPr sz="1800" b="0" i="0" u="none" strike="noStrike" cap="none">
              <a:solidFill>
                <a:schemeClr val="dk1"/>
              </a:solidFill>
              <a:latin typeface="Sora"/>
              <a:ea typeface="Sora"/>
              <a:cs typeface="Sora"/>
              <a:sym typeface="Sor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5"/>
          <p:cNvSpPr txBox="1">
            <a:spLocks noGrp="1"/>
          </p:cNvSpPr>
          <p:nvPr>
            <p:ph type="title"/>
          </p:nvPr>
        </p:nvSpPr>
        <p:spPr>
          <a:xfrm>
            <a:off x="463296" y="593367"/>
            <a:ext cx="11277600" cy="1135696"/>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Clr>
                <a:schemeClr val="accent5"/>
              </a:buClr>
              <a:buSzPts val="3600"/>
              <a:buNone/>
            </a:pPr>
            <a:r>
              <a:rPr lang="en-US" sz="4100">
                <a:solidFill>
                  <a:schemeClr val="accent5"/>
                </a:solidFill>
              </a:rPr>
              <a:t>Mensch und KI Gegen Bedrohungen Absichern</a:t>
            </a:r>
            <a:endParaRPr sz="4100">
              <a:solidFill>
                <a:schemeClr val="accent5"/>
              </a:solidFill>
            </a:endParaRPr>
          </a:p>
        </p:txBody>
      </p:sp>
      <p:sp>
        <p:nvSpPr>
          <p:cNvPr id="1268" name="Google Shape;1268;p15"/>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Font typeface="Sora"/>
              <a:buNone/>
            </a:pPr>
            <a:fld id="{00000000-1234-1234-1234-123412341234}" type="slidenum">
              <a:rPr lang="en-US"/>
              <a:t>19</a:t>
            </a:fld>
            <a:endParaRPr/>
          </a:p>
        </p:txBody>
      </p:sp>
      <p:pic>
        <p:nvPicPr>
          <p:cNvPr id="1269" name="Google Shape;1269;p15"/>
          <p:cNvPicPr preferRelativeResize="0">
            <a:picLocks noGrp="1"/>
          </p:cNvPicPr>
          <p:nvPr>
            <p:ph type="pic" idx="2"/>
          </p:nvPr>
        </p:nvPicPr>
        <p:blipFill rotWithShape="1">
          <a:blip r:embed="rId3">
            <a:alphaModFix/>
          </a:blip>
          <a:srcRect/>
          <a:stretch/>
        </p:blipFill>
        <p:spPr>
          <a:xfrm>
            <a:off x="2625149" y="2073400"/>
            <a:ext cx="1402000" cy="1402000"/>
          </a:xfrm>
          <a:prstGeom prst="ellipse">
            <a:avLst/>
          </a:prstGeom>
          <a:noFill/>
          <a:ln>
            <a:noFill/>
          </a:ln>
        </p:spPr>
      </p:pic>
      <p:sp>
        <p:nvSpPr>
          <p:cNvPr id="1270" name="Google Shape;1270;p15"/>
          <p:cNvSpPr txBox="1">
            <a:spLocks noGrp="1"/>
          </p:cNvSpPr>
          <p:nvPr>
            <p:ph type="subTitle" idx="1"/>
          </p:nvPr>
        </p:nvSpPr>
        <p:spPr>
          <a:xfrm rot="-3629145">
            <a:off x="5175962" y="4371241"/>
            <a:ext cx="2999078" cy="1231279"/>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1600"/>
              </a:spcAft>
              <a:buSzPts val="1800"/>
              <a:buNone/>
            </a:pPr>
            <a:r>
              <a:rPr lang="en-US" sz="2400"/>
              <a:t>H</a:t>
            </a:r>
            <a:r>
              <a:rPr lang="en-US" sz="2000"/>
              <a:t>andlungsfähigkeit</a:t>
            </a:r>
            <a:br>
              <a:rPr lang="en-US"/>
            </a:br>
            <a:r>
              <a:rPr lang="en-US" sz="1600" i="1">
                <a:latin typeface="Sora Medium Italic"/>
                <a:ea typeface="Sora Medium Italic"/>
                <a:cs typeface="Sora Medium Italic"/>
                <a:sym typeface="Sora Medium"/>
              </a:rPr>
              <a:t>Verteilt zwischen Mensch und KI</a:t>
            </a:r>
            <a:endParaRPr/>
          </a:p>
        </p:txBody>
      </p:sp>
      <p:sp>
        <p:nvSpPr>
          <p:cNvPr id="1271" name="Google Shape;1271;p15"/>
          <p:cNvSpPr txBox="1">
            <a:spLocks noGrp="1"/>
          </p:cNvSpPr>
          <p:nvPr>
            <p:ph type="subTitle" idx="3"/>
          </p:nvPr>
        </p:nvSpPr>
        <p:spPr>
          <a:xfrm rot="-3629145">
            <a:off x="3011809" y="4313129"/>
            <a:ext cx="2865527" cy="1231279"/>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1600"/>
              </a:spcAft>
              <a:buSzPts val="1800"/>
              <a:buNone/>
            </a:pPr>
            <a:r>
              <a:rPr lang="en-US" sz="2400"/>
              <a:t>Tempo</a:t>
            </a:r>
            <a:br>
              <a:rPr lang="en-US"/>
            </a:br>
            <a:r>
              <a:rPr lang="en-US" sz="1600" i="1">
                <a:latin typeface="Sora Medium Italic"/>
                <a:ea typeface="Sora Medium Italic"/>
                <a:cs typeface="Sora Medium Italic"/>
                <a:sym typeface="Sora Medium"/>
              </a:rPr>
              <a:t>KI-gestützte Bedrohungen entwickeln sich schneller</a:t>
            </a:r>
            <a:endParaRPr sz="1600" i="1">
              <a:latin typeface="Sora Medium Italic"/>
              <a:ea typeface="Sora Medium Italic"/>
              <a:cs typeface="Sora Medium Italic"/>
              <a:sym typeface="Sora Medium"/>
            </a:endParaRPr>
          </a:p>
        </p:txBody>
      </p:sp>
      <p:sp>
        <p:nvSpPr>
          <p:cNvPr id="1272" name="Google Shape;1272;p15"/>
          <p:cNvSpPr txBox="1">
            <a:spLocks noGrp="1"/>
          </p:cNvSpPr>
          <p:nvPr>
            <p:ph type="subTitle" idx="4"/>
          </p:nvPr>
        </p:nvSpPr>
        <p:spPr>
          <a:xfrm rot="-3629145">
            <a:off x="967825" y="4138893"/>
            <a:ext cx="2465087" cy="1231279"/>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1600"/>
              </a:spcAft>
              <a:buSzPts val="1800"/>
              <a:buNone/>
            </a:pPr>
            <a:r>
              <a:rPr lang="en-US" sz="2600"/>
              <a:t>Skalierung</a:t>
            </a:r>
            <a:br>
              <a:rPr lang="en-US"/>
            </a:br>
            <a:r>
              <a:rPr lang="en-US" sz="1600" i="1">
                <a:latin typeface="Sora Medium Italic"/>
                <a:ea typeface="Sora Medium Italic"/>
                <a:cs typeface="Sora Medium Italic"/>
                <a:sym typeface="Sora Medium"/>
              </a:rPr>
              <a:t>Exponentiell größere Angriffsfläche</a:t>
            </a:r>
            <a:endParaRPr i="1">
              <a:latin typeface="Sora Medium Italic"/>
              <a:ea typeface="Sora Medium Italic"/>
              <a:cs typeface="Sora Medium Italic"/>
              <a:sym typeface="Sora Medium"/>
            </a:endParaRPr>
          </a:p>
        </p:txBody>
      </p:sp>
      <p:pic>
        <p:nvPicPr>
          <p:cNvPr id="1273" name="Google Shape;1273;p15"/>
          <p:cNvPicPr preferRelativeResize="0">
            <a:picLocks noGrp="1"/>
          </p:cNvPicPr>
          <p:nvPr>
            <p:ph type="pic" idx="5"/>
          </p:nvPr>
        </p:nvPicPr>
        <p:blipFill rotWithShape="1">
          <a:blip r:embed="rId4">
            <a:alphaModFix/>
          </a:blip>
          <a:srcRect/>
          <a:stretch/>
        </p:blipFill>
        <p:spPr>
          <a:xfrm>
            <a:off x="4941592" y="1876630"/>
            <a:ext cx="1402000" cy="1402000"/>
          </a:xfrm>
          <a:prstGeom prst="ellipse">
            <a:avLst/>
          </a:prstGeom>
          <a:noFill/>
          <a:ln>
            <a:noFill/>
          </a:ln>
        </p:spPr>
      </p:pic>
      <p:pic>
        <p:nvPicPr>
          <p:cNvPr id="1274" name="Google Shape;1274;p15"/>
          <p:cNvPicPr preferRelativeResize="0">
            <a:picLocks noGrp="1"/>
          </p:cNvPicPr>
          <p:nvPr>
            <p:ph type="pic" idx="6"/>
          </p:nvPr>
        </p:nvPicPr>
        <p:blipFill rotWithShape="1">
          <a:blip r:embed="rId5">
            <a:alphaModFix/>
          </a:blip>
          <a:srcRect/>
          <a:stretch/>
        </p:blipFill>
        <p:spPr>
          <a:xfrm>
            <a:off x="7243349" y="2073400"/>
            <a:ext cx="1402000" cy="1402000"/>
          </a:xfrm>
          <a:prstGeom prst="ellipse">
            <a:avLst/>
          </a:prstGeom>
          <a:noFill/>
          <a:ln>
            <a:noFill/>
          </a:ln>
        </p:spPr>
      </p:pic>
      <p:sp>
        <p:nvSpPr>
          <p:cNvPr id="1275" name="Google Shape;1275;p15"/>
          <p:cNvSpPr txBox="1">
            <a:spLocks noGrp="1"/>
          </p:cNvSpPr>
          <p:nvPr>
            <p:ph type="subTitle" idx="7"/>
          </p:nvPr>
        </p:nvSpPr>
        <p:spPr>
          <a:xfrm rot="-3629145">
            <a:off x="7399942" y="4426402"/>
            <a:ext cx="3125852" cy="1231279"/>
          </a:xfrm>
          <a:prstGeom prst="rect">
            <a:avLst/>
          </a:prstGeom>
          <a:noFill/>
          <a:ln>
            <a:noFill/>
          </a:ln>
        </p:spPr>
        <p:txBody>
          <a:bodyPr spcFirstLastPara="1" wrap="square" lIns="121900" tIns="121900" rIns="121900" bIns="121900" anchor="ctr" anchorCtr="0">
            <a:noAutofit/>
          </a:bodyPr>
          <a:lstStyle/>
          <a:p>
            <a:pPr marL="0" lvl="0" indent="0" algn="r" rtl="0">
              <a:lnSpc>
                <a:spcPct val="115000"/>
              </a:lnSpc>
              <a:spcBef>
                <a:spcPts val="0"/>
              </a:spcBef>
              <a:spcAft>
                <a:spcPts val="1600"/>
              </a:spcAft>
              <a:buSzPts val="1800"/>
              <a:buNone/>
            </a:pPr>
            <a:r>
              <a:rPr lang="en-US" sz="2400"/>
              <a:t>Beobachtbarkeit</a:t>
            </a:r>
            <a:br>
              <a:rPr lang="en-US"/>
            </a:br>
            <a:r>
              <a:rPr lang="en-US" sz="1600" i="1">
                <a:latin typeface="Sora Medium Italic"/>
                <a:ea typeface="Sora Medium Italic"/>
                <a:cs typeface="Sora Medium Italic"/>
                <a:sym typeface="Sora Medium"/>
              </a:rPr>
              <a:t>KI-Agenten sind noch schwerer zu überwachen</a:t>
            </a:r>
            <a:endParaRPr sz="1600" i="1">
              <a:latin typeface="Sora Medium Italic"/>
              <a:ea typeface="Sora Medium Italic"/>
              <a:cs typeface="Sora Medium Italic"/>
              <a:sym typeface="Sora Medium"/>
            </a:endParaRPr>
          </a:p>
        </p:txBody>
      </p:sp>
      <p:pic>
        <p:nvPicPr>
          <p:cNvPr id="1276" name="Google Shape;1276;p15"/>
          <p:cNvPicPr preferRelativeResize="0">
            <a:picLocks noGrp="1"/>
          </p:cNvPicPr>
          <p:nvPr>
            <p:ph type="pic" idx="8"/>
          </p:nvPr>
        </p:nvPicPr>
        <p:blipFill rotWithShape="1">
          <a:blip r:embed="rId6">
            <a:alphaModFix/>
          </a:blip>
          <a:srcRect/>
          <a:stretch/>
        </p:blipFill>
        <p:spPr>
          <a:xfrm>
            <a:off x="9561943" y="2073400"/>
            <a:ext cx="1402000" cy="14020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2"/>
          <p:cNvPicPr preferRelativeResize="0"/>
          <p:nvPr/>
        </p:nvPicPr>
        <p:blipFill rotWithShape="1">
          <a:blip r:embed="rId3">
            <a:alphaModFix/>
          </a:blip>
          <a:srcRect t="2560" r="1" b="10740"/>
          <a:stretch/>
        </p:blipFill>
        <p:spPr>
          <a:xfrm>
            <a:off x="6081900" y="10"/>
            <a:ext cx="6110400" cy="6857990"/>
          </a:xfrm>
          <a:prstGeom prst="rect">
            <a:avLst/>
          </a:prstGeom>
          <a:noFill/>
          <a:ln>
            <a:noFill/>
          </a:ln>
        </p:spPr>
      </p:pic>
      <p:sp>
        <p:nvSpPr>
          <p:cNvPr id="1063" name="Google Shape;1063;p2"/>
          <p:cNvSpPr txBox="1">
            <a:spLocks noGrp="1"/>
          </p:cNvSpPr>
          <p:nvPr>
            <p:ph type="title"/>
          </p:nvPr>
        </p:nvSpPr>
        <p:spPr>
          <a:xfrm>
            <a:off x="463296" y="2121668"/>
            <a:ext cx="4876800" cy="2099818"/>
          </a:xfrm>
          <a:prstGeom prst="rect">
            <a:avLst/>
          </a:prstGeom>
          <a:noFill/>
          <a:ln>
            <a:noFill/>
          </a:ln>
        </p:spPr>
        <p:txBody>
          <a:bodyPr spcFirstLastPara="1" wrap="square" lIns="0" tIns="0" rIns="0" bIns="0" anchor="ctr" anchorCtr="0">
            <a:normAutofit fontScale="90000"/>
          </a:bodyPr>
          <a:lstStyle/>
          <a:p>
            <a:pPr marL="0" lvl="0" indent="0" algn="l" rtl="0">
              <a:lnSpc>
                <a:spcPct val="90000"/>
              </a:lnSpc>
              <a:spcBef>
                <a:spcPts val="0"/>
              </a:spcBef>
              <a:spcAft>
                <a:spcPts val="0"/>
              </a:spcAft>
              <a:buSzPct val="95238"/>
              <a:buNone/>
            </a:pPr>
            <a:r>
              <a:rPr lang="en-US" sz="2800"/>
              <a:t>Wir haben </a:t>
            </a:r>
            <a:r>
              <a:rPr lang="en-US" sz="2800">
                <a:solidFill>
                  <a:schemeClr val="accent1"/>
                </a:solidFill>
              </a:rPr>
              <a:t>4.200 Fachleute aus 14 Ländern</a:t>
            </a:r>
            <a:r>
              <a:rPr lang="en-US" sz="2800"/>
              <a:t> befragt, um herauszufinden, wie sie sich an das neue Paradigma anpassen.</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6"/>
          <p:cNvSpPr txBox="1">
            <a:spLocks noGrp="1"/>
          </p:cNvSpPr>
          <p:nvPr>
            <p:ph type="title"/>
          </p:nvPr>
        </p:nvSpPr>
        <p:spPr>
          <a:xfrm>
            <a:off x="463296" y="248168"/>
            <a:ext cx="11277600" cy="567848"/>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Clr>
                <a:schemeClr val="accent5"/>
              </a:buClr>
              <a:buSzPts val="3600"/>
              <a:buNone/>
            </a:pPr>
            <a:r>
              <a:rPr lang="en-US" sz="4100">
                <a:solidFill>
                  <a:schemeClr val="accent5"/>
                </a:solidFill>
              </a:rPr>
              <a:t>Drei Handlungsempfehlungen</a:t>
            </a:r>
            <a:endParaRPr sz="4100">
              <a:solidFill>
                <a:schemeClr val="accent5"/>
              </a:solidFill>
            </a:endParaRPr>
          </a:p>
        </p:txBody>
      </p:sp>
      <p:sp>
        <p:nvSpPr>
          <p:cNvPr id="1282" name="Google Shape;1282;p16"/>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Font typeface="Sora"/>
              <a:buNone/>
            </a:pPr>
            <a:fld id="{00000000-1234-1234-1234-123412341234}" type="slidenum">
              <a:rPr lang="en-US"/>
              <a:t>20</a:t>
            </a:fld>
            <a:endParaRPr/>
          </a:p>
        </p:txBody>
      </p:sp>
      <p:sp>
        <p:nvSpPr>
          <p:cNvPr id="1283" name="Google Shape;1283;p16"/>
          <p:cNvSpPr txBox="1">
            <a:spLocks noGrp="1"/>
          </p:cNvSpPr>
          <p:nvPr>
            <p:ph type="subTitle" idx="1"/>
          </p:nvPr>
        </p:nvSpPr>
        <p:spPr>
          <a:xfrm>
            <a:off x="764737" y="3830000"/>
            <a:ext cx="3321126" cy="440000"/>
          </a:xfrm>
          <a:prstGeom prst="rect">
            <a:avLst/>
          </a:prstGeom>
          <a:noFill/>
          <a:ln>
            <a:noFill/>
          </a:ln>
        </p:spPr>
        <p:txBody>
          <a:bodyPr spcFirstLastPara="1" wrap="square" lIns="0" tIns="0" rIns="0" bIns="0" anchor="t" anchorCtr="0">
            <a:noAutofit/>
          </a:bodyPr>
          <a:lstStyle/>
          <a:p>
            <a:pPr marL="457200" lvl="0" indent="-342900" algn="ctr" rtl="0">
              <a:lnSpc>
                <a:spcPct val="115000"/>
              </a:lnSpc>
              <a:spcBef>
                <a:spcPts val="0"/>
              </a:spcBef>
              <a:spcAft>
                <a:spcPts val="0"/>
              </a:spcAft>
              <a:buClr>
                <a:schemeClr val="dk1"/>
              </a:buClr>
              <a:buSzPts val="1600"/>
              <a:buFont typeface="Sora SemiBold"/>
              <a:buNone/>
            </a:pPr>
            <a:r>
              <a:rPr lang="en-US" sz="2200" b="1"/>
              <a:t>HRM</a:t>
            </a:r>
            <a:endParaRPr sz="2200" b="1"/>
          </a:p>
          <a:p>
            <a:pPr marL="457200" lvl="0" indent="-342900" algn="ctr" rtl="0">
              <a:lnSpc>
                <a:spcPct val="115000"/>
              </a:lnSpc>
              <a:spcBef>
                <a:spcPts val="0"/>
              </a:spcBef>
              <a:spcAft>
                <a:spcPts val="0"/>
              </a:spcAft>
              <a:buClr>
                <a:schemeClr val="dk1"/>
              </a:buClr>
              <a:buSzPts val="1600"/>
              <a:buFont typeface="Sora SemiBold"/>
              <a:buNone/>
            </a:pPr>
            <a:r>
              <a:rPr lang="en-US" sz="2200" b="1"/>
              <a:t>einführen</a:t>
            </a:r>
            <a:endParaRPr sz="2200" b="1"/>
          </a:p>
        </p:txBody>
      </p:sp>
      <p:sp>
        <p:nvSpPr>
          <p:cNvPr id="1284" name="Google Shape;1284;p16"/>
          <p:cNvSpPr txBox="1">
            <a:spLocks noGrp="1"/>
          </p:cNvSpPr>
          <p:nvPr>
            <p:ph type="subTitle" idx="4"/>
          </p:nvPr>
        </p:nvSpPr>
        <p:spPr>
          <a:xfrm>
            <a:off x="4527010" y="3830000"/>
            <a:ext cx="3158580" cy="440000"/>
          </a:xfrm>
          <a:prstGeom prst="rect">
            <a:avLst/>
          </a:prstGeom>
          <a:noFill/>
          <a:ln>
            <a:noFill/>
          </a:ln>
        </p:spPr>
        <p:txBody>
          <a:bodyPr spcFirstLastPara="1" wrap="square" lIns="0" tIns="0" rIns="0" bIns="0" anchor="t" anchorCtr="0">
            <a:noAutofit/>
          </a:bodyPr>
          <a:lstStyle/>
          <a:p>
            <a:pPr marL="11113" lvl="0" indent="0" algn="ctr" rtl="0">
              <a:lnSpc>
                <a:spcPct val="115000"/>
              </a:lnSpc>
              <a:spcBef>
                <a:spcPts val="0"/>
              </a:spcBef>
              <a:spcAft>
                <a:spcPts val="0"/>
              </a:spcAft>
              <a:buSzPts val="1600"/>
              <a:buNone/>
            </a:pPr>
            <a:r>
              <a:rPr lang="en-US" sz="2200" b="1"/>
              <a:t>In Monitoring investieren</a:t>
            </a:r>
            <a:endParaRPr sz="2200" b="1"/>
          </a:p>
        </p:txBody>
      </p:sp>
      <p:sp>
        <p:nvSpPr>
          <p:cNvPr id="1285" name="Google Shape;1285;p16"/>
          <p:cNvSpPr txBox="1">
            <a:spLocks noGrp="1"/>
          </p:cNvSpPr>
          <p:nvPr>
            <p:ph type="subTitle" idx="5"/>
          </p:nvPr>
        </p:nvSpPr>
        <p:spPr>
          <a:xfrm>
            <a:off x="8224934" y="3830000"/>
            <a:ext cx="3083532" cy="440000"/>
          </a:xfrm>
          <a:prstGeom prst="rect">
            <a:avLst/>
          </a:prstGeom>
          <a:noFill/>
          <a:ln>
            <a:noFill/>
          </a:ln>
        </p:spPr>
        <p:txBody>
          <a:bodyPr spcFirstLastPara="1" wrap="square" lIns="0" tIns="0" rIns="0" bIns="0" anchor="t" anchorCtr="0">
            <a:noAutofit/>
          </a:bodyPr>
          <a:lstStyle/>
          <a:p>
            <a:pPr marL="11113" lvl="0" indent="0" algn="ctr" rtl="0">
              <a:lnSpc>
                <a:spcPct val="115000"/>
              </a:lnSpc>
              <a:spcBef>
                <a:spcPts val="0"/>
              </a:spcBef>
              <a:spcAft>
                <a:spcPts val="0"/>
              </a:spcAft>
              <a:buSzPts val="1600"/>
              <a:buNone/>
            </a:pPr>
            <a:r>
              <a:rPr lang="en-US" sz="2200" b="1"/>
              <a:t>Erweitern Sie auf KI-Agenten</a:t>
            </a:r>
            <a:endParaRPr sz="2200" b="1"/>
          </a:p>
        </p:txBody>
      </p:sp>
      <p:sp>
        <p:nvSpPr>
          <p:cNvPr id="1286" name="Google Shape;1286;p16"/>
          <p:cNvSpPr txBox="1">
            <a:spLocks noGrp="1"/>
          </p:cNvSpPr>
          <p:nvPr>
            <p:ph type="subTitle" idx="6"/>
          </p:nvPr>
        </p:nvSpPr>
        <p:spPr>
          <a:xfrm>
            <a:off x="764737" y="4794246"/>
            <a:ext cx="3321126" cy="1524000"/>
          </a:xfrm>
          <a:prstGeom prst="rect">
            <a:avLst/>
          </a:prstGeom>
          <a:noFill/>
          <a:ln>
            <a:noFill/>
          </a:ln>
        </p:spPr>
        <p:txBody>
          <a:bodyPr spcFirstLastPara="1" wrap="square" lIns="0" tIns="0" rIns="0" bIns="0" anchor="t" anchorCtr="0">
            <a:noAutofit/>
          </a:bodyPr>
          <a:lstStyle/>
          <a:p>
            <a:pPr marL="11112" lvl="0" indent="0" algn="ctr" rtl="0">
              <a:lnSpc>
                <a:spcPct val="95000"/>
              </a:lnSpc>
              <a:spcBef>
                <a:spcPts val="0"/>
              </a:spcBef>
              <a:spcAft>
                <a:spcPts val="0"/>
              </a:spcAft>
              <a:buSzPts val="1400"/>
              <a:buNone/>
            </a:pPr>
            <a:r>
              <a:rPr lang="en-US" sz="1600"/>
              <a:t>Wechseln Sie von reaktiven Straf- und Patch-Modellen</a:t>
            </a:r>
            <a:endParaRPr sz="1600"/>
          </a:p>
          <a:p>
            <a:pPr marL="11112" lvl="0" indent="0" algn="ctr" rtl="0">
              <a:lnSpc>
                <a:spcPct val="95000"/>
              </a:lnSpc>
              <a:spcBef>
                <a:spcPts val="0"/>
              </a:spcBef>
              <a:spcAft>
                <a:spcPts val="0"/>
              </a:spcAft>
              <a:buSzPts val="1400"/>
              <a:buNone/>
            </a:pPr>
            <a:r>
              <a:rPr lang="en-US" sz="1600"/>
              <a:t>hin zu pro-aktivem,</a:t>
            </a:r>
            <a:endParaRPr sz="1600"/>
          </a:p>
          <a:p>
            <a:pPr marL="11113" lvl="0" indent="0" algn="ctr" rtl="0">
              <a:lnSpc>
                <a:spcPct val="95000"/>
              </a:lnSpc>
              <a:spcBef>
                <a:spcPts val="0"/>
              </a:spcBef>
              <a:spcAft>
                <a:spcPts val="0"/>
              </a:spcAft>
              <a:buSzPts val="1400"/>
              <a:buNone/>
            </a:pPr>
            <a:r>
              <a:rPr lang="en-US" sz="1600"/>
              <a:t>personalisiertem Risikomanagement.</a:t>
            </a:r>
            <a:endParaRPr/>
          </a:p>
        </p:txBody>
      </p:sp>
      <p:sp>
        <p:nvSpPr>
          <p:cNvPr id="1287" name="Google Shape;1287;p16"/>
          <p:cNvSpPr txBox="1">
            <a:spLocks noGrp="1"/>
          </p:cNvSpPr>
          <p:nvPr>
            <p:ph type="subTitle" idx="7"/>
          </p:nvPr>
        </p:nvSpPr>
        <p:spPr>
          <a:xfrm>
            <a:off x="8031000" y="4794245"/>
            <a:ext cx="3470600" cy="1524000"/>
          </a:xfrm>
          <a:prstGeom prst="rect">
            <a:avLst/>
          </a:prstGeom>
          <a:noFill/>
          <a:ln>
            <a:noFill/>
          </a:ln>
        </p:spPr>
        <p:txBody>
          <a:bodyPr spcFirstLastPara="1" wrap="square" lIns="0" tIns="0" rIns="0" bIns="0" anchor="t" anchorCtr="0">
            <a:normAutofit/>
          </a:bodyPr>
          <a:lstStyle/>
          <a:p>
            <a:pPr marL="11112" lvl="0" indent="0" algn="ctr" rtl="0">
              <a:lnSpc>
                <a:spcPct val="95000"/>
              </a:lnSpc>
              <a:spcBef>
                <a:spcPts val="0"/>
              </a:spcBef>
              <a:spcAft>
                <a:spcPts val="0"/>
              </a:spcAft>
              <a:buSzPts val="1400"/>
              <a:buNone/>
            </a:pPr>
            <a:r>
              <a:rPr lang="en-US" sz="1600"/>
              <a:t>Implementieren Sie Kontrollmechanismen für KI-Agenten, damit sie sicher</a:t>
            </a:r>
            <a:endParaRPr sz="1600"/>
          </a:p>
          <a:p>
            <a:pPr marL="11112" lvl="0" indent="0" algn="ctr" rtl="0">
              <a:lnSpc>
                <a:spcPct val="95000"/>
              </a:lnSpc>
              <a:spcBef>
                <a:spcPts val="0"/>
              </a:spcBef>
              <a:spcAft>
                <a:spcPts val="0"/>
              </a:spcAft>
              <a:buSzPts val="1400"/>
              <a:buNone/>
            </a:pPr>
            <a:r>
              <a:rPr lang="en-US" sz="1600"/>
              <a:t>als aktive Teile der</a:t>
            </a:r>
            <a:endParaRPr sz="1600"/>
          </a:p>
          <a:p>
            <a:pPr marL="11112" lvl="0" indent="0" algn="ctr" rtl="0">
              <a:lnSpc>
                <a:spcPct val="95000"/>
              </a:lnSpc>
              <a:spcBef>
                <a:spcPts val="0"/>
              </a:spcBef>
              <a:spcAft>
                <a:spcPts val="0"/>
              </a:spcAft>
              <a:buSzPts val="1400"/>
              <a:buNone/>
            </a:pPr>
            <a:r>
              <a:rPr lang="en-US" sz="1600"/>
              <a:t>Belegschaft agieren.</a:t>
            </a:r>
            <a:endParaRPr/>
          </a:p>
        </p:txBody>
      </p:sp>
      <p:sp>
        <p:nvSpPr>
          <p:cNvPr id="1288" name="Google Shape;1288;p16"/>
          <p:cNvSpPr txBox="1">
            <a:spLocks noGrp="1"/>
          </p:cNvSpPr>
          <p:nvPr>
            <p:ph type="subTitle" idx="8"/>
          </p:nvPr>
        </p:nvSpPr>
        <p:spPr>
          <a:xfrm>
            <a:off x="4746324" y="4794245"/>
            <a:ext cx="2939266" cy="1724939"/>
          </a:xfrm>
          <a:prstGeom prst="rect">
            <a:avLst/>
          </a:prstGeom>
          <a:noFill/>
          <a:ln>
            <a:noFill/>
          </a:ln>
        </p:spPr>
        <p:txBody>
          <a:bodyPr spcFirstLastPara="1" wrap="square" lIns="0" tIns="0" rIns="0" bIns="0" anchor="t" anchorCtr="0">
            <a:noAutofit/>
          </a:bodyPr>
          <a:lstStyle/>
          <a:p>
            <a:pPr marL="11112" lvl="0" indent="0" algn="ctr" rtl="0">
              <a:lnSpc>
                <a:spcPct val="95000"/>
              </a:lnSpc>
              <a:spcBef>
                <a:spcPts val="0"/>
              </a:spcBef>
              <a:spcAft>
                <a:spcPts val="0"/>
              </a:spcAft>
              <a:buSzPts val="1400"/>
              <a:buNone/>
            </a:pPr>
            <a:r>
              <a:rPr lang="en-US" sz="1600"/>
              <a:t>Bauen Sie eine kritische Kontrollschicht auf.</a:t>
            </a:r>
            <a:endParaRPr sz="1600"/>
          </a:p>
          <a:p>
            <a:pPr marL="11113" lvl="0" indent="0" algn="ctr" rtl="0">
              <a:lnSpc>
                <a:spcPct val="95000"/>
              </a:lnSpc>
              <a:spcBef>
                <a:spcPts val="0"/>
              </a:spcBef>
              <a:spcAft>
                <a:spcPts val="0"/>
              </a:spcAft>
              <a:buSzPts val="1400"/>
              <a:buNone/>
            </a:pPr>
            <a:r>
              <a:rPr lang="en-US" sz="1600"/>
              <a:t>Mit Transparenz, Echtzeit-Coaching und individuellen Risikoscores.</a:t>
            </a:r>
            <a:endParaRPr/>
          </a:p>
        </p:txBody>
      </p:sp>
      <p:pic>
        <p:nvPicPr>
          <p:cNvPr id="1289" name="Google Shape;1289;p16" descr="Shield security icon"/>
          <p:cNvPicPr preferRelativeResize="0"/>
          <p:nvPr/>
        </p:nvPicPr>
        <p:blipFill rotWithShape="1">
          <a:blip r:embed="rId3">
            <a:alphaModFix/>
          </a:blip>
          <a:srcRect/>
          <a:stretch/>
        </p:blipFill>
        <p:spPr>
          <a:xfrm>
            <a:off x="1651000" y="1905000"/>
            <a:ext cx="1600200" cy="1600200"/>
          </a:xfrm>
          <a:prstGeom prst="rect">
            <a:avLst/>
          </a:prstGeom>
          <a:noFill/>
          <a:ln>
            <a:noFill/>
          </a:ln>
        </p:spPr>
      </p:pic>
      <p:pic>
        <p:nvPicPr>
          <p:cNvPr id="1290" name="Google Shape;1290;p16" descr="Oversight telescope icon"/>
          <p:cNvPicPr preferRelativeResize="0"/>
          <p:nvPr/>
        </p:nvPicPr>
        <p:blipFill rotWithShape="1">
          <a:blip r:embed="rId4">
            <a:alphaModFix/>
          </a:blip>
          <a:srcRect/>
          <a:stretch/>
        </p:blipFill>
        <p:spPr>
          <a:xfrm>
            <a:off x="5308600" y="1905000"/>
            <a:ext cx="1600200" cy="1600200"/>
          </a:xfrm>
          <a:prstGeom prst="rect">
            <a:avLst/>
          </a:prstGeom>
          <a:noFill/>
          <a:ln>
            <a:noFill/>
          </a:ln>
        </p:spPr>
      </p:pic>
      <p:pic>
        <p:nvPicPr>
          <p:cNvPr id="1291" name="Google Shape;1291;p16" descr="AI agent icon"/>
          <p:cNvPicPr preferRelativeResize="0"/>
          <p:nvPr/>
        </p:nvPicPr>
        <p:blipFill rotWithShape="1">
          <a:blip r:embed="rId5">
            <a:alphaModFix/>
          </a:blip>
          <a:srcRect/>
          <a:stretch/>
        </p:blipFill>
        <p:spPr>
          <a:xfrm>
            <a:off x="8966200" y="1905000"/>
            <a:ext cx="1600200" cy="1600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7"/>
          <p:cNvSpPr txBox="1">
            <a:spLocks noGrp="1"/>
          </p:cNvSpPr>
          <p:nvPr>
            <p:ph type="title"/>
          </p:nvPr>
        </p:nvSpPr>
        <p:spPr>
          <a:xfrm>
            <a:off x="5386732" y="3283221"/>
            <a:ext cx="6358668" cy="861774"/>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800"/>
              <a:buNone/>
            </a:pPr>
            <a:r>
              <a:rPr lang="en-US">
                <a:solidFill>
                  <a:schemeClr val="accent2"/>
                </a:solidFill>
              </a:rPr>
              <a:t>Laden Sie den Forschungsbericht jetzt herunter.</a:t>
            </a:r>
            <a:endParaRPr/>
          </a:p>
        </p:txBody>
      </p:sp>
      <p:sp>
        <p:nvSpPr>
          <p:cNvPr id="1297" name="Google Shape;1297;p17"/>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Font typeface="Sora"/>
              <a:buNone/>
            </a:pPr>
            <a:fld id="{00000000-1234-1234-1234-123412341234}" type="slidenum">
              <a:rPr lang="en-US"/>
              <a:t>21</a:t>
            </a:fld>
            <a:endParaRPr/>
          </a:p>
        </p:txBody>
      </p:sp>
      <p:pic>
        <p:nvPicPr>
          <p:cNvPr id="1298" name="Google Shape;1298;p17"/>
          <p:cNvPicPr preferRelativeResize="0"/>
          <p:nvPr/>
        </p:nvPicPr>
        <p:blipFill rotWithShape="1">
          <a:blip r:embed="rId3">
            <a:alphaModFix/>
          </a:blip>
          <a:srcRect/>
          <a:stretch/>
        </p:blipFill>
        <p:spPr>
          <a:xfrm>
            <a:off x="479992" y="718177"/>
            <a:ext cx="3728687" cy="4825359"/>
          </a:xfrm>
          <a:prstGeom prst="rect">
            <a:avLst/>
          </a:prstGeom>
          <a:noFill/>
          <a:ln>
            <a:noFill/>
          </a:ln>
        </p:spPr>
      </p:pic>
      <p:pic>
        <p:nvPicPr>
          <p:cNvPr id="1299" name="Google Shape;1299;p17"/>
          <p:cNvPicPr preferRelativeResize="0"/>
          <p:nvPr/>
        </p:nvPicPr>
        <p:blipFill rotWithShape="1">
          <a:blip r:embed="rId4">
            <a:alphaModFix/>
          </a:blip>
          <a:srcRect/>
          <a:stretch/>
        </p:blipFill>
        <p:spPr>
          <a:xfrm>
            <a:off x="3688237" y="2942863"/>
            <a:ext cx="1242736" cy="15424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18"/>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Font typeface="Sora"/>
              <a:buNone/>
            </a:pPr>
            <a:fld id="{00000000-1234-1234-1234-123412341234}" type="slidenum">
              <a:rPr lang="en-US"/>
              <a:t>22</a:t>
            </a:fld>
            <a:endParaRPr/>
          </a:p>
        </p:txBody>
      </p:sp>
      <p:sp>
        <p:nvSpPr>
          <p:cNvPr id="1305" name="Google Shape;1305;p18"/>
          <p:cNvSpPr txBox="1">
            <a:spLocks noGrp="1"/>
          </p:cNvSpPr>
          <p:nvPr>
            <p:ph type="title"/>
          </p:nvPr>
        </p:nvSpPr>
        <p:spPr>
          <a:xfrm>
            <a:off x="463296" y="2543600"/>
            <a:ext cx="11277600" cy="1122400"/>
          </a:xfrm>
          <a:prstGeom prst="rect">
            <a:avLst/>
          </a:prstGeom>
          <a:noFill/>
          <a:ln>
            <a:noFill/>
          </a:ln>
        </p:spPr>
        <p:txBody>
          <a:bodyPr spcFirstLastPara="1" wrap="square" lIns="121900" tIns="121900" rIns="121900" bIns="121900" anchor="ctr" anchorCtr="0">
            <a:normAutofit/>
          </a:bodyPr>
          <a:lstStyle/>
          <a:p>
            <a:pPr marL="0" lvl="0" indent="0" algn="l" rtl="0">
              <a:lnSpc>
                <a:spcPct val="100000"/>
              </a:lnSpc>
              <a:spcBef>
                <a:spcPts val="0"/>
              </a:spcBef>
              <a:spcAft>
                <a:spcPts val="0"/>
              </a:spcAft>
              <a:buSzPts val="3600"/>
              <a:buNone/>
            </a:pPr>
            <a:r>
              <a:rPr lang="en-US"/>
              <a:t>Vielen Dank</a:t>
            </a:r>
            <a:endParaRPr/>
          </a:p>
        </p:txBody>
      </p:sp>
      <p:sp>
        <p:nvSpPr>
          <p:cNvPr id="1306" name="Google Shape;1306;p18"/>
          <p:cNvSpPr txBox="1"/>
          <p:nvPr/>
        </p:nvSpPr>
        <p:spPr>
          <a:xfrm>
            <a:off x="7648579" y="4816160"/>
            <a:ext cx="4092317" cy="1122400"/>
          </a:xfrm>
          <a:prstGeom prst="rect">
            <a:avLst/>
          </a:prstGeom>
          <a:noFill/>
          <a:ln>
            <a:noFill/>
          </a:ln>
        </p:spPr>
        <p:txBody>
          <a:bodyPr spcFirstLastPara="1" wrap="square" lIns="121900" tIns="60925" rIns="121900" bIns="60925" anchor="t" anchorCtr="0">
            <a:normAutofit lnSpcReduction="10000"/>
          </a:bodyPr>
          <a:lstStyle/>
          <a:p>
            <a:pPr marL="0" marR="0" lvl="0" indent="0" algn="l" rtl="0">
              <a:lnSpc>
                <a:spcPct val="100000"/>
              </a:lnSpc>
              <a:spcBef>
                <a:spcPts val="0"/>
              </a:spcBef>
              <a:spcAft>
                <a:spcPts val="0"/>
              </a:spcAft>
              <a:buClr>
                <a:schemeClr val="lt1"/>
              </a:buClr>
              <a:buSzPts val="1800"/>
              <a:buFont typeface="Arial"/>
              <a:buNone/>
            </a:pPr>
            <a:r>
              <a:rPr lang="en-US" sz="2400" b="1" i="0" u="none" strike="noStrike" cap="none">
                <a:solidFill>
                  <a:schemeClr val="dk1"/>
                </a:solidFill>
                <a:latin typeface="Arial"/>
                <a:ea typeface="Arial"/>
                <a:cs typeface="Arial"/>
                <a:sym typeface="Arial"/>
              </a:rPr>
              <a:t>Dr. Martin J. Krämer</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2400" b="0" i="0" u="none" strike="noStrike" cap="none">
                <a:solidFill>
                  <a:schemeClr val="dk1"/>
                </a:solidFill>
                <a:latin typeface="Arial"/>
                <a:ea typeface="Arial"/>
                <a:cs typeface="Arial"/>
                <a:sym typeface="Arial"/>
              </a:rPr>
              <a:t>mkraemer@knowbe4.com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r>
              <a:rPr lang="en-US" sz="2400" b="0" i="0" u="none" strike="noStrike" cap="none">
                <a:solidFill>
                  <a:schemeClr val="dk1"/>
                </a:solidFill>
                <a:latin typeface="Arial"/>
                <a:ea typeface="Arial"/>
                <a:cs typeface="Arial"/>
                <a:sym typeface="Arial"/>
              </a:rPr>
              <a:t>linkedin.com/in/martinkra/</a:t>
            </a:r>
            <a:endParaRPr sz="1400" b="0" i="0" u="none" strike="noStrike" cap="none">
              <a:solidFill>
                <a:srgbClr val="000000"/>
              </a:solidFill>
              <a:latin typeface="Arial"/>
              <a:ea typeface="Arial"/>
              <a:cs typeface="Arial"/>
              <a:sym typeface="Arial"/>
            </a:endParaRPr>
          </a:p>
        </p:txBody>
      </p:sp>
      <p:pic>
        <p:nvPicPr>
          <p:cNvPr id="1307" name="Google Shape;1307;p18"/>
          <p:cNvPicPr preferRelativeResize="0"/>
          <p:nvPr/>
        </p:nvPicPr>
        <p:blipFill rotWithShape="1">
          <a:blip r:embed="rId3">
            <a:alphaModFix/>
          </a:blip>
          <a:srcRect/>
          <a:stretch/>
        </p:blipFill>
        <p:spPr>
          <a:xfrm>
            <a:off x="6298460" y="4816160"/>
            <a:ext cx="1100816" cy="1122401"/>
          </a:xfrm>
          <a:prstGeom prst="rect">
            <a:avLst/>
          </a:prstGeom>
          <a:noFill/>
          <a:ln>
            <a:noFill/>
          </a:ln>
        </p:spPr>
      </p:pic>
      <p:pic>
        <p:nvPicPr>
          <p:cNvPr id="1308" name="Google Shape;1308;p18" descr="A person in a suit&#10;&#10;Description automatically generated with medium confidence"/>
          <p:cNvPicPr preferRelativeResize="0"/>
          <p:nvPr/>
        </p:nvPicPr>
        <p:blipFill rotWithShape="1">
          <a:blip r:embed="rId4">
            <a:alphaModFix/>
          </a:blip>
          <a:srcRect r="-7895"/>
          <a:stretch/>
        </p:blipFill>
        <p:spPr>
          <a:xfrm>
            <a:off x="8432556" y="1842619"/>
            <a:ext cx="2524363" cy="2524363"/>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3"/>
          <p:cNvSpPr txBox="1">
            <a:spLocks noGrp="1"/>
          </p:cNvSpPr>
          <p:nvPr>
            <p:ph type="title"/>
          </p:nvPr>
        </p:nvSpPr>
        <p:spPr>
          <a:xfrm>
            <a:off x="457200" y="593367"/>
            <a:ext cx="11277600" cy="1135696"/>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Clr>
                <a:schemeClr val="accent5"/>
              </a:buClr>
              <a:buSzPts val="3600"/>
              <a:buNone/>
            </a:pPr>
            <a:r>
              <a:rPr lang="en-US" sz="4100">
                <a:solidFill>
                  <a:schemeClr val="accent5"/>
                </a:solidFill>
              </a:rPr>
              <a:t>Der menschliche Aspekt in der Cybersicherheit</a:t>
            </a:r>
            <a:endParaRPr sz="4100">
              <a:solidFill>
                <a:schemeClr val="accent5"/>
              </a:solidFill>
            </a:endParaRPr>
          </a:p>
        </p:txBody>
      </p:sp>
      <p:sp>
        <p:nvSpPr>
          <p:cNvPr id="1070" name="Google Shape;1070;p3"/>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Font typeface="Sora"/>
              <a:buNone/>
            </a:pPr>
            <a:fld id="{00000000-1234-1234-1234-123412341234}" type="slidenum">
              <a:rPr lang="en-US"/>
              <a:t>3</a:t>
            </a:fld>
            <a:endParaRPr/>
          </a:p>
        </p:txBody>
      </p:sp>
      <p:sp>
        <p:nvSpPr>
          <p:cNvPr id="1071" name="Google Shape;1071;p3"/>
          <p:cNvSpPr/>
          <p:nvPr/>
        </p:nvSpPr>
        <p:spPr>
          <a:xfrm>
            <a:off x="2261788" y="5038578"/>
            <a:ext cx="7668424" cy="857915"/>
          </a:xfrm>
          <a:custGeom>
            <a:avLst/>
            <a:gdLst/>
            <a:ahLst/>
            <a:cxnLst/>
            <a:rect l="l" t="t" r="r" b="b"/>
            <a:pathLst>
              <a:path w="4909803" h="643436" extrusionOk="0">
                <a:moveTo>
                  <a:pt x="0" y="0"/>
                </a:moveTo>
                <a:lnTo>
                  <a:pt x="4909803" y="0"/>
                </a:lnTo>
                <a:lnTo>
                  <a:pt x="4909803" y="643436"/>
                </a:lnTo>
                <a:lnTo>
                  <a:pt x="0" y="643436"/>
                </a:lnTo>
                <a:lnTo>
                  <a:pt x="0" y="0"/>
                </a:lnTo>
                <a:close/>
              </a:path>
            </a:pathLst>
          </a:custGeom>
          <a:noFill/>
          <a:ln>
            <a:noFill/>
          </a:ln>
        </p:spPr>
        <p:txBody>
          <a:bodyPr spcFirstLastPara="1" wrap="square" lIns="151700" tIns="151700" rIns="151700" bIns="15170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Sora"/>
                <a:ea typeface="Sora"/>
                <a:cs typeface="Sora"/>
                <a:sym typeface="Sora"/>
              </a:rPr>
              <a:t>Angreifer hacken keine Maschinen –</a:t>
            </a:r>
            <a:endParaRPr sz="2800" b="1" i="0" u="none" strike="noStrike" cap="none">
              <a:solidFill>
                <a:schemeClr val="dk1"/>
              </a:solidFill>
              <a:latin typeface="Sora"/>
              <a:ea typeface="Sora"/>
              <a:cs typeface="Sora"/>
              <a:sym typeface="Sora"/>
            </a:endParaRPr>
          </a:p>
          <a:p>
            <a:pPr marL="0" marR="0" lvl="0" indent="0" algn="ctr"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Sora"/>
                <a:ea typeface="Sora"/>
                <a:cs typeface="Sora"/>
                <a:sym typeface="Sora"/>
              </a:rPr>
              <a:t>sie hacken die Menschen dahinter.</a:t>
            </a:r>
            <a:endParaRPr sz="2800" b="1" i="0" u="none" strike="noStrike" cap="none">
              <a:solidFill>
                <a:schemeClr val="dk1"/>
              </a:solidFill>
              <a:latin typeface="Sora"/>
              <a:ea typeface="Sora"/>
              <a:cs typeface="Sora"/>
              <a:sym typeface="Sora"/>
            </a:endParaRPr>
          </a:p>
        </p:txBody>
      </p:sp>
      <p:sp>
        <p:nvSpPr>
          <p:cNvPr id="1072" name="Google Shape;1072;p3"/>
          <p:cNvSpPr/>
          <p:nvPr/>
        </p:nvSpPr>
        <p:spPr>
          <a:xfrm>
            <a:off x="4638461" y="1723500"/>
            <a:ext cx="2915080" cy="2915080"/>
          </a:xfrm>
          <a:custGeom>
            <a:avLst/>
            <a:gdLst/>
            <a:ahLst/>
            <a:cxnLst/>
            <a:rect l="l" t="t" r="r" b="b"/>
            <a:pathLst>
              <a:path w="965154" h="965154" extrusionOk="0">
                <a:moveTo>
                  <a:pt x="0" y="482577"/>
                </a:moveTo>
                <a:cubicBezTo>
                  <a:pt x="0" y="216057"/>
                  <a:pt x="216057" y="0"/>
                  <a:pt x="482577" y="0"/>
                </a:cubicBezTo>
                <a:cubicBezTo>
                  <a:pt x="749097" y="0"/>
                  <a:pt x="965154" y="216057"/>
                  <a:pt x="965154" y="482577"/>
                </a:cubicBezTo>
                <a:cubicBezTo>
                  <a:pt x="965154" y="749097"/>
                  <a:pt x="749097" y="965154"/>
                  <a:pt x="482577" y="965154"/>
                </a:cubicBezTo>
                <a:cubicBezTo>
                  <a:pt x="216057" y="965154"/>
                  <a:pt x="0" y="749097"/>
                  <a:pt x="0" y="482577"/>
                </a:cubicBezTo>
                <a:close/>
              </a:path>
            </a:pathLst>
          </a:custGeom>
          <a:solidFill>
            <a:srgbClr val="ED4422"/>
          </a:solidFill>
          <a:ln w="254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Sora"/>
                <a:ea typeface="Sora"/>
                <a:cs typeface="Sora"/>
                <a:sym typeface="Sora"/>
              </a:rPr>
              <a:t>Insider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980"/>
              </a:spcBef>
              <a:spcAft>
                <a:spcPts val="0"/>
              </a:spcAft>
              <a:buClr>
                <a:srgbClr val="000000"/>
              </a:buClr>
              <a:buSzPts val="2800"/>
              <a:buFont typeface="Arial"/>
              <a:buNone/>
            </a:pPr>
            <a:r>
              <a:rPr lang="en-US" sz="2800" b="0" i="0" u="none" strike="noStrike" cap="none">
                <a:solidFill>
                  <a:schemeClr val="lt1"/>
                </a:solidFill>
                <a:latin typeface="Sora"/>
                <a:ea typeface="Sora"/>
                <a:cs typeface="Sora"/>
                <a:sym typeface="Sora"/>
              </a:rPr>
              <a:t>Manipulation</a:t>
            </a: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893739" y="1723500"/>
            <a:ext cx="2915080" cy="2915080"/>
          </a:xfrm>
          <a:custGeom>
            <a:avLst/>
            <a:gdLst/>
            <a:ahLst/>
            <a:cxnLst/>
            <a:rect l="l" t="t" r="r" b="b"/>
            <a:pathLst>
              <a:path w="965154" h="965154" extrusionOk="0">
                <a:moveTo>
                  <a:pt x="0" y="482577"/>
                </a:moveTo>
                <a:cubicBezTo>
                  <a:pt x="0" y="216057"/>
                  <a:pt x="216057" y="0"/>
                  <a:pt x="482577" y="0"/>
                </a:cubicBezTo>
                <a:cubicBezTo>
                  <a:pt x="749097" y="0"/>
                  <a:pt x="965154" y="216057"/>
                  <a:pt x="965154" y="482577"/>
                </a:cubicBezTo>
                <a:cubicBezTo>
                  <a:pt x="965154" y="749097"/>
                  <a:pt x="749097" y="965154"/>
                  <a:pt x="482577" y="965154"/>
                </a:cubicBezTo>
                <a:cubicBezTo>
                  <a:pt x="216057" y="965154"/>
                  <a:pt x="0" y="749097"/>
                  <a:pt x="0" y="482577"/>
                </a:cubicBezTo>
                <a:close/>
              </a:path>
            </a:pathLst>
          </a:custGeom>
          <a:solidFill>
            <a:schemeClr val="accent5"/>
          </a:solidFill>
          <a:ln w="254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Sora"/>
                <a:ea typeface="Sora"/>
                <a:cs typeface="Sora"/>
                <a:sym typeface="Sora"/>
              </a:rPr>
              <a:t>Login Daten </a:t>
            </a:r>
            <a:br>
              <a:rPr lang="en-US" sz="2800" b="0" i="0" u="none" strike="noStrike" cap="none">
                <a:solidFill>
                  <a:schemeClr val="lt1"/>
                </a:solidFill>
                <a:latin typeface="Sora"/>
                <a:ea typeface="Sora"/>
                <a:cs typeface="Sora"/>
                <a:sym typeface="Sora"/>
              </a:rPr>
            </a:br>
            <a:r>
              <a:rPr lang="en-US" sz="2800" b="0" i="0" u="none" strike="noStrike" cap="none">
                <a:solidFill>
                  <a:schemeClr val="lt1"/>
                </a:solidFill>
                <a:latin typeface="Sora"/>
                <a:ea typeface="Sora"/>
                <a:cs typeface="Sora"/>
                <a:sym typeface="Sora"/>
              </a:rPr>
              <a:t>Diebstahl</a:t>
            </a:r>
            <a:endParaRPr sz="2800" b="0" i="0" u="none" strike="noStrike" cap="none">
              <a:solidFill>
                <a:schemeClr val="lt1"/>
              </a:solidFill>
              <a:latin typeface="Sora"/>
              <a:ea typeface="Sora"/>
              <a:cs typeface="Sora"/>
              <a:sym typeface="Sora"/>
            </a:endParaRPr>
          </a:p>
        </p:txBody>
      </p:sp>
      <p:sp>
        <p:nvSpPr>
          <p:cNvPr id="1074" name="Google Shape;1074;p3"/>
          <p:cNvSpPr/>
          <p:nvPr/>
        </p:nvSpPr>
        <p:spPr>
          <a:xfrm>
            <a:off x="8383184" y="1723500"/>
            <a:ext cx="2915080" cy="2915080"/>
          </a:xfrm>
          <a:custGeom>
            <a:avLst/>
            <a:gdLst/>
            <a:ahLst/>
            <a:cxnLst/>
            <a:rect l="l" t="t" r="r" b="b"/>
            <a:pathLst>
              <a:path w="965154" h="965154" extrusionOk="0">
                <a:moveTo>
                  <a:pt x="0" y="482577"/>
                </a:moveTo>
                <a:cubicBezTo>
                  <a:pt x="0" y="216057"/>
                  <a:pt x="216057" y="0"/>
                  <a:pt x="482577" y="0"/>
                </a:cubicBezTo>
                <a:cubicBezTo>
                  <a:pt x="749097" y="0"/>
                  <a:pt x="965154" y="216057"/>
                  <a:pt x="965154" y="482577"/>
                </a:cubicBezTo>
                <a:cubicBezTo>
                  <a:pt x="965154" y="749097"/>
                  <a:pt x="749097" y="965154"/>
                  <a:pt x="482577" y="965154"/>
                </a:cubicBezTo>
                <a:cubicBezTo>
                  <a:pt x="216057" y="965154"/>
                  <a:pt x="0" y="749097"/>
                  <a:pt x="0" y="482577"/>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Sora"/>
                <a:ea typeface="Sora"/>
                <a:cs typeface="Sora"/>
                <a:sym typeface="Sora"/>
              </a:rPr>
              <a:t>Social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980"/>
              </a:spcBef>
              <a:spcAft>
                <a:spcPts val="0"/>
              </a:spcAft>
              <a:buClr>
                <a:srgbClr val="000000"/>
              </a:buClr>
              <a:buSzPts val="2800"/>
              <a:buFont typeface="Arial"/>
              <a:buNone/>
            </a:pPr>
            <a:r>
              <a:rPr lang="en-US" sz="2800" b="0" i="0" u="none" strike="noStrike" cap="none">
                <a:solidFill>
                  <a:schemeClr val="lt1"/>
                </a:solidFill>
                <a:latin typeface="Sora"/>
                <a:ea typeface="Sora"/>
                <a:cs typeface="Sora"/>
                <a:sym typeface="Sora"/>
              </a:rPr>
              <a:t>Engineering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4"/>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600"/>
              </a:spcAft>
              <a:buClr>
                <a:schemeClr val="dk1"/>
              </a:buClr>
              <a:buSzPts val="1300"/>
              <a:buFont typeface="Sora"/>
              <a:buNone/>
            </a:pPr>
            <a:fld id="{00000000-1234-1234-1234-123412341234}" type="slidenum">
              <a:rPr lang="en-US"/>
              <a:t>4</a:t>
            </a:fld>
            <a:endParaRPr/>
          </a:p>
        </p:txBody>
      </p:sp>
      <p:sp>
        <p:nvSpPr>
          <p:cNvPr id="1081" name="Google Shape;1081;p4"/>
          <p:cNvSpPr txBox="1">
            <a:spLocks noGrp="1"/>
          </p:cNvSpPr>
          <p:nvPr>
            <p:ph type="title"/>
          </p:nvPr>
        </p:nvSpPr>
        <p:spPr>
          <a:xfrm>
            <a:off x="463296" y="593367"/>
            <a:ext cx="11277600" cy="7636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90000"/>
              </a:lnSpc>
              <a:spcBef>
                <a:spcPts val="0"/>
              </a:spcBef>
              <a:spcAft>
                <a:spcPts val="0"/>
              </a:spcAft>
              <a:buSzPct val="97560"/>
              <a:buNone/>
            </a:pPr>
            <a:r>
              <a:rPr lang="en-US" sz="4100"/>
              <a:t>Wichtige Trends beim Hacking von Menschen</a:t>
            </a:r>
            <a:endParaRPr/>
          </a:p>
        </p:txBody>
      </p:sp>
      <p:sp>
        <p:nvSpPr>
          <p:cNvPr id="1082" name="Google Shape;1082;p4"/>
          <p:cNvSpPr txBox="1">
            <a:spLocks noGrp="1"/>
          </p:cNvSpPr>
          <p:nvPr>
            <p:ph type="body" idx="4294967295"/>
          </p:nvPr>
        </p:nvSpPr>
        <p:spPr>
          <a:xfrm>
            <a:off x="463296" y="1547467"/>
            <a:ext cx="5448300" cy="4352544"/>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en-US" sz="2400" b="1">
                <a:solidFill>
                  <a:schemeClr val="accent1"/>
                </a:solidFill>
              </a:rPr>
              <a:t>90% </a:t>
            </a:r>
            <a:endParaRPr/>
          </a:p>
          <a:p>
            <a:pPr marL="0" lvl="0" indent="0" algn="ctr" rtl="0">
              <a:lnSpc>
                <a:spcPct val="115000"/>
              </a:lnSpc>
              <a:spcBef>
                <a:spcPts val="600"/>
              </a:spcBef>
              <a:spcAft>
                <a:spcPts val="0"/>
              </a:spcAft>
              <a:buSzPts val="1800"/>
              <a:buNone/>
            </a:pPr>
            <a:r>
              <a:rPr lang="en-US">
                <a:solidFill>
                  <a:schemeClr val="accent5"/>
                </a:solidFill>
              </a:rPr>
              <a:t>Anstieg der Vorfälle im Laufe des Jahres</a:t>
            </a:r>
            <a:br>
              <a:rPr lang="en-US">
                <a:solidFill>
                  <a:schemeClr val="accent5"/>
                </a:solidFill>
              </a:rPr>
            </a:br>
            <a:endParaRPr>
              <a:solidFill>
                <a:schemeClr val="accent5"/>
              </a:solidFill>
            </a:endParaRPr>
          </a:p>
          <a:p>
            <a:pPr marL="0" lvl="0" indent="0" algn="ctr" rtl="0">
              <a:lnSpc>
                <a:spcPct val="115000"/>
              </a:lnSpc>
              <a:spcBef>
                <a:spcPts val="600"/>
              </a:spcBef>
              <a:spcAft>
                <a:spcPts val="0"/>
              </a:spcAft>
              <a:buSzPts val="1800"/>
              <a:buNone/>
            </a:pPr>
            <a:r>
              <a:rPr lang="en-US" sz="2400" b="1">
                <a:solidFill>
                  <a:schemeClr val="accent1"/>
                </a:solidFill>
              </a:rPr>
              <a:t>93% </a:t>
            </a:r>
            <a:endParaRPr/>
          </a:p>
          <a:p>
            <a:pPr marL="0" lvl="0" indent="0" algn="ctr" rtl="0">
              <a:lnSpc>
                <a:spcPct val="115000"/>
              </a:lnSpc>
              <a:spcBef>
                <a:spcPts val="600"/>
              </a:spcBef>
              <a:spcAft>
                <a:spcPts val="0"/>
              </a:spcAft>
              <a:buSzPts val="1800"/>
              <a:buNone/>
            </a:pPr>
            <a:r>
              <a:rPr lang="en-US">
                <a:solidFill>
                  <a:schemeClr val="accent5"/>
                </a:solidFill>
              </a:rPr>
              <a:t>von Organisationen hatten Vorfälle, die durch äußere Angriffe verursacht wurden</a:t>
            </a:r>
            <a:br>
              <a:rPr lang="en-US">
                <a:solidFill>
                  <a:schemeClr val="accent5"/>
                </a:solidFill>
              </a:rPr>
            </a:br>
            <a:endParaRPr>
              <a:solidFill>
                <a:schemeClr val="accent5"/>
              </a:solidFill>
            </a:endParaRPr>
          </a:p>
          <a:p>
            <a:pPr marL="0" lvl="0" indent="0" algn="ctr" rtl="0">
              <a:lnSpc>
                <a:spcPct val="115000"/>
              </a:lnSpc>
              <a:spcBef>
                <a:spcPts val="600"/>
              </a:spcBef>
              <a:spcAft>
                <a:spcPts val="0"/>
              </a:spcAft>
              <a:buSzPts val="1800"/>
              <a:buNone/>
            </a:pPr>
            <a:r>
              <a:rPr lang="en-US" sz="2400" b="1">
                <a:solidFill>
                  <a:schemeClr val="accent1"/>
                </a:solidFill>
              </a:rPr>
              <a:t>64% </a:t>
            </a:r>
            <a:endParaRPr/>
          </a:p>
          <a:p>
            <a:pPr marL="0" lvl="0" indent="0" algn="ctr" rtl="0">
              <a:lnSpc>
                <a:spcPct val="115000"/>
              </a:lnSpc>
              <a:spcBef>
                <a:spcPts val="600"/>
              </a:spcBef>
              <a:spcAft>
                <a:spcPts val="600"/>
              </a:spcAft>
              <a:buSzPts val="1800"/>
              <a:buNone/>
            </a:pPr>
            <a:r>
              <a:rPr lang="en-US">
                <a:solidFill>
                  <a:schemeClr val="accent5"/>
                </a:solidFill>
              </a:rPr>
              <a:t>dass externe Angriffe per E-Mail stattfanden</a:t>
            </a:r>
            <a:endParaRPr b="1">
              <a:solidFill>
                <a:schemeClr val="accent5"/>
              </a:solidFill>
            </a:endParaRPr>
          </a:p>
        </p:txBody>
      </p:sp>
      <p:pic>
        <p:nvPicPr>
          <p:cNvPr id="1083" name="Google Shape;1083;p4" descr="A graph of a graph showing the percentage of a number of channels&#10;&#10;AI-generated content may be incorrect."/>
          <p:cNvPicPr preferRelativeResize="0"/>
          <p:nvPr/>
        </p:nvPicPr>
        <p:blipFill rotWithShape="1">
          <a:blip r:embed="rId3">
            <a:alphaModFix/>
          </a:blip>
          <a:srcRect t="6014" r="2" b="2"/>
          <a:stretch/>
        </p:blipFill>
        <p:spPr>
          <a:xfrm>
            <a:off x="6292596" y="1547467"/>
            <a:ext cx="5448300" cy="43525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5"/>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600"/>
              </a:spcAft>
              <a:buClr>
                <a:schemeClr val="dk1"/>
              </a:buClr>
              <a:buSzPts val="1300"/>
              <a:buFont typeface="Sora"/>
              <a:buNone/>
            </a:pPr>
            <a:fld id="{00000000-1234-1234-1234-123412341234}" type="slidenum">
              <a:rPr lang="en-US"/>
              <a:t>5</a:t>
            </a:fld>
            <a:endParaRPr/>
          </a:p>
        </p:txBody>
      </p:sp>
      <p:sp>
        <p:nvSpPr>
          <p:cNvPr id="1089" name="Google Shape;1089;p5"/>
          <p:cNvSpPr/>
          <p:nvPr/>
        </p:nvSpPr>
        <p:spPr>
          <a:xfrm>
            <a:off x="463296" y="593367"/>
            <a:ext cx="11277600" cy="763600"/>
          </a:xfrm>
          <a:prstGeom prst="rect">
            <a:avLst/>
          </a:prstGeom>
          <a:noFill/>
          <a:ln>
            <a:noFill/>
          </a:ln>
        </p:spPr>
        <p:txBody>
          <a:bodyPr spcFirstLastPara="1" wrap="square" lIns="91425" tIns="91425" rIns="91425" bIns="91425" anchor="ctr" anchorCtr="0">
            <a:normAutofit/>
          </a:bodyPr>
          <a:lstStyle/>
          <a:p>
            <a:pPr marL="0" marR="0" lvl="0" indent="0" algn="ctr" rtl="0">
              <a:lnSpc>
                <a:spcPct val="90000"/>
              </a:lnSpc>
              <a:spcBef>
                <a:spcPts val="0"/>
              </a:spcBef>
              <a:spcAft>
                <a:spcPts val="600"/>
              </a:spcAft>
              <a:buClr>
                <a:srgbClr val="000000"/>
              </a:buClr>
              <a:buSzPts val="3400"/>
              <a:buFont typeface="Arial"/>
              <a:buNone/>
            </a:pPr>
            <a:r>
              <a:rPr lang="en-US" sz="3400" b="0" i="0" u="none" strike="noStrike" cap="none">
                <a:solidFill>
                  <a:schemeClr val="accent5"/>
                </a:solidFill>
                <a:latin typeface="Arial"/>
                <a:ea typeface="Arial"/>
                <a:cs typeface="Arial"/>
                <a:sym typeface="Arial"/>
              </a:rPr>
              <a:t>Die Belegschaft von morgen</a:t>
            </a:r>
            <a:endParaRPr sz="3400" b="0" i="0" u="none" strike="noStrike" cap="none">
              <a:solidFill>
                <a:schemeClr val="accent5"/>
              </a:solidFill>
              <a:latin typeface="Arial"/>
              <a:ea typeface="Arial"/>
              <a:cs typeface="Arial"/>
              <a:sym typeface="Arial"/>
            </a:endParaRPr>
          </a:p>
        </p:txBody>
      </p:sp>
      <p:pic>
        <p:nvPicPr>
          <p:cNvPr id="1090" name="Google Shape;1090;p5" descr="preencoded.png"/>
          <p:cNvPicPr preferRelativeResize="0"/>
          <p:nvPr/>
        </p:nvPicPr>
        <p:blipFill rotWithShape="1">
          <a:blip r:embed="rId3">
            <a:alphaModFix/>
          </a:blip>
          <a:srcRect t="5899" b="25489"/>
          <a:stretch/>
        </p:blipFill>
        <p:spPr>
          <a:xfrm>
            <a:off x="463296" y="1547467"/>
            <a:ext cx="11277600" cy="43525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6"/>
          <p:cNvSpPr txBox="1">
            <a:spLocks noGrp="1"/>
          </p:cNvSpPr>
          <p:nvPr>
            <p:ph type="title"/>
          </p:nvPr>
        </p:nvSpPr>
        <p:spPr>
          <a:xfrm>
            <a:off x="457199" y="593367"/>
            <a:ext cx="7192029" cy="1477328"/>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800"/>
              <a:buNone/>
            </a:pPr>
            <a:r>
              <a:rPr lang="en-US" sz="3200"/>
              <a:t>KI-Agenten übernehmen komplexe Aufgaben in der Automobilindustrie</a:t>
            </a:r>
            <a:endParaRPr sz="3200"/>
          </a:p>
        </p:txBody>
      </p:sp>
      <p:sp>
        <p:nvSpPr>
          <p:cNvPr id="1096" name="Google Shape;1096;p6"/>
          <p:cNvSpPr txBox="1">
            <a:spLocks noGrp="1"/>
          </p:cNvSpPr>
          <p:nvPr>
            <p:ph type="body" idx="1"/>
          </p:nvPr>
        </p:nvSpPr>
        <p:spPr>
          <a:xfrm>
            <a:off x="457199" y="2294965"/>
            <a:ext cx="6958200" cy="3463200"/>
          </a:xfrm>
          <a:prstGeom prst="rect">
            <a:avLst/>
          </a:prstGeom>
          <a:noFill/>
          <a:ln>
            <a:noFill/>
          </a:ln>
        </p:spPr>
        <p:txBody>
          <a:bodyPr spcFirstLastPara="1" wrap="square" lIns="0" tIns="0" rIns="0" bIns="0" anchor="t" anchorCtr="0">
            <a:spAutoFit/>
          </a:bodyPr>
          <a:lstStyle/>
          <a:p>
            <a:pPr marL="609585" lvl="0" indent="-457188" algn="l" rtl="0">
              <a:lnSpc>
                <a:spcPct val="115000"/>
              </a:lnSpc>
              <a:spcBef>
                <a:spcPts val="0"/>
              </a:spcBef>
              <a:spcAft>
                <a:spcPts val="0"/>
              </a:spcAft>
              <a:buSzPts val="1800"/>
              <a:buChar char="●"/>
            </a:pPr>
            <a:r>
              <a:rPr lang="en-US" b="1"/>
              <a:t>50 % weniger Aufwand </a:t>
            </a:r>
            <a:r>
              <a:rPr lang="en-US"/>
              <a:t>durch </a:t>
            </a:r>
            <a:r>
              <a:rPr lang="en-US" b="1"/>
              <a:t>automatisierte Erstellung von Testfällen </a:t>
            </a:r>
            <a:r>
              <a:rPr lang="en-US"/>
              <a:t>aus "hardwarenahen" Anforderungen</a:t>
            </a:r>
            <a:endParaRPr/>
          </a:p>
          <a:p>
            <a:pPr marL="609585" lvl="0" indent="-457188" algn="l" rtl="0">
              <a:lnSpc>
                <a:spcPct val="115000"/>
              </a:lnSpc>
              <a:spcBef>
                <a:spcPts val="0"/>
              </a:spcBef>
              <a:spcAft>
                <a:spcPts val="0"/>
              </a:spcAft>
              <a:buSzPts val="1800"/>
              <a:buChar char="●"/>
            </a:pPr>
            <a:r>
              <a:rPr lang="en-US"/>
              <a:t>Es werden </a:t>
            </a:r>
            <a:r>
              <a:rPr lang="en-US" b="1"/>
              <a:t>Aufmerksamkeit</a:t>
            </a:r>
            <a:r>
              <a:rPr lang="en-US"/>
              <a:t> und Ressourcen für Aufgaben </a:t>
            </a:r>
            <a:r>
              <a:rPr lang="en-US" b="1"/>
              <a:t>freigesetzt</a:t>
            </a:r>
            <a:r>
              <a:rPr lang="en-US"/>
              <a:t>, die </a:t>
            </a:r>
            <a:r>
              <a:rPr lang="en-US" b="1"/>
              <a:t>Kreativität und kritische Analyse erfordern</a:t>
            </a:r>
            <a:endParaRPr b="1"/>
          </a:p>
          <a:p>
            <a:pPr marL="609584" lvl="0" indent="-457188" algn="l" rtl="0">
              <a:lnSpc>
                <a:spcPct val="115000"/>
              </a:lnSpc>
              <a:spcBef>
                <a:spcPts val="0"/>
              </a:spcBef>
              <a:spcAft>
                <a:spcPts val="0"/>
              </a:spcAft>
              <a:buSzPts val="1800"/>
              <a:buChar char="●"/>
            </a:pPr>
            <a:r>
              <a:rPr lang="en-US"/>
              <a:t>Gute Ergebnisse für Anforderungen mit umfangreicher Datenbasis, aber </a:t>
            </a:r>
            <a:r>
              <a:rPr lang="en-US" b="1"/>
              <a:t>Schwierigkeiten mit neuartigen, datenarmen Szenarien</a:t>
            </a:r>
            <a:endParaRPr b="1"/>
          </a:p>
          <a:p>
            <a:pPr marL="152396" lvl="0" indent="0" algn="l" rtl="0">
              <a:lnSpc>
                <a:spcPct val="115000"/>
              </a:lnSpc>
              <a:spcBef>
                <a:spcPts val="0"/>
              </a:spcBef>
              <a:spcAft>
                <a:spcPts val="0"/>
              </a:spcAft>
              <a:buSzPts val="1800"/>
              <a:buNone/>
            </a:pPr>
            <a:endParaRPr/>
          </a:p>
          <a:p>
            <a:pPr marL="152396" lvl="0" indent="0" algn="l" rtl="0">
              <a:lnSpc>
                <a:spcPct val="115000"/>
              </a:lnSpc>
              <a:spcBef>
                <a:spcPts val="0"/>
              </a:spcBef>
              <a:spcAft>
                <a:spcPts val="0"/>
              </a:spcAft>
              <a:buSzPts val="1800"/>
              <a:buNone/>
            </a:pPr>
            <a:r>
              <a:rPr lang="en-US" b="1"/>
              <a:t>Menschliche </a:t>
            </a:r>
            <a:r>
              <a:rPr lang="en-US" b="1">
                <a:solidFill>
                  <a:schemeClr val="accent1"/>
                </a:solidFill>
              </a:rPr>
              <a:t>Überwachung und Entscheidungshoheit</a:t>
            </a:r>
            <a:endParaRPr b="1">
              <a:solidFill>
                <a:schemeClr val="accent1"/>
              </a:solidFill>
            </a:endParaRPr>
          </a:p>
        </p:txBody>
      </p:sp>
      <p:pic>
        <p:nvPicPr>
          <p:cNvPr id="1097" name="Google Shape;1097;p6" descr="Worker wearing safety helmet"/>
          <p:cNvPicPr preferRelativeResize="0">
            <a:picLocks noGrp="1"/>
          </p:cNvPicPr>
          <p:nvPr>
            <p:ph type="pic" idx="2"/>
          </p:nvPr>
        </p:nvPicPr>
        <p:blipFill rotWithShape="1">
          <a:blip r:embed="rId3">
            <a:alphaModFix/>
          </a:blip>
          <a:srcRect/>
          <a:stretch/>
        </p:blipFill>
        <p:spPr>
          <a:xfrm>
            <a:off x="7899748" y="0"/>
            <a:ext cx="4292251" cy="6858000"/>
          </a:xfrm>
          <a:prstGeom prst="rect">
            <a:avLst/>
          </a:prstGeom>
          <a:noFill/>
          <a:ln>
            <a:noFill/>
          </a:ln>
        </p:spPr>
      </p:pic>
      <p:sp>
        <p:nvSpPr>
          <p:cNvPr id="1098" name="Google Shape;1098;p6"/>
          <p:cNvSpPr txBox="1"/>
          <p:nvPr/>
        </p:nvSpPr>
        <p:spPr>
          <a:xfrm>
            <a:off x="1351869" y="6325217"/>
            <a:ext cx="5880768"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1" i="0" u="none" strike="noStrike" cap="none">
                <a:solidFill>
                  <a:schemeClr val="dk1"/>
                </a:solidFill>
                <a:latin typeface="Sora"/>
                <a:ea typeface="Sora"/>
                <a:cs typeface="Sora"/>
                <a:sym typeface="Sora"/>
              </a:rPr>
              <a:t>Quelle</a:t>
            </a:r>
            <a:r>
              <a:rPr lang="en-US" sz="1067" b="0" i="0" u="none" strike="noStrike" cap="none">
                <a:solidFill>
                  <a:schemeClr val="dk1"/>
                </a:solidFill>
                <a:latin typeface="Sora"/>
                <a:ea typeface="Sora"/>
                <a:cs typeface="Sora"/>
                <a:sym typeface="Sora"/>
              </a:rPr>
              <a:t>: </a:t>
            </a:r>
            <a:r>
              <a:rPr lang="en-US" sz="1067" b="0" i="0" u="sng" strike="noStrike" cap="none">
                <a:solidFill>
                  <a:schemeClr val="dk1"/>
                </a:solidFill>
                <a:latin typeface="Sora"/>
                <a:ea typeface="Sora"/>
                <a:cs typeface="Sora"/>
                <a:sym typeface="Sora"/>
                <a:hlinkClick r:id="rId4">
                  <a:extLst>
                    <a:ext uri="{A12FA001-AC4F-418D-AE19-62706E023703}">
                      <ahyp:hlinkClr xmlns:ahyp="http://schemas.microsoft.com/office/drawing/2018/hyperlinkcolor" val="tx"/>
                    </a:ext>
                  </a:extLst>
                </a:hlinkClick>
              </a:rPr>
              <a:t>Empowering advanced industries with agentic AI</a:t>
            </a:r>
            <a:r>
              <a:rPr lang="en-US" sz="1067" b="0" i="0" u="none" strike="noStrike" cap="none">
                <a:solidFill>
                  <a:schemeClr val="dk1"/>
                </a:solidFill>
                <a:latin typeface="Sora"/>
                <a:ea typeface="Sora"/>
                <a:cs typeface="Sora"/>
                <a:sym typeface="Sora"/>
              </a:rPr>
              <a:t> by McKinsey &amp; Company</a:t>
            </a:r>
            <a:endParaRPr sz="1400" b="0" i="0" u="none" strike="noStrike" cap="none">
              <a:solidFill>
                <a:srgbClr val="000000"/>
              </a:solidFill>
              <a:latin typeface="Arial"/>
              <a:ea typeface="Arial"/>
              <a:cs typeface="Arial"/>
              <a:sym typeface="Arial"/>
            </a:endParaRPr>
          </a:p>
        </p:txBody>
      </p:sp>
      <p:sp>
        <p:nvSpPr>
          <p:cNvPr id="1099" name="Google Shape;1099;p6"/>
          <p:cNvSpPr txBox="1"/>
          <p:nvPr/>
        </p:nvSpPr>
        <p:spPr>
          <a:xfrm>
            <a:off x="7899748" y="5531895"/>
            <a:ext cx="4292251" cy="1326105"/>
          </a:xfrm>
          <a:prstGeom prst="rect">
            <a:avLst/>
          </a:prstGeom>
          <a:solidFill>
            <a:schemeClr val="lt1">
              <a:alpha val="69019"/>
            </a:schemeClr>
          </a:solidFill>
          <a:ln>
            <a:noFill/>
          </a:ln>
        </p:spPr>
        <p:txBody>
          <a:bodyPr spcFirstLastPara="1" wrap="square" lIns="91425" tIns="108000" rIns="91425" bIns="108000" anchor="t" anchorCtr="0">
            <a:spAutoFit/>
          </a:bodyPr>
          <a:lstStyle/>
          <a:p>
            <a:pPr marL="8466" marR="0" lvl="0" indent="0" algn="ctr" rtl="0">
              <a:lnSpc>
                <a:spcPct val="100000"/>
              </a:lnSpc>
              <a:spcBef>
                <a:spcPts val="0"/>
              </a:spcBef>
              <a:spcAft>
                <a:spcPts val="0"/>
              </a:spcAft>
              <a:buClr>
                <a:schemeClr val="accent1"/>
              </a:buClr>
              <a:buSzPts val="2400"/>
              <a:buFont typeface="Sora"/>
              <a:buNone/>
            </a:pPr>
            <a:r>
              <a:rPr lang="en-US" sz="2400" b="1" i="0" u="none" strike="noStrike" cap="none">
                <a:solidFill>
                  <a:schemeClr val="accent1"/>
                </a:solidFill>
                <a:latin typeface="Sora"/>
                <a:ea typeface="Sora"/>
                <a:cs typeface="Sora"/>
                <a:sym typeface="Sora"/>
              </a:rPr>
              <a:t>Mensch-KI-Interaktion</a:t>
            </a:r>
            <a:r>
              <a:rPr lang="en-US" sz="2400" b="1" i="0" u="none" strike="noStrike" cap="none">
                <a:solidFill>
                  <a:schemeClr val="dk1"/>
                </a:solidFill>
                <a:latin typeface="Sora"/>
                <a:ea typeface="Sora"/>
                <a:cs typeface="Sora"/>
                <a:sym typeface="Sora"/>
              </a:rPr>
              <a:t> ist entscheidend für Sicherheit und Schutz.</a:t>
            </a:r>
            <a:endParaRPr sz="2400" b="0" i="0" u="none" strike="noStrike" cap="none">
              <a:solidFill>
                <a:schemeClr val="dk1"/>
              </a:solidFill>
              <a:latin typeface="Sora"/>
              <a:ea typeface="Sora"/>
              <a:cs typeface="Sora"/>
              <a:sym typeface="Sor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7"/>
          <p:cNvSpPr txBox="1">
            <a:spLocks noGrp="1"/>
          </p:cNvSpPr>
          <p:nvPr>
            <p:ph type="title"/>
          </p:nvPr>
        </p:nvSpPr>
        <p:spPr>
          <a:xfrm>
            <a:off x="631825" y="280663"/>
            <a:ext cx="10928350" cy="743591"/>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accent5"/>
              </a:buClr>
              <a:buSzPts val="3512"/>
              <a:buNone/>
            </a:pPr>
            <a:r>
              <a:rPr lang="en-US" sz="3600">
                <a:solidFill>
                  <a:schemeClr val="accent5"/>
                </a:solidFill>
              </a:rPr>
              <a:t>Herausforderungen für die </a:t>
            </a:r>
            <a:br>
              <a:rPr lang="en-US" sz="3600">
                <a:solidFill>
                  <a:schemeClr val="accent5"/>
                </a:solidFill>
              </a:rPr>
            </a:br>
            <a:r>
              <a:rPr lang="en-US" sz="3600">
                <a:solidFill>
                  <a:schemeClr val="accent5"/>
                </a:solidFill>
              </a:rPr>
              <a:t>Mensch-KI Interaktion</a:t>
            </a:r>
            <a:endParaRPr sz="3600">
              <a:solidFill>
                <a:schemeClr val="accent5"/>
              </a:solidFill>
            </a:endParaRPr>
          </a:p>
        </p:txBody>
      </p:sp>
      <p:grpSp>
        <p:nvGrpSpPr>
          <p:cNvPr id="1106" name="Google Shape;1106;p7"/>
          <p:cNvGrpSpPr/>
          <p:nvPr/>
        </p:nvGrpSpPr>
        <p:grpSpPr>
          <a:xfrm>
            <a:off x="612775" y="1420451"/>
            <a:ext cx="10966450" cy="4393212"/>
            <a:chOff x="352011" y="-2012776"/>
            <a:chExt cx="10966450" cy="8234700"/>
          </a:xfrm>
        </p:grpSpPr>
        <p:sp>
          <p:nvSpPr>
            <p:cNvPr id="1107" name="Google Shape;1107;p7"/>
            <p:cNvSpPr/>
            <p:nvPr/>
          </p:nvSpPr>
          <p:spPr>
            <a:xfrm>
              <a:off x="371061" y="-2012776"/>
              <a:ext cx="3536553" cy="8234573"/>
            </a:xfrm>
            <a:prstGeom prst="roundRect">
              <a:avLst>
                <a:gd name="adj" fmla="val 2586"/>
              </a:avLst>
            </a:prstGeom>
            <a:solidFill>
              <a:srgbClr val="E7EEED"/>
            </a:solidFill>
            <a:ln w="22850" cap="flat" cmpd="sng">
              <a:solidFill>
                <a:srgbClr val="E2BDB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67"/>
                <a:buFont typeface="Arial"/>
                <a:buNone/>
              </a:pPr>
              <a:endParaRPr sz="1167" b="0" i="0" u="none" strike="noStrike" cap="none">
                <a:solidFill>
                  <a:schemeClr val="dk1"/>
                </a:solidFill>
                <a:latin typeface="Arial"/>
                <a:ea typeface="Arial"/>
                <a:cs typeface="Arial"/>
                <a:sym typeface="Arial"/>
              </a:endParaRPr>
            </a:p>
          </p:txBody>
        </p:sp>
        <p:sp>
          <p:nvSpPr>
            <p:cNvPr id="1108" name="Google Shape;1108;p7"/>
            <p:cNvSpPr/>
            <p:nvPr/>
          </p:nvSpPr>
          <p:spPr>
            <a:xfrm>
              <a:off x="352011" y="2170194"/>
              <a:ext cx="76200" cy="3861793"/>
            </a:xfrm>
            <a:prstGeom prst="roundRect">
              <a:avLst>
                <a:gd name="adj" fmla="val 93114"/>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67"/>
                <a:buFont typeface="Arial"/>
                <a:buNone/>
              </a:pPr>
              <a:endParaRPr sz="1167" b="0" i="0" u="none" strike="noStrike" cap="none">
                <a:solidFill>
                  <a:schemeClr val="dk1"/>
                </a:solidFill>
                <a:latin typeface="Arial"/>
                <a:ea typeface="Arial"/>
                <a:cs typeface="Arial"/>
                <a:sym typeface="Arial"/>
              </a:endParaRPr>
            </a:p>
          </p:txBody>
        </p:sp>
        <p:sp>
          <p:nvSpPr>
            <p:cNvPr id="1109" name="Google Shape;1109;p7"/>
            <p:cNvSpPr/>
            <p:nvPr/>
          </p:nvSpPr>
          <p:spPr>
            <a:xfrm>
              <a:off x="616137" y="2358134"/>
              <a:ext cx="3215700" cy="316800"/>
            </a:xfrm>
            <a:prstGeom prst="rect">
              <a:avLst/>
            </a:prstGeom>
            <a:noFill/>
            <a:ln>
              <a:noFill/>
            </a:ln>
          </p:spPr>
          <p:txBody>
            <a:bodyPr spcFirstLastPara="1" wrap="square" lIns="0" tIns="0" rIns="0" bIns="0" anchor="t" anchorCtr="0">
              <a:noAutofit/>
            </a:bodyPr>
            <a:lstStyle/>
            <a:p>
              <a:pPr marL="0" marR="0" lvl="0" indent="0" algn="l" rtl="0">
                <a:lnSpc>
                  <a:spcPct val="122850"/>
                </a:lnSpc>
                <a:spcBef>
                  <a:spcPts val="0"/>
                </a:spcBef>
                <a:spcAft>
                  <a:spcPts val="0"/>
                </a:spcAft>
                <a:buClr>
                  <a:srgbClr val="000000"/>
                </a:buClr>
                <a:buSzPts val="2000"/>
                <a:buFont typeface="Arial"/>
                <a:buNone/>
              </a:pPr>
              <a:r>
                <a:rPr lang="en-US" sz="2000" b="0" i="0" u="none" strike="noStrike" cap="none">
                  <a:solidFill>
                    <a:srgbClr val="00293C"/>
                  </a:solidFill>
                  <a:latin typeface="Sora"/>
                  <a:ea typeface="Sora"/>
                  <a:cs typeface="Sora"/>
                  <a:sym typeface="Sora"/>
                </a:rPr>
                <a:t>Manipulierte Agenten</a:t>
              </a:r>
              <a:endParaRPr sz="2000" b="0" i="0" u="none" strike="noStrike" cap="none">
                <a:solidFill>
                  <a:srgbClr val="00293C"/>
                </a:solidFill>
                <a:latin typeface="Sora"/>
                <a:ea typeface="Sora"/>
                <a:cs typeface="Sora"/>
                <a:sym typeface="Sora"/>
              </a:endParaRPr>
            </a:p>
            <a:p>
              <a:pPr marL="0" marR="0" lvl="0" indent="0" algn="l" rtl="0">
                <a:lnSpc>
                  <a:spcPct val="122850"/>
                </a:lnSpc>
                <a:spcBef>
                  <a:spcPts val="0"/>
                </a:spcBef>
                <a:spcAft>
                  <a:spcPts val="0"/>
                </a:spcAft>
                <a:buClr>
                  <a:srgbClr val="000000"/>
                </a:buClr>
                <a:buSzPts val="2000"/>
                <a:buFont typeface="Arial"/>
                <a:buNone/>
              </a:pPr>
              <a:r>
                <a:rPr lang="en-US" sz="2000" b="1" i="0" u="none" strike="noStrike" cap="none">
                  <a:solidFill>
                    <a:srgbClr val="00293C"/>
                  </a:solidFill>
                  <a:latin typeface="Sora"/>
                  <a:ea typeface="Sora"/>
                  <a:cs typeface="Sora"/>
                  <a:sym typeface="Sora"/>
                </a:rPr>
                <a:t>Prompt Injection</a:t>
              </a:r>
              <a:endParaRPr sz="2000" b="1" i="0" u="none" strike="noStrike" cap="none">
                <a:solidFill>
                  <a:schemeClr val="dk1"/>
                </a:solidFill>
                <a:latin typeface="Sora"/>
                <a:ea typeface="Sora"/>
                <a:cs typeface="Sora"/>
                <a:sym typeface="Sora"/>
              </a:endParaRPr>
            </a:p>
          </p:txBody>
        </p:sp>
        <p:sp>
          <p:nvSpPr>
            <p:cNvPr id="1110" name="Google Shape;1110;p7"/>
            <p:cNvSpPr/>
            <p:nvPr/>
          </p:nvSpPr>
          <p:spPr>
            <a:xfrm>
              <a:off x="616136" y="3877251"/>
              <a:ext cx="3323100" cy="1393800"/>
            </a:xfrm>
            <a:prstGeom prst="rect">
              <a:avLst/>
            </a:prstGeom>
            <a:noFill/>
            <a:ln>
              <a:noFill/>
            </a:ln>
          </p:spPr>
          <p:txBody>
            <a:bodyPr spcFirstLastPara="1" wrap="square" lIns="0" tIns="0" rIns="0" bIns="0" anchor="t" anchorCtr="0">
              <a:noAutofit/>
            </a:bodyPr>
            <a:lstStyle/>
            <a:p>
              <a:pPr marL="0" marR="0" lvl="0" indent="0" algn="l" rtl="0">
                <a:lnSpc>
                  <a:spcPct val="132812"/>
                </a:lnSpc>
                <a:spcBef>
                  <a:spcPts val="0"/>
                </a:spcBef>
                <a:spcAft>
                  <a:spcPts val="0"/>
                </a:spcAft>
                <a:buClr>
                  <a:srgbClr val="000000"/>
                </a:buClr>
                <a:buSzPts val="1600"/>
                <a:buFont typeface="Arial"/>
                <a:buNone/>
              </a:pPr>
              <a:r>
                <a:rPr lang="en-US" sz="1600" b="0" i="0" u="none" strike="noStrike" cap="none">
                  <a:solidFill>
                    <a:srgbClr val="00293C"/>
                  </a:solidFill>
                  <a:latin typeface="Sora"/>
                  <a:ea typeface="Sora"/>
                  <a:cs typeface="Sora"/>
                  <a:sym typeface="Sora"/>
                </a:rPr>
                <a:t>Angreifer manipulieren Agenten, nehmen Einfluss auf Entscheidungsfindungen oder geben sensible Informationen preis.</a:t>
              </a:r>
              <a:endParaRPr sz="1400" b="0" i="0" u="none" strike="noStrike" cap="none">
                <a:solidFill>
                  <a:srgbClr val="000000"/>
                </a:solidFill>
                <a:latin typeface="Arial"/>
                <a:ea typeface="Arial"/>
                <a:cs typeface="Arial"/>
                <a:sym typeface="Arial"/>
              </a:endParaRPr>
            </a:p>
          </p:txBody>
        </p:sp>
        <p:sp>
          <p:nvSpPr>
            <p:cNvPr id="1111" name="Google Shape;1111;p7"/>
            <p:cNvSpPr/>
            <p:nvPr/>
          </p:nvSpPr>
          <p:spPr>
            <a:xfrm>
              <a:off x="4076485" y="-2012776"/>
              <a:ext cx="3536700" cy="8234700"/>
            </a:xfrm>
            <a:prstGeom prst="roundRect">
              <a:avLst>
                <a:gd name="adj" fmla="val 2586"/>
              </a:avLst>
            </a:prstGeom>
            <a:solidFill>
              <a:srgbClr val="E7EEED"/>
            </a:solidFill>
            <a:ln w="22850" cap="flat" cmpd="sng">
              <a:solidFill>
                <a:srgbClr val="E2BDB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67"/>
                <a:buFont typeface="Arial"/>
                <a:buNone/>
              </a:pPr>
              <a:endParaRPr sz="1167" b="0" i="0" u="none" strike="noStrike" cap="none">
                <a:solidFill>
                  <a:schemeClr val="dk1"/>
                </a:solidFill>
                <a:latin typeface="Arial"/>
                <a:ea typeface="Arial"/>
                <a:cs typeface="Arial"/>
                <a:sym typeface="Arial"/>
              </a:endParaRPr>
            </a:p>
          </p:txBody>
        </p:sp>
        <p:sp>
          <p:nvSpPr>
            <p:cNvPr id="1112" name="Google Shape;1112;p7"/>
            <p:cNvSpPr/>
            <p:nvPr/>
          </p:nvSpPr>
          <p:spPr>
            <a:xfrm>
              <a:off x="4057434" y="2170194"/>
              <a:ext cx="76200" cy="3861793"/>
            </a:xfrm>
            <a:prstGeom prst="roundRect">
              <a:avLst>
                <a:gd name="adj" fmla="val 93114"/>
              </a:avLst>
            </a:prstGeom>
            <a:solidFill>
              <a:srgbClr val="EF45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67"/>
                <a:buFont typeface="Arial"/>
                <a:buNone/>
              </a:pPr>
              <a:endParaRPr sz="1167" b="0" i="0" u="none" strike="noStrike" cap="none">
                <a:solidFill>
                  <a:schemeClr val="dk1"/>
                </a:solidFill>
                <a:latin typeface="Arial"/>
                <a:ea typeface="Arial"/>
                <a:cs typeface="Arial"/>
                <a:sym typeface="Arial"/>
              </a:endParaRPr>
            </a:p>
          </p:txBody>
        </p:sp>
        <p:sp>
          <p:nvSpPr>
            <p:cNvPr id="1113" name="Google Shape;1113;p7"/>
            <p:cNvSpPr/>
            <p:nvPr/>
          </p:nvSpPr>
          <p:spPr>
            <a:xfrm>
              <a:off x="4297544" y="2358161"/>
              <a:ext cx="3094500" cy="316800"/>
            </a:xfrm>
            <a:prstGeom prst="rect">
              <a:avLst/>
            </a:prstGeom>
            <a:noFill/>
            <a:ln>
              <a:noFill/>
            </a:ln>
          </p:spPr>
          <p:txBody>
            <a:bodyPr spcFirstLastPara="1" wrap="square" lIns="0" tIns="0" rIns="0" bIns="0" anchor="t" anchorCtr="0">
              <a:noAutofit/>
            </a:bodyPr>
            <a:lstStyle/>
            <a:p>
              <a:pPr marL="0" marR="0" lvl="0" indent="0" algn="l" rtl="0">
                <a:lnSpc>
                  <a:spcPct val="122850"/>
                </a:lnSpc>
                <a:spcBef>
                  <a:spcPts val="0"/>
                </a:spcBef>
                <a:spcAft>
                  <a:spcPts val="0"/>
                </a:spcAft>
                <a:buClr>
                  <a:srgbClr val="000000"/>
                </a:buClr>
                <a:buSzPts val="2000"/>
                <a:buFont typeface="Arial"/>
                <a:buNone/>
              </a:pPr>
              <a:r>
                <a:rPr lang="en-US" sz="2000" b="0" i="0" u="none" strike="noStrike" cap="none">
                  <a:solidFill>
                    <a:srgbClr val="00293C"/>
                  </a:solidFill>
                  <a:latin typeface="Sora"/>
                  <a:ea typeface="Sora"/>
                  <a:cs typeface="Sora"/>
                  <a:sym typeface="Sora"/>
                </a:rPr>
                <a:t>Falsche Agenten</a:t>
              </a:r>
              <a:br>
                <a:rPr lang="en-US" sz="2000" b="1" i="0" u="none" strike="noStrike" cap="none">
                  <a:solidFill>
                    <a:srgbClr val="00293C"/>
                  </a:solidFill>
                  <a:latin typeface="Sora"/>
                  <a:ea typeface="Sora"/>
                  <a:cs typeface="Sora"/>
                  <a:sym typeface="Sora"/>
                </a:rPr>
              </a:br>
              <a:r>
                <a:rPr lang="en-US" sz="2000" b="1" i="0" u="none" strike="noStrike" cap="none">
                  <a:solidFill>
                    <a:srgbClr val="00293C"/>
                  </a:solidFill>
                  <a:latin typeface="Sora"/>
                  <a:ea typeface="Sora"/>
                  <a:cs typeface="Sora"/>
                  <a:sym typeface="Sora"/>
                </a:rPr>
                <a:t>AI Agent Imitation</a:t>
              </a:r>
              <a:endParaRPr sz="1400" b="0" i="0" u="none" strike="noStrike" cap="none">
                <a:solidFill>
                  <a:srgbClr val="000000"/>
                </a:solidFill>
                <a:latin typeface="Arial"/>
                <a:ea typeface="Arial"/>
                <a:cs typeface="Arial"/>
                <a:sym typeface="Arial"/>
              </a:endParaRPr>
            </a:p>
          </p:txBody>
        </p:sp>
        <p:sp>
          <p:nvSpPr>
            <p:cNvPr id="1114" name="Google Shape;1114;p7"/>
            <p:cNvSpPr/>
            <p:nvPr/>
          </p:nvSpPr>
          <p:spPr>
            <a:xfrm>
              <a:off x="4321555" y="3795844"/>
              <a:ext cx="3103562" cy="2162174"/>
            </a:xfrm>
            <a:prstGeom prst="rect">
              <a:avLst/>
            </a:prstGeom>
            <a:noFill/>
            <a:ln>
              <a:noFill/>
            </a:ln>
          </p:spPr>
          <p:txBody>
            <a:bodyPr spcFirstLastPara="1" wrap="square" lIns="0" tIns="0" rIns="0" bIns="0" anchor="t" anchorCtr="0">
              <a:noAutofit/>
            </a:bodyPr>
            <a:lstStyle/>
            <a:p>
              <a:pPr marL="0" marR="0" lvl="0" indent="0" algn="l" rtl="0">
                <a:lnSpc>
                  <a:spcPct val="132812"/>
                </a:lnSpc>
                <a:spcBef>
                  <a:spcPts val="0"/>
                </a:spcBef>
                <a:spcAft>
                  <a:spcPts val="0"/>
                </a:spcAft>
                <a:buClr>
                  <a:srgbClr val="000000"/>
                </a:buClr>
                <a:buSzPts val="1600"/>
                <a:buFont typeface="Arial"/>
                <a:buNone/>
              </a:pPr>
              <a:r>
                <a:rPr lang="en-US" sz="1600" b="0" i="0" u="none" strike="noStrike" cap="none">
                  <a:solidFill>
                    <a:srgbClr val="00293C"/>
                  </a:solidFill>
                  <a:latin typeface="Sora"/>
                  <a:ea typeface="Sora"/>
                  <a:cs typeface="Sora"/>
                  <a:sym typeface="Sora"/>
                </a:rPr>
                <a:t>Angreifer setzen gefälschte Agenten ein, die sich als legitime Agenten ausgeben</a:t>
              </a:r>
              <a:endParaRPr sz="1600" b="0" i="0" u="none" strike="noStrike" cap="none">
                <a:solidFill>
                  <a:srgbClr val="00293C"/>
                </a:solidFill>
                <a:latin typeface="Sora"/>
                <a:ea typeface="Sora"/>
                <a:cs typeface="Sora"/>
                <a:sym typeface="Sora"/>
              </a:endParaRPr>
            </a:p>
          </p:txBody>
        </p:sp>
        <p:sp>
          <p:nvSpPr>
            <p:cNvPr id="1115" name="Google Shape;1115;p7"/>
            <p:cNvSpPr/>
            <p:nvPr/>
          </p:nvSpPr>
          <p:spPr>
            <a:xfrm>
              <a:off x="7781908" y="-2012776"/>
              <a:ext cx="3536553" cy="8234573"/>
            </a:xfrm>
            <a:prstGeom prst="roundRect">
              <a:avLst>
                <a:gd name="adj" fmla="val 2586"/>
              </a:avLst>
            </a:prstGeom>
            <a:solidFill>
              <a:srgbClr val="E7EEED"/>
            </a:solidFill>
            <a:ln w="22850" cap="flat" cmpd="sng">
              <a:solidFill>
                <a:srgbClr val="E2BDB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67"/>
                <a:buFont typeface="Arial"/>
                <a:buNone/>
              </a:pPr>
              <a:endParaRPr sz="1167" b="0" i="0" u="none" strike="noStrike" cap="none">
                <a:solidFill>
                  <a:schemeClr val="dk1"/>
                </a:solidFill>
                <a:latin typeface="Arial"/>
                <a:ea typeface="Arial"/>
                <a:cs typeface="Arial"/>
                <a:sym typeface="Arial"/>
              </a:endParaRPr>
            </a:p>
          </p:txBody>
        </p:sp>
        <p:sp>
          <p:nvSpPr>
            <p:cNvPr id="1116" name="Google Shape;1116;p7"/>
            <p:cNvSpPr/>
            <p:nvPr/>
          </p:nvSpPr>
          <p:spPr>
            <a:xfrm>
              <a:off x="7762858" y="2170194"/>
              <a:ext cx="76200" cy="3861793"/>
            </a:xfrm>
            <a:prstGeom prst="roundRect">
              <a:avLst>
                <a:gd name="adj" fmla="val 93114"/>
              </a:avLst>
            </a:prstGeom>
            <a:solidFill>
              <a:srgbClr val="EF45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67"/>
                <a:buFont typeface="Arial"/>
                <a:buNone/>
              </a:pPr>
              <a:endParaRPr sz="1167" b="0" i="0" u="none" strike="noStrike" cap="none">
                <a:solidFill>
                  <a:schemeClr val="dk1"/>
                </a:solidFill>
                <a:latin typeface="Arial"/>
                <a:ea typeface="Arial"/>
                <a:cs typeface="Arial"/>
                <a:sym typeface="Arial"/>
              </a:endParaRPr>
            </a:p>
          </p:txBody>
        </p:sp>
        <p:sp>
          <p:nvSpPr>
            <p:cNvPr id="1117" name="Google Shape;1117;p7"/>
            <p:cNvSpPr/>
            <p:nvPr/>
          </p:nvSpPr>
          <p:spPr>
            <a:xfrm>
              <a:off x="8026979" y="2358114"/>
              <a:ext cx="3272432" cy="633413"/>
            </a:xfrm>
            <a:prstGeom prst="rect">
              <a:avLst/>
            </a:prstGeom>
            <a:noFill/>
            <a:ln>
              <a:noFill/>
            </a:ln>
          </p:spPr>
          <p:txBody>
            <a:bodyPr spcFirstLastPara="1" wrap="square" lIns="0" tIns="0" rIns="0" bIns="0" anchor="t" anchorCtr="0">
              <a:noAutofit/>
            </a:bodyPr>
            <a:lstStyle/>
            <a:p>
              <a:pPr marL="0" marR="0" lvl="0" indent="0" algn="l" rtl="0">
                <a:lnSpc>
                  <a:spcPct val="122850"/>
                </a:lnSpc>
                <a:spcBef>
                  <a:spcPts val="0"/>
                </a:spcBef>
                <a:spcAft>
                  <a:spcPts val="0"/>
                </a:spcAft>
                <a:buClr>
                  <a:srgbClr val="000000"/>
                </a:buClr>
                <a:buSzPts val="2000"/>
                <a:buFont typeface="Arial"/>
                <a:buNone/>
              </a:pPr>
              <a:r>
                <a:rPr lang="en-US" sz="2000" b="0" i="0" u="none" strike="noStrike" cap="none">
                  <a:solidFill>
                    <a:srgbClr val="00293C"/>
                  </a:solidFill>
                  <a:latin typeface="Sora"/>
                  <a:ea typeface="Sora"/>
                  <a:cs typeface="Sora"/>
                  <a:sym typeface="Sora"/>
                </a:rPr>
                <a:t>KI vs. Mensch</a:t>
              </a:r>
              <a:br>
                <a:rPr lang="en-US" sz="2000" b="0" i="0" u="none" strike="noStrike" cap="none">
                  <a:solidFill>
                    <a:srgbClr val="00293C"/>
                  </a:solidFill>
                  <a:latin typeface="Sora"/>
                  <a:ea typeface="Sora"/>
                  <a:cs typeface="Sora"/>
                  <a:sym typeface="Sora"/>
                </a:rPr>
              </a:br>
              <a:r>
                <a:rPr lang="en-US" sz="2000" b="1" i="0" u="none" strike="noStrike" cap="none">
                  <a:solidFill>
                    <a:srgbClr val="00293C"/>
                  </a:solidFill>
                  <a:latin typeface="Sora"/>
                  <a:ea typeface="Sora"/>
                  <a:cs typeface="Sora"/>
                  <a:sym typeface="Sora"/>
                </a:rPr>
                <a:t>Social Engineering</a:t>
              </a:r>
              <a:endParaRPr sz="2000" b="1" i="0" u="none" strike="noStrike" cap="none">
                <a:solidFill>
                  <a:schemeClr val="dk1"/>
                </a:solidFill>
                <a:latin typeface="Sora"/>
                <a:ea typeface="Sora"/>
                <a:cs typeface="Sora"/>
                <a:sym typeface="Sora"/>
              </a:endParaRPr>
            </a:p>
          </p:txBody>
        </p:sp>
        <p:sp>
          <p:nvSpPr>
            <p:cNvPr id="1118" name="Google Shape;1118;p7"/>
            <p:cNvSpPr/>
            <p:nvPr/>
          </p:nvSpPr>
          <p:spPr>
            <a:xfrm>
              <a:off x="8026979" y="3795844"/>
              <a:ext cx="3103562" cy="1891904"/>
            </a:xfrm>
            <a:prstGeom prst="rect">
              <a:avLst/>
            </a:prstGeom>
            <a:noFill/>
            <a:ln>
              <a:noFill/>
            </a:ln>
          </p:spPr>
          <p:txBody>
            <a:bodyPr spcFirstLastPara="1" wrap="square" lIns="0" tIns="0" rIns="0" bIns="0" anchor="t" anchorCtr="0">
              <a:noAutofit/>
            </a:bodyPr>
            <a:lstStyle/>
            <a:p>
              <a:pPr marL="0" marR="0" lvl="0" indent="0" algn="l" rtl="0">
                <a:lnSpc>
                  <a:spcPct val="132812"/>
                </a:lnSpc>
                <a:spcBef>
                  <a:spcPts val="0"/>
                </a:spcBef>
                <a:spcAft>
                  <a:spcPts val="0"/>
                </a:spcAft>
                <a:buClr>
                  <a:srgbClr val="000000"/>
                </a:buClr>
                <a:buSzPts val="1600"/>
                <a:buFont typeface="Arial"/>
                <a:buNone/>
              </a:pPr>
              <a:r>
                <a:rPr lang="en-US" sz="1600" b="0" i="0" u="none" strike="noStrike" cap="none">
                  <a:solidFill>
                    <a:srgbClr val="00293C"/>
                  </a:solidFill>
                  <a:latin typeface="Sora"/>
                  <a:ea typeface="Sora"/>
                  <a:cs typeface="Sora"/>
                  <a:sym typeface="Sora"/>
                </a:rPr>
                <a:t>Ausnutzung des Vertrauens in KI Werkzeuge zur Manipulation von Menschen</a:t>
              </a:r>
              <a:endParaRPr sz="1400" b="0" i="0" u="none" strike="noStrike" cap="none">
                <a:solidFill>
                  <a:srgbClr val="000000"/>
                </a:solidFill>
                <a:latin typeface="Arial"/>
                <a:ea typeface="Arial"/>
                <a:cs typeface="Arial"/>
                <a:sym typeface="Arial"/>
              </a:endParaRPr>
            </a:p>
          </p:txBody>
        </p:sp>
      </p:grpSp>
      <p:pic>
        <p:nvPicPr>
          <p:cNvPr id="1119" name="Google Shape;1119;p7"/>
          <p:cNvPicPr preferRelativeResize="0"/>
          <p:nvPr/>
        </p:nvPicPr>
        <p:blipFill rotWithShape="1">
          <a:blip r:embed="rId3">
            <a:alphaModFix/>
          </a:blip>
          <a:srcRect/>
          <a:stretch/>
        </p:blipFill>
        <p:spPr>
          <a:xfrm>
            <a:off x="1494474" y="1790787"/>
            <a:ext cx="1819077" cy="1819077"/>
          </a:xfrm>
          <a:prstGeom prst="rect">
            <a:avLst/>
          </a:prstGeom>
          <a:noFill/>
          <a:ln>
            <a:noFill/>
          </a:ln>
        </p:spPr>
      </p:pic>
      <p:pic>
        <p:nvPicPr>
          <p:cNvPr id="1120" name="Google Shape;1120;p7" descr="Corgi in superhero costume"/>
          <p:cNvPicPr preferRelativeResize="0"/>
          <p:nvPr/>
        </p:nvPicPr>
        <p:blipFill rotWithShape="1">
          <a:blip r:embed="rId4">
            <a:alphaModFix/>
          </a:blip>
          <a:srcRect/>
          <a:stretch/>
        </p:blipFill>
        <p:spPr>
          <a:xfrm>
            <a:off x="5195812" y="1790787"/>
            <a:ext cx="1819077" cy="1819077"/>
          </a:xfrm>
          <a:prstGeom prst="rect">
            <a:avLst/>
          </a:prstGeom>
          <a:noFill/>
          <a:ln>
            <a:noFill/>
          </a:ln>
        </p:spPr>
      </p:pic>
      <p:pic>
        <p:nvPicPr>
          <p:cNvPr id="1121" name="Google Shape;1121;p7"/>
          <p:cNvPicPr preferRelativeResize="0"/>
          <p:nvPr/>
        </p:nvPicPr>
        <p:blipFill rotWithShape="1">
          <a:blip r:embed="rId5">
            <a:alphaModFix/>
          </a:blip>
          <a:srcRect/>
          <a:stretch/>
        </p:blipFill>
        <p:spPr>
          <a:xfrm>
            <a:off x="8897161" y="1790787"/>
            <a:ext cx="1827577" cy="1819077"/>
          </a:xfrm>
          <a:prstGeom prst="rect">
            <a:avLst/>
          </a:prstGeom>
          <a:noFill/>
          <a:ln>
            <a:noFill/>
          </a:ln>
        </p:spPr>
      </p:pic>
      <p:sp>
        <p:nvSpPr>
          <p:cNvPr id="1122" name="Google Shape;1122;p7"/>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Font typeface="Sora"/>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8"/>
          <p:cNvSpPr txBox="1">
            <a:spLocks noGrp="1"/>
          </p:cNvSpPr>
          <p:nvPr>
            <p:ph type="title"/>
          </p:nvPr>
        </p:nvSpPr>
        <p:spPr>
          <a:xfrm>
            <a:off x="457200" y="593367"/>
            <a:ext cx="11277600" cy="1135696"/>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Clr>
                <a:schemeClr val="accent5"/>
              </a:buClr>
              <a:buSzPts val="3600"/>
              <a:buNone/>
            </a:pPr>
            <a:r>
              <a:rPr lang="en-US" sz="4100">
                <a:solidFill>
                  <a:schemeClr val="accent5"/>
                </a:solidFill>
              </a:rPr>
              <a:t>Egal ob KI-Agenten oder menschliches Verhalten, …</a:t>
            </a:r>
            <a:endParaRPr sz="4100">
              <a:solidFill>
                <a:schemeClr val="accent5"/>
              </a:solidFill>
            </a:endParaRPr>
          </a:p>
        </p:txBody>
      </p:sp>
      <p:sp>
        <p:nvSpPr>
          <p:cNvPr id="1128" name="Google Shape;1128;p8"/>
          <p:cNvSpPr txBox="1">
            <a:spLocks noGrp="1"/>
          </p:cNvSpPr>
          <p:nvPr>
            <p:ph type="subTitle" idx="2"/>
          </p:nvPr>
        </p:nvSpPr>
        <p:spPr>
          <a:xfrm>
            <a:off x="950051" y="3895788"/>
            <a:ext cx="2926000" cy="1274195"/>
          </a:xfrm>
          <a:prstGeom prst="rect">
            <a:avLst/>
          </a:prstGeom>
          <a:noFill/>
          <a:ln>
            <a:noFill/>
          </a:ln>
        </p:spPr>
        <p:txBody>
          <a:bodyPr spcFirstLastPara="1" wrap="square" lIns="0" tIns="0" rIns="0" bIns="0" anchor="t" anchorCtr="0">
            <a:spAutoFit/>
          </a:bodyPr>
          <a:lstStyle/>
          <a:p>
            <a:pPr marL="457200" lvl="0" indent="-342900" algn="ctr" rtl="0">
              <a:lnSpc>
                <a:spcPct val="115000"/>
              </a:lnSpc>
              <a:spcBef>
                <a:spcPts val="0"/>
              </a:spcBef>
              <a:spcAft>
                <a:spcPts val="0"/>
              </a:spcAft>
              <a:buSzPts val="1200"/>
              <a:buNone/>
            </a:pPr>
            <a:r>
              <a:rPr lang="en-US" sz="2400">
                <a:solidFill>
                  <a:schemeClr val="accent1"/>
                </a:solidFill>
              </a:rPr>
              <a:t>98% </a:t>
            </a:r>
            <a:endParaRPr/>
          </a:p>
          <a:p>
            <a:pPr marL="11113" lvl="0" indent="-11113" algn="ctr" rtl="0">
              <a:lnSpc>
                <a:spcPct val="115000"/>
              </a:lnSpc>
              <a:spcBef>
                <a:spcPts val="0"/>
              </a:spcBef>
              <a:spcAft>
                <a:spcPts val="0"/>
              </a:spcAft>
              <a:buSzPts val="1200"/>
              <a:buNone/>
            </a:pPr>
            <a:r>
              <a:rPr lang="en-US">
                <a:latin typeface="Sora"/>
                <a:ea typeface="Sora"/>
                <a:cs typeface="Sora"/>
                <a:sym typeface="Sora"/>
              </a:rPr>
              <a:t>haben Maßnahmen ergriffen, um KI Risiko zu reduzieren</a:t>
            </a:r>
            <a:endParaRPr b="1">
              <a:latin typeface="Sora"/>
              <a:ea typeface="Sora"/>
              <a:cs typeface="Sora"/>
              <a:sym typeface="Sora"/>
            </a:endParaRPr>
          </a:p>
        </p:txBody>
      </p:sp>
      <p:sp>
        <p:nvSpPr>
          <p:cNvPr id="1129" name="Google Shape;1129;p8"/>
          <p:cNvSpPr txBox="1">
            <a:spLocks noGrp="1"/>
          </p:cNvSpPr>
          <p:nvPr>
            <p:ph type="sldNum" idx="12"/>
          </p:nvPr>
        </p:nvSpPr>
        <p:spPr>
          <a:xfrm>
            <a:off x="11501600" y="6209733"/>
            <a:ext cx="4876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300"/>
              <a:buFont typeface="Sora"/>
              <a:buNone/>
            </a:pPr>
            <a:fld id="{00000000-1234-1234-1234-123412341234}" type="slidenum">
              <a:rPr lang="en-US"/>
              <a:t>8</a:t>
            </a:fld>
            <a:endParaRPr/>
          </a:p>
        </p:txBody>
      </p:sp>
      <p:pic>
        <p:nvPicPr>
          <p:cNvPr id="1130" name="Google Shape;1130;p8" descr="3D rendering of shapes in different colours and are stacked"/>
          <p:cNvPicPr preferRelativeResize="0">
            <a:picLocks noGrp="1"/>
          </p:cNvPicPr>
          <p:nvPr>
            <p:ph type="pic" idx="3"/>
          </p:nvPr>
        </p:nvPicPr>
        <p:blipFill rotWithShape="1">
          <a:blip r:embed="rId3">
            <a:alphaModFix/>
          </a:blip>
          <a:srcRect/>
          <a:stretch/>
        </p:blipFill>
        <p:spPr>
          <a:xfrm>
            <a:off x="914651" y="1762207"/>
            <a:ext cx="2926000" cy="1584800"/>
          </a:xfrm>
          <a:prstGeom prst="roundRect">
            <a:avLst>
              <a:gd name="adj" fmla="val 5206"/>
            </a:avLst>
          </a:prstGeom>
          <a:noFill/>
          <a:ln>
            <a:noFill/>
          </a:ln>
        </p:spPr>
      </p:pic>
      <p:sp>
        <p:nvSpPr>
          <p:cNvPr id="1131" name="Google Shape;1131;p8"/>
          <p:cNvSpPr txBox="1">
            <a:spLocks noGrp="1"/>
          </p:cNvSpPr>
          <p:nvPr>
            <p:ph type="subTitle" idx="5"/>
          </p:nvPr>
        </p:nvSpPr>
        <p:spPr>
          <a:xfrm>
            <a:off x="4683817" y="3895788"/>
            <a:ext cx="2925900" cy="1237500"/>
          </a:xfrm>
          <a:prstGeom prst="rect">
            <a:avLst/>
          </a:prstGeom>
          <a:noFill/>
          <a:ln>
            <a:noFill/>
          </a:ln>
        </p:spPr>
        <p:txBody>
          <a:bodyPr spcFirstLastPara="1" wrap="square" lIns="0" tIns="0" rIns="0" bIns="0" anchor="t" anchorCtr="0">
            <a:spAutoFit/>
          </a:bodyPr>
          <a:lstStyle/>
          <a:p>
            <a:pPr marL="457200" lvl="0" indent="-342900" algn="ctr" rtl="0">
              <a:lnSpc>
                <a:spcPct val="115000"/>
              </a:lnSpc>
              <a:spcBef>
                <a:spcPts val="0"/>
              </a:spcBef>
              <a:spcAft>
                <a:spcPts val="0"/>
              </a:spcAft>
              <a:buSzPts val="1200"/>
              <a:buNone/>
            </a:pPr>
            <a:r>
              <a:rPr lang="en-US" sz="2400">
                <a:solidFill>
                  <a:schemeClr val="accent1"/>
                </a:solidFill>
              </a:rPr>
              <a:t>56%</a:t>
            </a:r>
            <a:endParaRPr/>
          </a:p>
          <a:p>
            <a:pPr marL="11113" lvl="0" indent="0" algn="ctr" rtl="0">
              <a:lnSpc>
                <a:spcPct val="115000"/>
              </a:lnSpc>
              <a:spcBef>
                <a:spcPts val="0"/>
              </a:spcBef>
              <a:spcAft>
                <a:spcPts val="0"/>
              </a:spcAft>
              <a:buSzPts val="1200"/>
              <a:buNone/>
            </a:pPr>
            <a:r>
              <a:rPr lang="en-US">
                <a:latin typeface="Sora"/>
                <a:ea typeface="Sora"/>
                <a:cs typeface="Sora"/>
                <a:sym typeface="Sora"/>
              </a:rPr>
              <a:t>der Beschäftigen denken Zugriff ist übermäßig eingeschränkt</a:t>
            </a:r>
            <a:endParaRPr b="1">
              <a:latin typeface="Sora"/>
              <a:ea typeface="Sora"/>
              <a:cs typeface="Sora"/>
              <a:sym typeface="Sora"/>
            </a:endParaRPr>
          </a:p>
        </p:txBody>
      </p:sp>
      <p:sp>
        <p:nvSpPr>
          <p:cNvPr id="1132" name="Google Shape;1132;p8"/>
          <p:cNvSpPr txBox="1">
            <a:spLocks noGrp="1"/>
          </p:cNvSpPr>
          <p:nvPr>
            <p:ph type="subTitle" idx="7"/>
          </p:nvPr>
        </p:nvSpPr>
        <p:spPr>
          <a:xfrm>
            <a:off x="8351351" y="3895788"/>
            <a:ext cx="2925900" cy="1237500"/>
          </a:xfrm>
          <a:prstGeom prst="rect">
            <a:avLst/>
          </a:prstGeom>
          <a:noFill/>
          <a:ln>
            <a:noFill/>
          </a:ln>
        </p:spPr>
        <p:txBody>
          <a:bodyPr spcFirstLastPara="1" wrap="square" lIns="0" tIns="0" rIns="0" bIns="0" anchor="t" anchorCtr="0">
            <a:spAutoFit/>
          </a:bodyPr>
          <a:lstStyle/>
          <a:p>
            <a:pPr marL="457200" lvl="0" indent="-342900" algn="ctr" rtl="0">
              <a:lnSpc>
                <a:spcPct val="115000"/>
              </a:lnSpc>
              <a:spcBef>
                <a:spcPts val="0"/>
              </a:spcBef>
              <a:spcAft>
                <a:spcPts val="0"/>
              </a:spcAft>
              <a:buSzPts val="1200"/>
              <a:buNone/>
            </a:pPr>
            <a:r>
              <a:rPr lang="en-US" sz="2400">
                <a:solidFill>
                  <a:schemeClr val="accent1"/>
                </a:solidFill>
              </a:rPr>
              <a:t>17% </a:t>
            </a:r>
            <a:endParaRPr/>
          </a:p>
          <a:p>
            <a:pPr marL="11113" lvl="0" indent="0" algn="ctr" rtl="0">
              <a:lnSpc>
                <a:spcPct val="115000"/>
              </a:lnSpc>
              <a:spcBef>
                <a:spcPts val="0"/>
              </a:spcBef>
              <a:spcAft>
                <a:spcPts val="0"/>
              </a:spcAft>
              <a:buSzPts val="1200"/>
              <a:buNone/>
            </a:pPr>
            <a:r>
              <a:rPr lang="en-US">
                <a:latin typeface="Sora"/>
                <a:ea typeface="Sora"/>
                <a:cs typeface="Sora"/>
                <a:sym typeface="Sora"/>
              </a:rPr>
              <a:t>der Beschäftigten verwenden KI Tools ohne explizite Erlaubnis</a:t>
            </a:r>
            <a:endParaRPr b="1">
              <a:latin typeface="Sora"/>
              <a:ea typeface="Sora"/>
              <a:cs typeface="Sora"/>
              <a:sym typeface="Sora"/>
            </a:endParaRPr>
          </a:p>
        </p:txBody>
      </p:sp>
      <p:pic>
        <p:nvPicPr>
          <p:cNvPr id="1133" name="Google Shape;1133;p8" descr="Angled view of a part of a maze"/>
          <p:cNvPicPr preferRelativeResize="0">
            <a:picLocks noGrp="1"/>
          </p:cNvPicPr>
          <p:nvPr>
            <p:ph type="pic" idx="8"/>
          </p:nvPr>
        </p:nvPicPr>
        <p:blipFill rotWithShape="1">
          <a:blip r:embed="rId4">
            <a:alphaModFix/>
          </a:blip>
          <a:srcRect/>
          <a:stretch/>
        </p:blipFill>
        <p:spPr>
          <a:xfrm>
            <a:off x="4683817" y="1762207"/>
            <a:ext cx="2926000" cy="1584800"/>
          </a:xfrm>
          <a:prstGeom prst="roundRect">
            <a:avLst>
              <a:gd name="adj" fmla="val 5206"/>
            </a:avLst>
          </a:prstGeom>
          <a:noFill/>
          <a:ln>
            <a:noFill/>
          </a:ln>
        </p:spPr>
      </p:pic>
      <p:pic>
        <p:nvPicPr>
          <p:cNvPr id="1134" name="Google Shape;1134;p8" descr="Shadows on staircase"/>
          <p:cNvPicPr preferRelativeResize="0">
            <a:picLocks noGrp="1"/>
          </p:cNvPicPr>
          <p:nvPr>
            <p:ph type="pic" idx="9"/>
          </p:nvPr>
        </p:nvPicPr>
        <p:blipFill rotWithShape="1">
          <a:blip r:embed="rId5">
            <a:alphaModFix/>
          </a:blip>
          <a:srcRect/>
          <a:stretch/>
        </p:blipFill>
        <p:spPr>
          <a:xfrm>
            <a:off x="8351351" y="1762207"/>
            <a:ext cx="2926000" cy="1584800"/>
          </a:xfrm>
          <a:prstGeom prst="roundRect">
            <a:avLst>
              <a:gd name="adj" fmla="val 5206"/>
            </a:avLst>
          </a:prstGeom>
          <a:noFill/>
          <a:ln>
            <a:noFill/>
          </a:ln>
        </p:spPr>
      </p:pic>
      <p:sp>
        <p:nvSpPr>
          <p:cNvPr id="1135" name="Google Shape;1135;p8"/>
          <p:cNvSpPr txBox="1"/>
          <p:nvPr/>
        </p:nvSpPr>
        <p:spPr>
          <a:xfrm>
            <a:off x="457200" y="5503320"/>
            <a:ext cx="11277600" cy="43088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800"/>
              <a:buFont typeface="Sora SemiBold"/>
              <a:buNone/>
            </a:pPr>
            <a:r>
              <a:rPr lang="en-US" sz="2800" b="1" i="0" u="none" strike="noStrike" cap="none">
                <a:solidFill>
                  <a:schemeClr val="accent1"/>
                </a:solidFill>
                <a:latin typeface="Sora"/>
                <a:ea typeface="Sora"/>
                <a:cs typeface="Sora"/>
                <a:sym typeface="Sora"/>
              </a:rPr>
              <a:t>sicheres Verhalten fördern </a:t>
            </a:r>
            <a:r>
              <a:rPr lang="en-US" sz="2800" b="0" i="0" u="none" strike="noStrike" cap="none">
                <a:solidFill>
                  <a:schemeClr val="accent2"/>
                </a:solidFill>
                <a:latin typeface="Sora"/>
                <a:ea typeface="Sora"/>
                <a:cs typeface="Sora"/>
                <a:sym typeface="Sora"/>
              </a:rPr>
              <a:t>ist das Ziel.</a:t>
            </a:r>
            <a:endParaRPr sz="2800" b="0" i="0" u="none" strike="noStrike" cap="none">
              <a:solidFill>
                <a:schemeClr val="accent2"/>
              </a:solidFill>
              <a:latin typeface="Sora"/>
              <a:ea typeface="Sora"/>
              <a:cs typeface="Sora"/>
              <a:sym typeface="Sor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p9" title="rise-above-man-at-desk-v2.jpg"/>
          <p:cNvPicPr preferRelativeResize="0">
            <a:picLocks noGrp="1"/>
          </p:cNvPicPr>
          <p:nvPr>
            <p:ph type="pic" idx="2"/>
          </p:nvPr>
        </p:nvPicPr>
        <p:blipFill rotWithShape="1">
          <a:blip r:embed="rId3">
            <a:alphaModFix/>
          </a:blip>
          <a:srcRect/>
          <a:stretch/>
        </p:blipFill>
        <p:spPr>
          <a:xfrm>
            <a:off x="-4" y="0"/>
            <a:ext cx="12192004" cy="4924801"/>
          </a:xfrm>
          <a:prstGeom prst="rect">
            <a:avLst/>
          </a:prstGeom>
          <a:noFill/>
          <a:ln>
            <a:noFill/>
          </a:ln>
        </p:spPr>
      </p:pic>
      <p:sp>
        <p:nvSpPr>
          <p:cNvPr id="1141" name="Google Shape;1141;p9"/>
          <p:cNvSpPr txBox="1">
            <a:spLocks noGrp="1"/>
          </p:cNvSpPr>
          <p:nvPr>
            <p:ph type="body" idx="1"/>
          </p:nvPr>
        </p:nvSpPr>
        <p:spPr>
          <a:xfrm>
            <a:off x="0" y="5644132"/>
            <a:ext cx="12192000" cy="492443"/>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SzPts val="1800"/>
              <a:buNone/>
            </a:pPr>
            <a:r>
              <a:rPr lang="en-US" sz="3200" b="1">
                <a:solidFill>
                  <a:schemeClr val="accent1"/>
                </a:solidFill>
              </a:rPr>
              <a:t>Human Risk Management </a:t>
            </a:r>
            <a:r>
              <a:rPr lang="en-US" sz="3200"/>
              <a:t>richtig gestalten.</a:t>
            </a:r>
            <a:endParaRPr/>
          </a:p>
        </p:txBody>
      </p:sp>
    </p:spTree>
  </p:cSld>
  <p:clrMapOvr>
    <a:masterClrMapping/>
  </p:clrMapOvr>
</p:sld>
</file>

<file path=ppt/theme/theme1.xml><?xml version="1.0" encoding="utf-8"?>
<a:theme xmlns:a="http://schemas.openxmlformats.org/drawingml/2006/main" name="KnowBe4 Theme">
  <a:themeElements>
    <a:clrScheme name="Simple Light">
      <a:dk1>
        <a:srgbClr val="00293C"/>
      </a:dk1>
      <a:lt1>
        <a:srgbClr val="FFFFFF"/>
      </a:lt1>
      <a:dk2>
        <a:srgbClr val="391621"/>
      </a:dk2>
      <a:lt2>
        <a:srgbClr val="BBCBCE"/>
      </a:lt2>
      <a:accent1>
        <a:srgbClr val="EF4523"/>
      </a:accent1>
      <a:accent2>
        <a:srgbClr val="101820"/>
      </a:accent2>
      <a:accent3>
        <a:srgbClr val="391621"/>
      </a:accent3>
      <a:accent4>
        <a:srgbClr val="00293C"/>
      </a:accent4>
      <a:accent5>
        <a:srgbClr val="3A2A68"/>
      </a:accent5>
      <a:accent6>
        <a:srgbClr val="EDF1F2"/>
      </a:accent6>
      <a:hlink>
        <a:srgbClr val="EF45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1792</Words>
  <Application>Microsoft Macintosh PowerPoint</Application>
  <PresentationFormat>Widescreen</PresentationFormat>
  <Paragraphs>209</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Sora Medium</vt:lpstr>
      <vt:lpstr>Sora SemiBold Italic</vt:lpstr>
      <vt:lpstr>Sora</vt:lpstr>
      <vt:lpstr>Sora Light</vt:lpstr>
      <vt:lpstr>Arial</vt:lpstr>
      <vt:lpstr>Calibri</vt:lpstr>
      <vt:lpstr>Sora SemiBold</vt:lpstr>
      <vt:lpstr>KnowBe4 Theme</vt:lpstr>
      <vt:lpstr>The State of Human Risk</vt:lpstr>
      <vt:lpstr>Wir haben 4.200 Fachleute aus 14 Ländern befragt, um herauszufinden, wie sie sich an das neue Paradigma anpassen.</vt:lpstr>
      <vt:lpstr>Der menschliche Aspekt in der Cybersicherheit</vt:lpstr>
      <vt:lpstr>Wichtige Trends beim Hacking von Menschen</vt:lpstr>
      <vt:lpstr>PowerPoint Presentation</vt:lpstr>
      <vt:lpstr>KI-Agenten übernehmen komplexe Aufgaben in der Automobilindustrie</vt:lpstr>
      <vt:lpstr>Herausforderungen für die  Mensch-KI Interaktion</vt:lpstr>
      <vt:lpstr>Egal ob KI-Agenten oder menschliches Verhalten, …</vt:lpstr>
      <vt:lpstr>PowerPoint Presentation</vt:lpstr>
      <vt:lpstr>PowerPoint Presentation</vt:lpstr>
      <vt:lpstr>PowerPoint Presentation</vt:lpstr>
      <vt:lpstr>Der Mensch als Ziel</vt:lpstr>
      <vt:lpstr>PowerPoint Presentation</vt:lpstr>
      <vt:lpstr>Kontextuelle und adaptive Steuerungen</vt:lpstr>
      <vt:lpstr>Die Realität in vielen Unternehmen</vt:lpstr>
      <vt:lpstr>Zusammenarbeit mit Menschen</vt:lpstr>
      <vt:lpstr>PowerPoint Presentation</vt:lpstr>
      <vt:lpstr>Human Risk Management</vt:lpstr>
      <vt:lpstr>Mensch und KI Gegen Bedrohungen Absichern</vt:lpstr>
      <vt:lpstr>Drei Handlungsempfehlungen</vt:lpstr>
      <vt:lpstr>Laden Sie den Forschungsbericht jetzt herunter.</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Martin J. Krämer</dc:creator>
  <cp:lastModifiedBy>Martin Kraemer</cp:lastModifiedBy>
  <cp:revision>1</cp:revision>
  <dcterms:created xsi:type="dcterms:W3CDTF">2026-03-11T07:33:10Z</dcterms:created>
  <dcterms:modified xsi:type="dcterms:W3CDTF">2026-04-17T12:22:30Z</dcterms:modified>
</cp:coreProperties>
</file>